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entation.xml" ContentType="application/vnd.openxmlformats-officedocument.presentationml.presentation.main+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34.xml" ContentType="application/inkml+xml"/>
  <Override PartName="/ppt/ink/ink33.xml" ContentType="application/inkml+xml"/>
  <Override PartName="/ppt/ink/ink32.xml" ContentType="application/inkml+xml"/>
  <Override PartName="/ppt/ink/ink31.xml" ContentType="application/inkml+xml"/>
  <Override PartName="/ppt/ink/ink30.xml" ContentType="application/inkml+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ink/ink29.xml" ContentType="application/inkml+xml"/>
  <Override PartName="/ppt/ink/ink28.xml" ContentType="application/inkml+xml"/>
  <Override PartName="/ppt/ink/ink27.xml" ContentType="application/inkml+xml"/>
  <Override PartName="/ppt/ink/ink25.xml" ContentType="application/inkml+xml"/>
  <Override PartName="/ppt/ink/ink24.xml" ContentType="application/inkml+xml"/>
  <Override PartName="/ppt/ink/ink23.xml" ContentType="application/inkml+xml"/>
  <Override PartName="/ppt/ink/ink22.xml" ContentType="application/inkml+xml"/>
  <Override PartName="/ppt/ink/ink21.xml" ContentType="application/inkml+xml"/>
  <Override PartName="/ppt/ink/ink20.xml" ContentType="application/inkml+xml"/>
  <Override PartName="/ppt/ink/ink19.xml" ContentType="application/inkml+xml"/>
  <Override PartName="/ppt/ink/ink18.xml" ContentType="application/inkml+xml"/>
  <Override PartName="/ppt/ink/ink17.xml" ContentType="application/inkml+xml"/>
  <Override PartName="/ppt/ink/ink16.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10.xml" ContentType="application/inkml+xml"/>
  <Override PartName="/ppt/ink/ink9.xml" ContentType="application/inkml+xml"/>
  <Override PartName="/ppt/ink/ink8.xml" ContentType="application/inkml+xml"/>
  <Override PartName="/ppt/ink/ink7.xml" ContentType="application/inkml+xml"/>
  <Override PartName="/ppt/ink/ink6.xml" ContentType="application/inkml+xml"/>
  <Override PartName="/ppt/ink/ink5.xml" ContentType="application/inkml+xml"/>
  <Override PartName="/ppt/ink/ink4.xml" ContentType="application/inkml+xml"/>
  <Override PartName="/ppt/ink/ink3.xml" ContentType="application/inkml+xml"/>
  <Override PartName="/ppt/ink/ink2.xml" ContentType="application/inkml+xml"/>
  <Override PartName="/ppt/ink/ink1.xml" ContentType="application/inkml+xml"/>
  <Override PartName="/ppt/theme/theme2.xml" ContentType="application/vnd.openxmlformats-officedocument.theme+xml"/>
  <Override PartName="/ppt/ink/ink26.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9"/>
  </p:notesMasterIdLst>
  <p:sldIdLst>
    <p:sldId id="371" r:id="rId2"/>
    <p:sldId id="358" r:id="rId3"/>
    <p:sldId id="378" r:id="rId4"/>
    <p:sldId id="259" r:id="rId5"/>
    <p:sldId id="379" r:id="rId6"/>
    <p:sldId id="380" r:id="rId7"/>
    <p:sldId id="381" r:id="rId8"/>
    <p:sldId id="382" r:id="rId9"/>
    <p:sldId id="383" r:id="rId10"/>
    <p:sldId id="384" r:id="rId11"/>
    <p:sldId id="385" r:id="rId12"/>
    <p:sldId id="395" r:id="rId13"/>
    <p:sldId id="386" r:id="rId14"/>
    <p:sldId id="396" r:id="rId15"/>
    <p:sldId id="397" r:id="rId16"/>
    <p:sldId id="267" r:id="rId17"/>
    <p:sldId id="268" r:id="rId18"/>
    <p:sldId id="269" r:id="rId19"/>
    <p:sldId id="270" r:id="rId20"/>
    <p:sldId id="398" r:id="rId21"/>
    <p:sldId id="272" r:id="rId22"/>
    <p:sldId id="273" r:id="rId23"/>
    <p:sldId id="284" r:id="rId24"/>
    <p:sldId id="274" r:id="rId25"/>
    <p:sldId id="276" r:id="rId26"/>
    <p:sldId id="277" r:id="rId27"/>
    <p:sldId id="399" r:id="rId28"/>
    <p:sldId id="400" r:id="rId29"/>
    <p:sldId id="278" r:id="rId30"/>
    <p:sldId id="401" r:id="rId31"/>
    <p:sldId id="409" r:id="rId32"/>
    <p:sldId id="410" r:id="rId33"/>
    <p:sldId id="411" r:id="rId34"/>
    <p:sldId id="279" r:id="rId35"/>
    <p:sldId id="280" r:id="rId36"/>
    <p:sldId id="285" r:id="rId37"/>
    <p:sldId id="286" r:id="rId38"/>
    <p:sldId id="287" r:id="rId39"/>
    <p:sldId id="288" r:id="rId40"/>
    <p:sldId id="403" r:id="rId41"/>
    <p:sldId id="405" r:id="rId42"/>
    <p:sldId id="406" r:id="rId43"/>
    <p:sldId id="407" r:id="rId44"/>
    <p:sldId id="408" r:id="rId45"/>
    <p:sldId id="412" r:id="rId46"/>
    <p:sldId id="419" r:id="rId47"/>
    <p:sldId id="413" r:id="rId48"/>
    <p:sldId id="420" r:id="rId49"/>
    <p:sldId id="414" r:id="rId50"/>
    <p:sldId id="438" r:id="rId51"/>
    <p:sldId id="439" r:id="rId52"/>
    <p:sldId id="440" r:id="rId53"/>
    <p:sldId id="415" r:id="rId54"/>
    <p:sldId id="422" r:id="rId55"/>
    <p:sldId id="416" r:id="rId56"/>
    <p:sldId id="423" r:id="rId57"/>
    <p:sldId id="417" r:id="rId58"/>
    <p:sldId id="418" r:id="rId59"/>
    <p:sldId id="425" r:id="rId60"/>
    <p:sldId id="424" r:id="rId61"/>
    <p:sldId id="427" r:id="rId62"/>
    <p:sldId id="428" r:id="rId63"/>
    <p:sldId id="282" r:id="rId64"/>
    <p:sldId id="281" r:id="rId65"/>
    <p:sldId id="283" r:id="rId66"/>
    <p:sldId id="402" r:id="rId67"/>
    <p:sldId id="289" r:id="rId68"/>
    <p:sldId id="290" r:id="rId69"/>
    <p:sldId id="291" r:id="rId70"/>
    <p:sldId id="426" r:id="rId71"/>
    <p:sldId id="437" r:id="rId72"/>
    <p:sldId id="431" r:id="rId73"/>
    <p:sldId id="432" r:id="rId74"/>
    <p:sldId id="433" r:id="rId75"/>
    <p:sldId id="434" r:id="rId76"/>
    <p:sldId id="435" r:id="rId77"/>
    <p:sldId id="436" r:id="rId78"/>
    <p:sldId id="292" r:id="rId79"/>
    <p:sldId id="293" r:id="rId80"/>
    <p:sldId id="294" r:id="rId81"/>
    <p:sldId id="295" r:id="rId82"/>
    <p:sldId id="296" r:id="rId83"/>
    <p:sldId id="297" r:id="rId84"/>
    <p:sldId id="298" r:id="rId85"/>
    <p:sldId id="299" r:id="rId86"/>
    <p:sldId id="300" r:id="rId87"/>
    <p:sldId id="301" r:id="rId88"/>
    <p:sldId id="302" r:id="rId89"/>
    <p:sldId id="303" r:id="rId90"/>
    <p:sldId id="304" r:id="rId91"/>
    <p:sldId id="305" r:id="rId92"/>
    <p:sldId id="306" r:id="rId93"/>
    <p:sldId id="307" r:id="rId94"/>
    <p:sldId id="308" r:id="rId95"/>
    <p:sldId id="309" r:id="rId96"/>
    <p:sldId id="430" r:id="rId97"/>
    <p:sldId id="271"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sit" initials="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B9A7"/>
    <a:srgbClr val="00FDFF"/>
    <a:srgbClr val="0096FF"/>
    <a:srgbClr val="0061B7"/>
    <a:srgbClr val="FD31FE"/>
    <a:srgbClr val="FF8AD8"/>
    <a:srgbClr val="FFFD78"/>
    <a:srgbClr val="73FDD6"/>
    <a:srgbClr val="FF7E79"/>
    <a:srgbClr val="5F10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19" autoAdjust="0"/>
    <p:restoredTop sz="94660"/>
  </p:normalViewPr>
  <p:slideViewPr>
    <p:cSldViewPr snapToGrid="0">
      <p:cViewPr varScale="1">
        <p:scale>
          <a:sx n="109" d="100"/>
          <a:sy n="109" d="100"/>
        </p:scale>
        <p:origin x="208" y="288"/>
      </p:cViewPr>
      <p:guideLst>
        <p:guide orient="horz" pos="2160"/>
        <p:guide pos="3840"/>
      </p:guideLst>
    </p:cSldViewPr>
  </p:slideViewPr>
  <p:notesTextViewPr>
    <p:cViewPr>
      <p:scale>
        <a:sx n="1" d="1"/>
        <a:sy n="1" d="1"/>
      </p:scale>
      <p:origin x="0" y="0"/>
    </p:cViewPr>
  </p:notesTextViewPr>
  <p:sorterViewPr>
    <p:cViewPr>
      <p:scale>
        <a:sx n="60" d="100"/>
        <a:sy n="60" d="100"/>
      </p:scale>
      <p:origin x="0" y="-9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3.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105"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09:55.292"/>
    </inkml:context>
    <inkml:brush xml:id="br0">
      <inkml:brushProperty name="width" value="0.09071" units="cm"/>
      <inkml:brushProperty name="height" value="0.09071" units="cm"/>
      <inkml:brushProperty name="color" value="#FF0000"/>
    </inkml:brush>
  </inkml:definitions>
  <inkml:trace contextRef="#ctx0" brushRef="#br0">7878 4675 19109,'0'-24'3529,"0"5"-3428,-1 19-51,1 0 0,-1 9 18,4 1-12,11 14 67,0-7-118,12 4 91,-3-10 21,7-3 51,28-5-143,-21-7 1,3-4 24,14-5 0,1-4-280,-9 0 1,-1-3 304,-1-3 1,-3-1-3,11-12 164,-8 5-119,-7 4 122,1 6-161,-5 10-62,-2 8 33,-3 12 587,-3 6-637,4 4 33,4 0-38,28 0 5,-26-13 0,3-2 44,14-1 1,0-4-45,-9-3 0,-2-2-129,1-2 1,-3-2 111,13-13 67,-3 0-50,-5-1 0,-7 3 12,-7 4 4,1 4-16,-11 7-50,3 2 67,-8 4-17,2 6 257,3 1-301,17 12-2802,22-7 2846,-20-5 0,0-2 0,14-1 0,-11-4 0</inkml:trace>
  <inkml:trace contextRef="#ctx0" brushRef="#br0" timeOffset="886">16604 4697 24760,'53'0'353,"-1"0"0,0 0 0,-3 0-179,17 0-172,-31-1 1,2-1 64,11-1 1,2-2-183,-4 1 0,0-1-123,-3 0 0,-3 1-261,16-3-363,-37 6-4488,-10 0 5350,-61 6 0,39-4 0,-42 4 0</inkml:trace>
  <inkml:trace contextRef="#ctx0" brushRef="#br0" timeOffset="1118">16641 4904 24855,'49'-3'41,"-1"0"0,16-3 1,1-1-465,-7-1 0,-1 0-726,0 0 1,-1-1 436,-4 1 1,-5-1-874,3-1-8246,-20-6 9671,-12 5 1,-14 0 0,-4 6 0</inkml:trace>
  <inkml:trace contextRef="#ctx0" brushRef="#br0" timeOffset="23668">19442 3815 26043,'3'34'28,"0"-5"6,2-16-29,0-5 231,0-4 564,4-4-581,7-12-57,12-13-162,15-19-796,-15 14 0,3-2-134,12-10 0,4-4 660,-4 3 1,3-2-1,-4 3 1,-3 5 0,-2 1-1,5-5 1,0 0-1</inkml:trace>
  <inkml:trace contextRef="#ctx0" brushRef="#br0" timeOffset="30220">22385 5916 20789,'-28'0'1888,"5"0"-1194,23 0 1575,0 0-1899,8-2 50,8 0-180,15-2-72,15 0-33,13-4-133,-24 4 1,1-1 25,3-1 0,3-1-25,19-2 0,0-1-929,-15 3 1,-1-1 925,12-1 0,-2 0 0,4 0 0,-13 1-235,-16 4-135,-13 1-296,-9 2-2393,-5 0-727,-21 1 773,-17 4 3013,-6 4 0,-1 1 0,-3-1 0,-12 7 0</inkml:trace>
  <inkml:trace contextRef="#ctx0" brushRef="#br0" timeOffset="30430">22530 5963 23663,'50'-4'484,"-9"-1"0,2-2-481,6-3 0,1-1-715,0 0 1,-1 1 711,-1 0 0,-4 2 242,13-3-1121,-27 6-664,-6 1-2372,-29 4 3915,-7 1 0,2-1 0,-1 1 0</inkml:trace>
  <inkml:trace contextRef="#ctx0" brushRef="#br0" timeOffset="31801">6408 6085 20935,'28'44'834,"1"0"1,-4-5 0,-3-6-348,1-4-6,-9-14 191,-4-10-16,2-4-40,7-8-129,11-10-279,10-15-507,-13 9 1,2-2 343,3-5 0,2-2-43,4-3 1,1-1 47,2-3 1,1-1-48,1 0 0,0 0 22,-1 1 0,-1 2 42,-2 2 1,-2 2-63,-4 4 1,-2 3 167,19-15 96,-16 13-157,-14 11 23,-10 9-135,-6 4-28,-3 4-975,-1 0-559,2 6-1735,0 10 3297,1 21 0,-2-15 0,0 6 0</inkml:trace>
  <inkml:trace contextRef="#ctx0" brushRef="#br0" timeOffset="33668">6087 2355 26015,'39'-14'52,"0"-1"1,-5 3-1,1-1-52,15-6 0,4-2-375,-12 5 0,1 0 0,-1 0 337,0-1 1,-1 0 0,0 0-11,20-8 1,-3 2 44,-13 4 0,-6 2 9,-2 0 327,-15 6-238,-9 4 76,-8 2-748,-3 1-308,-11-6 627,0 1 734,-8-5-504,-1 4 28,-8-8 196,-3 1 285,-4-1-134,12 7-190,6 5 29,11 5-186,1 0 5,2 1 410,5 2-124,20 2-196,3 0-95,18 0 0,-3-3-28,0-1 28,-2 0-129,1 0-39,-17 0 84,-5 14 84,-16 0-33,-9 17 33,-4-1-992,-7 5-2268,-7 10 3260,7-15 0,0-1 0,-3 5 0,-1 3 0</inkml:trace>
  <inkml:trace contextRef="#ctx0" brushRef="#br0" timeOffset="47052">19511 7660 25942,'44'1'700,"9"0"-666,-19 0 0,1 1-1230,4-1 0,2 0 1213,7-1 0,1 0 5,1 0 1,-1 0 180,-1 0 1,2-1-216,-6-1 1,3-1 0,-2 0-23,14-2 1,-2-1-9,0-1 0,-4 0 147,-15 1 1,-7 0-431,-6 1-914,-13 0-1696,-10 4 3245,-28 0 0,17 1 0,-17 0 0</inkml:trace>
  <inkml:trace contextRef="#ctx0" brushRef="#br0" timeOffset="47366">19605 7859 24760,'40'-8'63,"0"-1"1,20 0 0,5 0-53,-17 3 0,0 1 0,0 0-776,0 0 1,1-1 0,-1 1 764,1 0 0,-1 0 0,-4 0-3,-1 0 0,-2 0 345,4 0 0,-2 0-291,14-1 100,-9 1 222,-32 4-810,-14 1-1506,2-2-3854,0 1 5797,2-5 0,-2 5 0,-1-2 0</inkml:trace>
  <inkml:trace contextRef="#ctx0" brushRef="#br0" timeOffset="47516">20844 7770 13452,'0'0'0</inkml:trace>
  <inkml:trace contextRef="#ctx0" brushRef="#br0" timeOffset="48688">4746 8864 22856,'40'-11'840,"6"1"-711,10 8-869,-20 0 1,3 0 742,8-2 0,2 0-804,6 0 1,0-1 758,3-1 0,2-1-718,-15 2 0,1 1 0,-1-1-1150,14 0 1,-3 0 1909,-6 1 0,-4 0 0,6 1 0,-39 3 0</inkml:trace>
  <inkml:trace contextRef="#ctx0" brushRef="#br0" timeOffset="48972">4786 9048 23511,'61'2'92,"0"-1"0,-13-3 0,5-2 0,2-1 0,-2-1-77,-3 0 0,0-1 1,-1 0-1,1 0-820,17-3 0,-1 0 0,-3-1 805,-11 1 0,-3 0 0,-8 2 51,4-1 778,-23 3-286,-6 2 258,-9 2-2626,-5 1 1825,-8 1 0,2 0 0,-1 0 0</inkml:trace>
  <inkml:trace contextRef="#ctx0" brushRef="#br0" timeOffset="52179">16648 8906 26357,'60'-12'462,"-27"6"0,0 1-404,3 0 1,1 2-494,4-2 1,1 1 448,2-1 0,2 0-540,1 0 1,1 1 525,-1-1 0,0 0-6,-1 0 0,0 1-347,8-2 1,-1 0-46,-18 2 1,-2 0-267,5 0 0,-6 0-2266,-15 2 3026,-36 1 0,11 1 1,-20 0-1</inkml:trace>
  <inkml:trace contextRef="#ctx0" brushRef="#br0" timeOffset="52413">16719 9106 24491,'54'-7'54,"-1"-1"0,-1 1 1,2 0-55,9 2 0,1-1-648,2-1 0,0 0-215,-17 1 0,0 0 1,-3 0 22,1-1 0,-7 0 840,5-7 0,-39 10 0,-6-1 0</inkml:trace>
  <inkml:trace contextRef="#ctx0" brushRef="#br0" timeOffset="64919">19150 11103 21713,'-61'-1'2840,"12"0"-1921,48-1-393,1 0-128,11 0-140,9-2-23,29-6-123,-1 1 0,10-1 0,6-1-590,-11 3 1,3-1 0,4-1 0,2 0 0,1 1 501,-4 0 0,2 0 0,2 0 0,1 0 0,1 0 0,-1 0 0,-2 1-381,-4 0 0,0 0 0,-1 0 1,0 0-1,0 1 0,0-1 0,-1 1 365,8-1 1,2 0-1,-1 1 1,-2 0-1,-2 0 1,-2 0-18,5 0 1,-3 0 0,-2 1-1,0 0-156,-2-1 0,-1 1 0,0-1 0,-2 1 165,11-1 0,-2 0 0,-3-1 15,-8 2 0,-3 0 0,1-1 0,-1-1 0,1 0 0,-6 1-54,-5 1 0,-2-1 89,5-1 0,-6-1-50,-17 4 1612,-7 1-1612,-7 2-308,-4 2 0,-1 0 0</inkml:trace>
  <inkml:trace contextRef="#ctx0" brushRef="#br0" timeOffset="66471">5661 11945 18800,'19'39'112,"0"0"1,-2-2-1,1-3 45,6 9 151,15 8-146,-8-19 74,11 2-35,-10-23-111,3-6 83,5-3-100,-7-10 0,3-4 55,6-6 1,2-2-350,0-3 1,0-2 371,0-3 0,-2 0-31,-12 8 1,-2 1 282,24-16-144,-6 8-30,4 10-229,-11 21 6,6 27 11,-15 8-17,-2 12 0,-4-16 0,4-4 5,9-9 12,-5-12 0,5-4 8,9-5 0,3-6-25,15-8 0,0-4-643,-9 1 0,-3-3 645,-3-6 1,-5-1 42,7-9 769,-9 6-512,-12 8 112,-5 6-10,-2 9-281,0 6 6,6 5 1351,2 4-1475,11 0 74,8-3-175,-8-3 1,6-2-2229,9-3 0,4-3 2168,-14-1 1,3-2 0,-5 1 0,4 0 0,-6 0 0,20-12 0</inkml:trace>
  <inkml:trace contextRef="#ctx0" brushRef="#br0" timeOffset="66601">8743 12023 16577,'0'0'0</inkml:trace>
  <inkml:trace contextRef="#ctx0" brushRef="#br0" timeOffset="71017">11029 13968 23147,'4'-31'2566,"1"6"-1950,4 26-247,0 8-100,1 8-118,0 11-145,2 8 78,0 4-78,3 2-6,0-4 50,2-6-44,3-10-6,2-11 33,6-6-27,7-21 22,12-10-814,-18 2 0,2-3 789,8-7 0,3-3 0,-9 8 1,2-1 0,2-1-4,6-5 0,3-1 0,0-1-623,4-1 0,2-1 0,1 0 623,-12 11 0,1 0 0,0 1 0,-1 1 2,10-7 0,-1 2 0,0 3-372,-7 4 0,-1 3 0,-1 1 370,8-4 0,-2 4-299,-11 6 1,-3 2 293,24-9 703,-11 4-586,-5 2 1715,-11 4-1637,-10 4 1415,-11 4-1605,-6 2-749,-3 2-3418,-8 1 4278,-25 10 0,18-8 0,-16 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25:01.656"/>
    </inkml:context>
    <inkml:brush xml:id="br0">
      <inkml:brushProperty name="width" value="0.09071" units="cm"/>
      <inkml:brushProperty name="height" value="0.09071" units="cm"/>
      <inkml:brushProperty name="color" value="#FF0000"/>
    </inkml:brush>
  </inkml:definitions>
  <inkml:trace contextRef="#ctx0" brushRef="#br0">10254 2095 27874,'31'44'538,"-1"2"-471,-14-1-16,-1 5-51,0 2 0,-1-4 44,0-5 53,1-13-97,2-12 0,9-10 0,8-24 0,17-15-1257,-17 1 0,1-7 1257,-5 7 0,2-3 0,0-1 0,7-8 0,2-2 0,0-1 0,2-3 0,1 0 0,2-2 0,-5 6 0,2-2 0,0 0 0,-1 2-33,5-2 1,-2 2-1,2 0 18,-9 8 1,2-1 0,-1 1 0,-3 6-275,9-5 1,-4 6-507,-5 5 0,-6 7-2639,-9 14 3434,-25 36 0,0-18 0,-10 18 0</inkml:trace>
  <inkml:trace contextRef="#ctx0" brushRef="#br0" timeOffset="1836">3465 5457 22968,'64'-15'203,"-10"6"1,8-1 0,1 1-203,-6 2 1,-1 0 0,5 0-947,-10 1 0,4 0 0,3-1 0,-2 1 0,-2 0 959,2 0 0,-1 1 0,-2 0 0,1 0-14,-4 0 0,0 1 0,1 0 0,-1 0 182,4 0 0,2-1 0,-2 1 0,-4 0-177,0 0 1,-3 1 0,0-1 285,0 0 0,0-1 1,-7 1-29,14-2 45,-30 1-308,-16 4 2014,-8 0-4949,8 1 3109,15 0 1,-10 0-1,8 0 1</inkml:trace>
  <inkml:trace contextRef="#ctx0" brushRef="#br0" timeOffset="2686">7159 5464 25074,'-12'-15'1356,"30"3"-1205,23 7 0,14 3-1141,-6 0 0,5 0 0,7-1 1011,-6 1 1,7 0-1,4 0 1,3-1-1,1 1 1,0 0-304,-12 0 1,3 0 0,0 0 0,1 0 0,1 0-1,0 0 1,0 0 0,0 0 282,1 0 0,1 0 1,1 0-1,-1 0 1,0 0-1,1 0 1,-1 0-1,-1-1-109,-1 1 1,0 0-1,1 0 1,-1-1 0,0 1-1,-2 0 1,-3-1-1,-1 1 108,10-1 0,-4 0 0,-2 0 0,1-1 0,2 0-118,0 0 1,2-1 0,1-1-1,0 0 1,-2 0 0,-2 0 104,-1-1 1,-2 0 0,-1 0 0,-1-1-1,0 1 13,-3 0 0,2 0 0,-2 0 0,-4-1 0,-4 1 34,26-8 0,-16 0 667,-20 1-606,-15 2 2047,-5 2-2092,-8 3 2947,-4 3-3132,-3 2-494,3 15 629,2 14 0,0-8 0,-2 5 0</inkml:trace>
  <inkml:trace contextRef="#ctx0" brushRef="#br0" timeOffset="4946">13357 4067 24234,'10'55'941,"0"4"-824,7 2-1772,0 2 1874,1-1 33,-2-8 1124,7 3-121,1-25-348,4-4-907,7-34 0,6-18 0,-10-2 0,5-7 0,-1-1-664,-1 2 0,-1-2 1,3-2 663,2-3 0,3-3 0,1-2 0,-2 2 0,-4 4 0,-2 1 0,1-1 0,-1 1 0,11-13 0,0 0 0,-1 1-65,-7 7 0,0 1 1,-3 2 64,7-8 0,-3 4 0,-8 6 0,-3 2-179,-4 6 0,-2 1 179,-1-1 0,0 1 0,11-19 0,-9 10 1840,-11 15-3348,-6 19-438,-7 24 1946,-16 34 0,10-21 0,-9 8 0</inkml:trace>
  <inkml:trace contextRef="#ctx0" brushRef="#br0" timeOffset="11279">14939 7571 24839,'36'15'1428,"1"14"-1165,-21-3-22,5 8-174,-4-15 129,2-3-39,4-5-106,4-6 100,22-4-95,12-22-31,-28 12 0,-1-3-8,2-7 0,-2-2-17,16-13 0,-2 0-340,-6 3 345,-7 5 180,-7 8-106,-9 6-29,-6 6-28,-5 4-22,-2 5 6,1 6 446,0 7-446,4 5-6,4 3 0,2-3 44,15 1-44,9-11 34,12-9-34,-9-12 0,-4-9 34,-14 0-23,5-3-17,-3 6-33,8 2 39,-7 8 11,2 5-11,-4 1 6,15-2 67,4-9-73,6-7-140,-13-9-1854,-18 7 1994,-28 6 0,5 10 0,-12 2 0</inkml:trace>
  <inkml:trace contextRef="#ctx0" brushRef="#br0" timeOffset="12464">17310 3614 23573,'-38'-5'242,"1"0"1,1 4 0,5 10-221,14 17 1,4 8-354,-5 6 0,-2 5 402,0 0 0,-3 4 0,-2 0-367,-3 4 1,-3 1 0,-3 0 419,2-6 1,-3 1 0,-1-1 0,1-3-295,-4 2 1,0-4 0,-1-3 344,1-4 1,-1-3-1,2-7 57,0-4 1,3-7 305,-25 3-34,14-15-22,14-24-314,14-18-163,12-8 1,7-8-6,10-5 0,5-2 102,-4 0 0,5 3-108,7 5 1,5 9-73,13 4 730,-10 27 1,3 9-631,2 17 1,2 9-18,16 10 1,-1 7-604,-7 4 0,-3 4 614,-12-13 1,0 0 0,-1-1-17,5 5 0,-2-1 0,1-1 0,1 0-9,-2-2 1,1 0-124,7 6 1,1 0 125,-6-8 1,0-2 527,-1 0 0,-1-4-162,8-1-360,-23-18 0,-8-13 1285,-7-3-1285,4-17 247,0 0-948,-3 1 701,-2 9 0,-4 13 0,-1 3 0</inkml:trace>
  <inkml:trace contextRef="#ctx0" brushRef="#br0" timeOffset="15404">23239 7848 23987,'60'0'1252,"-14"0"0,6 0-1043,2-1 0,4 0 0,2 0-1890,1-1 1,2-1-1,3 1 1681,-3-1 0,4 1 0,1-1 0,-3 0 11,-9-1 0,-1 1 1,-1-1-1,0 0-3,0 0 1,-1 0-1,1 0 1,-1-1 107,-2 1 0,0 0 0,0 0 0,2-1-104,8 0 1,3-1 0,0 0 0,-3 0 11,5-1 0,-3 1 1,1-1 163,4 1 1,0-1-1,-8 1-43,-8 0 1,-8 1 123,9-2 758,-31 5-1027,-8 0 0,-8 2 0,-4 0-755,0 0 755,-2 2 0,1-2 0,-1 2 0</inkml:trace>
  <inkml:trace contextRef="#ctx0" brushRef="#br0" timeOffset="16788">2863 8783 25130,'60'-11'623,"-7"7"1,10 1 0,1 1-548,-3 2 1,0 0-1,6 0-1170,-10 0 0,6 0 0,1 0 0,1 0 0,-2 0 1103,-4 0 0,-1 0 0,0 0 0,1 0 0,0 0-2,1 0 1,0 0 0,1 0 0,2 0 0,3 0-87,-6 0 0,4 0 1,1-1-1,2 1 1,0-1-1,0 0 1,-2 0 82,-2 0 0,0 0 0,0-1 0,-1 1 0,1-1 0,-1 0 0,0 0-91,-2 1 0,2-1 0,-1 0 0,-1 1 0,0-1 0,-2-1 0,-1 1 80,9-1 0,1-1 1,-4 0-1,-3 0 1,-7 1 19,-2-2 0,-5 1 0,-4-1 12,12-2 0,-6-1 261,10-5 1534,-20 2-1820,-25 4 1120,-9 4-3708,-4 6 3436,0 14 0,0-10 0,0 8 0</inkml:trace>
  <inkml:trace contextRef="#ctx0" brushRef="#br0" timeOffset="17554">8692 8857 23108,'50'-5'266,"1"1"0,-1-1 1,1 1-1,5 1 1,3-1-1,2 0 1,-1 0-210,-6 1 0,1 0 0,1 1 0,0-1 0,2 0 0,1 0-857,2-1 1,2 0 0,1 0 0,1 0 0,0 0 0,-2 0 0,-2 0 806,0 1 1,-1-1 0,-1 0-1,-1 1 1,-2-1 0,-1 0-7,16-2 0,-3 0 1,-3 0-1,-7 0 637,12-2 1,-9-1-639,-6 1 0,-5 0 928,14-5-1601,-25 4-1371,-44 4-2224,-44 14 131,16-4 1,-2 1 4758,-11 5 0,2-1 1,-4 1-1,9-2 1</inkml:trace>
  <inkml:trace contextRef="#ctx0" brushRef="#br0" timeOffset="17889">8774 9222 25987,'50'-12'120,"-1"-1"0,1 0 0,0 0 0,3 1 0,0-1 0,2 2 0,4 0-74,-4 3 1,4 1 0,3 1 0,1 0-1,1 0 1,-2 0-981,2 0 0,0-1 0,1 1 0,0 0 0,-1 0 0,1 0 933,0 0 0,1 0 0,0 0 0,0 0 0,-2 0 0,-1 0-106,4 0 0,1 0 0,-3 0 0,-3 0 0,-4 1 107,6-2 0,-5 0 0,-2 1 347,1-1 1,-1 0 0,-3 0-329,3-1 1,-4-1 215,-3 1 1,-7 0-102,-8 0-5,-18 3-129,-15 4-956,-2 1 956,0 8 0,0-6 0,0 6 0</inkml:trace>
  <inkml:trace contextRef="#ctx0" brushRef="#br0" timeOffset="18036">11521 8982 15053,'0'0'0</inkml:trace>
  <inkml:trace contextRef="#ctx0" brushRef="#br0" timeOffset="21921">18090 4067 21651,'-18'-54'964,"12"5"-723,32 31-62,12-2 6,11-1 56,13 1-679,-22 9 1,2 0 504,9 0 0,4 1-410,-12 2 1,3 1 0,1 0 353,5 0 0,2 1 1,0 0 36,2 0 1,1 0-1,4 1-48,-2 0 0,4 0 0,1 0 0,-4 0 24,3 0 0,-4 0 1,6-1-19,-7 2 1,6-1 0,1 1 0,-2-1 0,-5 1-552,6 0 0,-6 0 1,3 0 558,-2 0 0,3 0 0,1 0 0,-5 1-5,3 0 0,-3 0 1,1 1-10,2 0 0,0-1 0,1 1 1,0 0 1,1 0 0,0 1-4,0 0 0,0 0 1,1 0-383,-2 0 0,0 1 1,4-1 386,-14 2 0,2-1 1,2 1-1,0 0 1,1 1 11,0 2 1,0 0 0,1 1-1,1 0 1,2 1-16,-3 1 0,3-1 0,1 2 0,-1 0 0,-1 0 0,-2 1-203,-1 0 1,-2 1 0,-1 1-1,-2 0 1,0 1 195,8 3 0,-1 1 0,-3 1 0,-4 0 7,-6-1 0,-4 1 0,1 1 203,4 4 1,0 2 0,-2 2-219,-4-1 0,-2 1 1,0 3 14,10 9 0,0 4 0,-4-1 98,-10-7 1,-3-1 0,0 2-99,2 4 0,-1 1 0,-2-1 0,1 6 0,-2-1 3,0 1 0,0 0-12,-1 1 1,-1-1 278,-1 1 0,1-1-270,-3-2 0,1 1 855,6 11 0,0 1-855,-2-5 0,-2-2 17,-1-2 0,0-3 128,-7-9 1,-1-5-146,-1-1 1408,-3-8-1441,-5-7 935,0-4-902,-3-1 169,7 6-180,6 10 11,2 2-6,2 5 40,-5-7-34,-1 0 0,-2 1 28,5 9-28,-2 2-51,0 1 57,-4-6-6,-5-9 0,-1-2 5,0-2-55,0-2 0,-1-3-1692,4 1-308,-2-7 2050,5-1 0,-8-6 0,-1-1 0</inkml:trace>
  <inkml:trace contextRef="#ctx0" brushRef="#br0" timeOffset="22332">23441 5620 25959,'30'13'185,"-2"5"-174,-7 13 28,2 2-39,1 1 0,3-4 0,1-1 17,16-3 50,-11-11-61,12-3 140,-15-11-113,-2-8 12,-2-4-51,10-26-128,-2-11-827,-12 16 1,-1 0-1880,10-19-622,-3 4-1231,-11 19 4693,-1-1 0,-7 15 0,-3 3 0</inkml:trace>
  <inkml:trace contextRef="#ctx0" brushRef="#br0" timeOffset="22549">24157 5174 24895,'1'-13'268,"-1"16"-234,-4 46-28,-2 10 16,-3 4-22,2-17 0,1 1-53,2-12 0,0-1-594,-1 10 0,0-3-3094,1 9 3741,2-5 0,1-21 0,1-5 0</inkml:trace>
  <inkml:trace contextRef="#ctx0" brushRef="#br0" timeOffset="23033">25188 5096 27107,'-4'40'143,"0"0"1,0 2 0,1 0-102,2 3 0,2 2 53,0 18 1,2 3-1219,2-4 0,1 1 1089,-1-3 1,1-3-340,1-11 1,1-6-434,2 1-2454,-2-18-863,-1-12 4123,-3-10 0,-2-3 0,-1 0 0</inkml:trace>
  <inkml:trace contextRef="#ctx0" brushRef="#br0" timeOffset="23250">25538 5109 26340,'0'51'-85,"0"0"0,0 0 0,0 0 0,0 12 0,0-1 0,0-5-604,0-3 0,0-6-1025,1-6 0,-3-5-2201,-12-5 3915,-17-12 0,10-12 0,-5-6 0</inkml:trace>
  <inkml:trace contextRef="#ctx0" brushRef="#br0" timeOffset="23399">25155 5557 24413,'46'0'-342,"1"-1"1,-1 1-1,20 0 1,-3-1-1485,-14-2 0,-3 0-3090,-2-1 1,-1 1 4803,2-3 1,-4 0-1,2 0 1,-14 1 0</inkml:trace>
  <inkml:trace contextRef="#ctx0" brushRef="#br0" timeOffset="23648">25830 5499 25046,'-9'51'142,"0"-1"0,5-3 0,5-6-92,15-8-44,34 0 100,9-18 12,2-12 162,-5-19-78,-27-15 50,-8-6-168,-9-7-84,-6 1-79,-14-1-1361,-32 2 1191,-5 15 0,-4 4 0,-7-2 1,18 12-1,1 0 0</inkml:trace>
  <inkml:trace contextRef="#ctx0" brushRef="#br0" timeOffset="25966">24562 3844 22565,'-5'-43'961,"1"1"1,-1 5 0,2 6-710,2 12-202,1 11 17,1 22 174,6 30 0,0 13-171,0 0 0,-1 4-644,1-2 0,1 4 0,0-5 596,-2 4 1,-1-7 10,0-10 1,-1-7 410,-2-6-198,-1-16 393,-1-9-404,-5-46-218,-2-2 0,0-6 33,-1-10 0,1-4-646,0 6 0,1-4 1,0 1 595,2 3 0,1 1 0,0-1 0,1-2 0,1-1 0,0 1 18,0 4 1,0 1 0,1 2-11,-1-11 1,2 5 21,0 15 1,3 3 505,2 4 0,5 3-587,26-6-66,25 17 83,-5 35-161,-25 5 0,-4 8 27,-7 3 0,-6 5-101,2 20 1,-5 6 24,-5 0 1,-6 3 144,-7-15 0,-4 1 0,-2-2 96,-4 6 0,-6-6-6,-7-8 1,-3-6 3,-14 3 5,0-10 0,8-8-11,5-7 2031,9-5-2020,9-3-151,9 1 112,13 1 519,9 4-485,12 4-1,29 12 9,-24-10 0,2 1 25,10 4 0,0-1-137,-9-4 1,-2-1 103,25 8-7,-24-14 80,0-6 139,-6-11-202,0-25 46,-9-28-51,-8-5-132,-8 28 0,-1 0 166,-2-13 277,-2-1-328,-10 25-16,-6 33 33,-1 21 5,3 30 40,11-8-45,8 2 0,10-6 25,8-21 1,6-3-24,8-8 1,4-4 2,0 0 1,1-5-32,2-10 0,-2-6 32,15-17 44,-7-15-25,-26 18 0,-2-2-22,-2-2 0,-2-2-3,-1-1 0,-1-1 101,0-11 0,-1 0 53,-4 9 0,-1 1-70,5-27-84,-8 34-34,-6 23 28,1 10 6,-1 9 552,2 32-527,4-13 0,0 3-25,1 2 0,0 0 34,5 4 0,2-1-26,-1-9 0,0-1-126,2 1 0,1 1 120,1 0 1,1 1 33,0-1 1,0 0-37,0 0 0,0 1-6,4 8 1,-2 1-43,-5-7 1,-2-1 30,0-1 0,-2-3 17,-4 6 67,-12-28-61,-6-5 44,-9-9 29,-20-29-51,19 4 0,3-7 22,-2-17 1,3-4-51,6 5 0,6 0-254,8-5 0,6 3 251,4 14 1,3 4-63,6-1 1,3 1 1,1 5 1,3 1 45,14-6 0,5 3 20,-2 5 0,0 3-6,-1 0 0,0 3 3,-9 6 0,-4 3 0,-2-1 11,-10 2-11,-12 3 601,-8 1-601,-29 4 128,-2 0-116,-24 8-15,23 6 0,2 4-31,-14 11 9,16-4 0,5 2-9,3 14 34,17 15-5,44-4-258,5-5-252,-7-27 1,3-7-663,22-2-665,-2-7-1217,-11-19 3059,-11-24 0,-21 15 0,-8-8 0</inkml:trace>
  <inkml:trace contextRef="#ctx0" brushRef="#br0" timeOffset="26149">25538 3173 18033,'0'0'0</inkml:trace>
  <inkml:trace contextRef="#ctx0" brushRef="#br0" timeOffset="27584">26920 3534 24116,'-39'3'538,"0"0"0,-4 12 0,8 5-180,6 22-294,12-11 1,4 3 66,5 4 1,6 0-90,7-1 0,7 0 0,9 2 0,7-5-23,0-10 1,3-6-190,9-6 0,0-7 170,23-17 5,-2-10 20,-31 4 1,-3-4-21,0-4 1,-3-2 5,-1-7 0,-3-6-638,-4-14 1,-2-9 0,-2 0 626,-4 11 0,0 0 0,-2-3 0,0 0 0,0-4 0,-2 1 0,-1 4 33,-1 3 1,-2 3 0,-2 4 16,0-9 1,-2 5 69,0 14 1,-3 4 164,-19-13-218,4 25-67,-7 2 45,9 64-6,9 11-401,6-1 1,2 4 361,7-4 0,3 1 17,-1 3 0,2 1-26,4-6 1,1-3 724,1-6 1,0-2-726,1-5 1,2-1-101,7 6 0,5-4 72,-2-10 1,2-3 36,1 1 0,0-5 34,20-7-34,-15-28 56,11-27-6,-9-3 511,-14 11 0,0-1-533,-2 0 0,-2 2-5,7-6 465,3 0-488,-18 28-39,-2 20 28,-4 8 11,2 38-6,2 3-8,-3-27 0,1-1 14,7 6 67,3-21-67,0-17 0,2-8 6,2-7 61,3-10-67,-3-5 0,7-13 45,-10 11-45,1-5 0,-11 18-107,0 7-10,-1 5 106,1 6-96,5 15-279,5 4 156,8 8 185,-1-11 45,2-7-5,-3-9 16,22-18-5,9-16 27,-26 14 1,0-2-34,-2-3 0,-2 0 0,6-8 140,-6 4-56,-6 7 33,-7 5-117,-2 7-78,3 5 61,16 2 12,19 2 5,-1 0 5,3-4-5,-18-7 129,1-22-67,-12-16-18,-4-4-38,-14-1-6,-15 15-17,-27-6 17,10 30 0,-5 4-9,-6 1 1,-1 9 16,4 15 1,5 12 55,8 11 1,8 6-65,7 0 0,8 1-272,7 5 1,6-2 271,1-12 0,4-1 17,13 13 0,4 2-14,2-2 0,3 2 8,-8-8 0,1 1 0,-1-1-11,6 7 0,-4-1-3,-2-1 1,-5-2 13,-10-11 0,-2 0-11,-2 0 0,-1 0 0,-1-1 0,-2 2-90,-1 12 1,-3 1-79,-3-2 0,-5-1 100,-8 5 1,-5-2 67,1-14 0,-3-6 0,-36 7 6,9-25 75,11-13 0,2-8 109,4-11 1,5-9-145,8-7 1,5-8 0,4-1-682,6-1 1,6-2-1,3-2 638,2 3 0,3-1 0,2-1 0,1 1-24,7-8 1,1 1-1,1 0 21,-2 3 0,1 0 0,-2 3-196,-3 6 0,-1 3 0,-1-2-1378,-3-1 0,-2-1 1,-2 1 1573,-1-15 0,-2 4 0,-3 14 0,-1 3 0,-3-21 0</inkml:trace>
  <inkml:trace contextRef="#ctx0" brushRef="#br0" timeOffset="27765">28218 2616 19400,'-42'-41'-3277,"13"5"0,20 42 0</inkml:trace>
  <inkml:trace contextRef="#ctx0" brushRef="#br0" timeOffset="27932">27138 3166 22935,'62'-21'63,"1"-1"0,-18 8 0,1-1 0,0 2-1720,-2 1 1,0 1 0,-1 1 1443,23-6 0,-4 3 0,-25 5 0,-5 1 0,13-2 1</inkml:trace>
  <inkml:trace contextRef="#ctx0" brushRef="#br0" timeOffset="29420">27824 4913 26558,'4'65'33,"0"0"1,1-4 0,3-5-31,1-20 0,3-4-9,15 24-173,3-12 67,3-17 106,0-13 12,0-9 145,15-33-145,-12 2 61,-13-1 0,0-2-16,6-16 215,-11 16 0,0 2-126,13-6-140,11 20 44,-10 34-44,5 27-78,-5 1-359,-7-16 0,2-2-375,20 15 779,-1-8 22,-16-24 22,-16-36 22,-3-1 9,-2-12 0,3-6-17,2-1 1,5-2 44,9-10 0,3 1-840,-4 10 0,3 4 778,3 7 1,2 5 25,18-2-207,3 6 173,0 2 0,-2 0 39,-7-4-28,0-19 12,-21-15-29,-6-1-261,-26 1 267,-6 23 1462,-16 8-1462,7 13 374,-5 24-265,15 19 0,3 10-87,2 18 1,1 5 19,0 2 0,1 1-347,3-17 0,0 0 0,1-4 305,0 3 0,0-1 16,1 5 1,0-2 398,1 16 369,3-11-711,-1-46-23,4-25 23,3-17-67,8-11 38,6-9-38,8-2-6,-15 28 0,2 1 45,19-21-12,0 11 23,-4 12 925,-6 14-1015,-5 9 0,-6 18 34,0 12 8,-8 6 1,1 5-9,3 1 0,2 1-14,6 6 0,1-4 19,-3-11 1,1-6 28,21 2 0,-11-31 16,-5-15 0,-2-15-44,-7-15-6,-4-11 36,-9 12 1,-2-2-40,-2 3 0,-3 1 3,-1 1 0,-2 3-145,-11-8 77,-4 38-21,-8 52 38,17-8 1,3 5-34,-1 17 0,4 3-223,7-10 0,4-2 287,2-5 0,5-6-200,19-2 225,3-15 102,4-9-57,1-15-11,1-11 25,-12-5 1,0-6 50,2-6 0,-1-3-82,-1 2 1,0-1 52,-3 2 1,-2 3-87,2-2 437,-7 13-437,-5 11 107,-7 34-140,-3 28-107,-2-12 0,-1 0 47,1-4 1,-2-2 53,1 20 39,0-35 17,1-9 33,5-8 51,13-30-101,15-18 36,-10 12 1,2-1-15,-3 6 0,-1 3-22,21-13 56,-16 28-112,7 13-72,-8 13-1099,6 13-2083,-6 15 3310,-7-11 0,0-1 0,1 3 0,5 5 0</inkml:trace>
  <inkml:trace contextRef="#ctx0" brushRef="#br0" timeOffset="29932">31050 4873 26850,'0'46'-64,"-1"0"1,0-3-1,1-1-513,4-2 1,5-2-103,21 13 534,22-21 145,-2-43 0,-23-8 0,-3-7-12,-7-1 1,-2-5 11,6-20 0,-1-5-169,-7 16 1,-1-1 0,0-2 655,1-7 1,0-2 0,-2 3-122,2-7 1,-4 4-191,-3 13 1,-2 9 167,-2 13-338,-2 21 95,-4 25-57,0 13 1,0 9-45,0 14 0,1 3-464,1-21 1,-1 1 0,1-1 407,1 22 0,1-4-31,1-24 0,1-4 581,1 21-494,2-19 229,-1-22-173,2-44 0,7-34-56,-6 28 0,1-2-3,4-3 1,1 4-116,12-8-520,6 12-779,2 15-4851,28 18-851,-17 12 7466,16 10 0,-39-8 0,-7-4 0</inkml:trace>
  <inkml:trace contextRef="#ctx0" brushRef="#br0" timeOffset="30100">30805 4227 18800,'0'0'0</inkml:trace>
  <inkml:trace contextRef="#ctx0" brushRef="#br0" timeOffset="30615">29230 6225 24973,'-11'53'89,"0"0"1,1-3 0,3-3-85,6 16-5,7-7-184,5-10 172,11-17 12,26-21 115,-15-24 0,1-7 42,1 1 0,0-2-337,4-14 1,-3-3 380,-9 9 1,0 1 201,9-9 0,2 2-84,-4 10 1,1 3-320,4 4 0,1 9-40,12 23 7,-12 36 33,-27-17 0,-3 4-600,2 19 1,-3 3-748,-2-2 0,-9-2 1347,-32 1 0,-5-5 0,14 11 0,-14-52 0,-1 1 0</inkml:trace>
  <inkml:trace contextRef="#ctx0" brushRef="#br0" timeOffset="30767">29239 5762 21483,'51'29'-1434,"0"0"0,-11-8 1,-8-4-1,-14-4 0</inkml:trace>
  <inkml:trace contextRef="#ctx0" brushRef="#br0" timeOffset="31217">30496 6210 25130,'-41'-10'166,"0"0"0,4 4 1,3 9-89,8 27 1,6 9-79,-7 19-767,12-18 1,3-1 766,7 9 480,9-8-418,8-13 356,25-11 7,11-31-156,-16-2 0,-2-4-202,-4-1 0,-3-3 152,14-30-91,-16 18-55,0-2 663,-8 18-809,-1 25 67,-3 40-240,-1 8-917,5-14 1,5-4-2143,13-8 3305,30-6 0,-32-21 0,4-6 0</inkml:trace>
  <inkml:trace contextRef="#ctx0" brushRef="#br0" timeOffset="33033">31099 6107 26474,'-34'31'155,"0"-1"0,2-1 0,5 1-116,7 21-33,6 0 28,8 0 33,33 8-67,1-36 0,5-5-12,3 1 1,1-5-243,10-7 0,-1-8 254,-12-4 0,-2-5 36,0-2 1,-2-4-35,-2-4 1,-3-3 22,-2-3 1,-2-3-26,-2-3 0,-2-3-6,2-23 1,-3-7 5,-7 17 0,-2-2 0,0 0 9,0 1 0,-1 0 1,-1 1-194,-1 1 1,-2 1 0,-2 5 230,-1 4 1,-4 4 41,-13-17 79,-10 56-42,9 34 0,5 15-126,2-3 0,3 5-349,4-5 1,0 3 0,3-4 348,2 3 0,3-3-3,2-7 0,1-2-18,1-3 0,3-2-19,3-5 1,2-1 543,16 23-504,19-10 73,1-30 39,10-38-112,-18-13 475,-24 7 0,-3-2-436,6-17 443,5-10-521,-7 24-12,-5 5 51,-8 41 0,-7 14-5,0 16-6,0 5 11,0 11-96,7-16 386,12-6-274,4-33 24,10-17-40,-3-12 0,1-4 5,2-1-16,14-7-39,-8 14-107,7 3 157,-16 25-51,-5 8 46,-2 7-331,2-1 56,5-3 0,16-7 280,-3-14 22,5-22-22,-19-4 0,-14-12-5,-11 10-18,-8-9-78,-19 17 68,-11 6 33,-5 31-11,2 15-29,17 10 40,8 0 0,5 1 79,6 2-46,17-15 68,11-5-78,6-22-23,5-7 44,-11-6 12,9-8-11,-6 10-50,1 0-1,-13 11 6,-6 9-34,-4 3 29,10 8-57,9-4 146,12-8-33,0-31-51,-10-7 0,-10-21-6,-11 0 6,-5 11 0,-2-6 33,1-7 1,-1-3-386,-1 12 1,0-1-1,1 1 419,-1-8 1,0 4-68,0 9 0,0 8-84,0 13 84,-4 17 39,-2 28 14,-2 12 0,1 8-53,0 14 0,1 6-593,2-12 0,0 3 0,1-2 590,1 12 1,3-4-57,2-10 0,4-7 881,11-3-828,7-18 6,4-13-34,15-39 17,-21 1 1,-2-5 16,2-5 0,-2-3-330,-1-10 0,-4-1 327,-4 8 0,-2 0 3,0-3 0,1-2 0,-2 1 0,1-2 15,-3 6 0,-1-2 0,0 3-46,0-1 0,0 2 935,-1-7 1,-1 7-1090,-3 16 185,-7 31 0,-5 37 6,-4 20-404,7-17 0,1 3 415,1 1 0,2 0-20,1-1 0,1 2 217,6 17 0,5 1-483,4-14 0,2-3 269,0 1 0,3-6 0,21 4 6,-12-39 134,-4-17-67,0-10-68,-1-13 899,-1-8-904,5-11-81,-6 15-31,-1 5 107,-8 28 5,-7 16-62,2 11-78,2 8-818,13 11 622,7-14 336,3-4 0,-1-19 185,-10-17-23,-2-6 129,-3-13 331,6-19 286,-5 0-656,-1 4-286,-7 33 51,-7 33 28,-4 33-43,1-18 1,0 5-186,-2 6 1,1 5 0,-1 1 154,0 0 0,1 1 0,-1 1-752,2-6 0,-1 3 0,1-1 1,0-3 362,0 3 1,0-4 0,0-2-590,1 13 1,0-6-266,0-17 0,-2-3-4790,-9 20 6061,2-25 0,-2-14 0,7-15 0</inkml:trace>
  <inkml:trace contextRef="#ctx0" brushRef="#br0" timeOffset="33266">31451 5648 24458,'58'-22'590,"0"-1"0,-1 2 0,1 2-962,-13 5 0,0 2 1,0-1 66,17-7 1,-2 1 0,-8 3-1,-5 2 1,8-9 0</inkml:trace>
  <inkml:trace contextRef="#ctx0" brushRef="#br0" timeOffset="34599">29829 7242 27230,'-10'49'160,"-1"1"1,2-2 0,1 3-150,5 0 0,1 3 1,1-2-939,-2 2 1,2 0 926,2-6 0,0 2 0,2-4-23,1-6 1,4-2 303,7 6 1,8-3-305,3-13 1,5-5 38,9 0 1,3-8-17,-7-14 0,0-7 59,1-4 1,-4-5-94,12-28 3,-18 0 1,-2-4-1,-8 8 0,-3-3-25,3-14 0,-4-3 5,-9 1 1,-9 3 11,-11 14 0,-4 3-3,5 0 0,-5 7 36,-37 12-27,22 34 27,9 13 961,13 14-955,20-9 0,9 0 11,12-1 0,8-3-14,14 5 1,3-5-291,-4-9 1,0-5 283,-4-5 1,-4-4 8,3-2 199,-15-2-267,-15 3 18,-11 16 0,-19 20-802,2 19 544,-4-5 208,13-9 4,18-24 96,24-9 716,21-21-599,-20-8 1,-1-4 13,-6-1 1,-3-4 36,5-18 0,-6-2-45,2-11-25,-12 20 0,-1 0 70,0-5-179,-7 28 73,-10 37-62,-5 15 0,-4 25-6,6-19-44,6 0 94,23-20 7,15-18-51,6-22 8,-13-7 1,-2-4-9,3-10 0,9-12-6,-13 21 6,-11 14 78,1 30-55,-9 8-18,5 22 1,5-14 72,27 2-50,16-15 6,-22-16 0,0-6-34,-7-4 0,-2-5 39,22-24-73,-27-5 34,-7-5 0,-9-5-34,-6 13 1,-5-2-12,-22-24 23,-1 6 22,-24 28 5,4 36 79,2 16 79,3 19-116,21-1 1,5 3-48,2-9 0,4 0-9,6 11 1,7 0-661,15-8 0,6-4-264,-4-9 0,3-5-843,11 4 1,2-7 1775,24-10 0,-30-7 0,-2-4 0</inkml:trace>
  <inkml:trace contextRef="#ctx0" brushRef="#br0" timeOffset="34801">29408 7351 26060,'61'-2'33,"0"0"1,-1 0 0,3 0-1,1 0 1,-1 1-1802,-2-1 1,0 1 0,1-1 1767,-8-2 0,3-1 0,-1 1 0,-6 0 0,10-1 0,-5 1 0,0-4 0,0 0 0</inkml:trace>
  <inkml:trace contextRef="#ctx0" brushRef="#br0" timeOffset="34969">32155 7540 7011,'-9'36'0,"0"0"0,-6 21 0</inkml:trace>
  <inkml:trace contextRef="#ctx0" brushRef="#br0" timeOffset="35217">30117 8705 27813,'52'-14'68,"0"0"0,0 0 1,3 0-1,0 1 0,-1 2-68,-6 5 0,-2 2 0,0 1-845,1-2 1,-1 1-1,-1 0 117,12 0 0,-4-1-997,-11 3 0,-2-1 1725,-4-1 0,-4 2 0,-2 0 0,0-1 0</inkml:trace>
  <inkml:trace contextRef="#ctx0" brushRef="#br0" timeOffset="35388">30074 8812 27712,'61'3'84,"0"1"0,-16-2 0,2 0 0,1-2-377,2-1 0,2-2 0,2-1-2165,2-2 0,5-2 1,-1-1-1,-4 1 1813,-1-2 1,-4-1-1,0 1 1,2-1 0,0 0-1,-11 0 1,-2-4-1</inkml:trace>
  <inkml:trace contextRef="#ctx0" brushRef="#br0" timeOffset="35516">31685 8618 16364,'0'0'0</inkml:trace>
  <inkml:trace contextRef="#ctx0" brushRef="#br0" timeOffset="49868">7373 10590 22285,'-31'-2'2968,"6"0"-2413,25 2 419,0 0-856,10 0-118,15 0 78,39-2-873,-11 0 0,7-1 795,-8 1 0,4-1 0,1-1-446,-7 2 1,2-1 0,0 1 0,1-1 446,2 0 0,0 0 1,0 0-1,0 0-1,-2 0 0,0 1 0,-1-1 0,-2 1 0,11-1 0,-1 0 0,-2 0-35,-2 0 0,-1 0 1,-4 0-168,1 0 0,-4-1 76,-8 2 0,-7-1-529,-10-2-925,-32 4-1473,-24 0 1,-11 1 3052,-13 3 0,-2 0 0,10-2 0,2 0 0,4 2 0,0 0 0</inkml:trace>
  <inkml:trace contextRef="#ctx0" brushRef="#br0" timeOffset="50185">7582 10798 23864,'47'-8'203,"1"1"1,13-1 0,5 0-193,-13 1 0,3-1 0,2 1-1008,-8 2 0,0-1 0,2 0 0,-1 1 997,1-1 0,1 1 0,0 0 0,0-1 0,6 1 0,1 0 0,-1 0 0,-3 1 317,2-1 0,-3 1 0,-2 0-306,-1 0 0,-1 0 0,-7 1 224,16 0 738,-35 1-1343,-18 2-4827,-32 3 5197,19 2 0,-19 0 0,25-1 0</inkml:trace>
  <inkml:trace contextRef="#ctx0" brushRef="#br0" timeOffset="52398">16855 9403 23556,'14'57'1243,"-2"-8"-83,7-15-566,-6-18 207,7 2-309,-2-19-156,6-11-151,10-7-134,8-17 7,-17 14 1,1-3-494,4-2 0,0-2 435,4-3 0,0-1 0,3-3 0,-1 0 16,2-2 1,0 0-11,-1 1 0,-1-1-6,-2 3 0,0 1 2,-4 4 1,-2 1 36,18-16-39,-13 13-638,-11 14-712,-11 10-448,-4 15 1798,-6 23 0,-1-13 0,0 10 0</inkml:trace>
  <inkml:trace contextRef="#ctx0" brushRef="#br0" timeOffset="71753">17120 10659 19781,'-62'0'2946,"12"0"-2251,47 0 436,0-1-5,2 1-1059,7-3 68,14 1-135,26-6 47,-10 4 1,6 0-547,12-2 1,5 0 503,6 0 1,1 1 27,0-1 1,-2 0-34,-7 2 0,-4 1 0,-12 0 0,-2 0 0,20 0-23,-16 2 23,-4 0 157,-12 1 56,-7 0-45,-12 0-168,-5 0 837,-2 0-2909,5 0 2078,12 0 1,-8 0-1,6 0 1</inkml:trace>
  <inkml:trace contextRef="#ctx0" brushRef="#br0" timeOffset="72451">20287 10581 24984,'39'0'370,"0"-1"0,12-1 0,4-1-328,-9 1 1,4-2 0,1 1-1399,8-1 1,3-1-1,1 0 1356,-11 1 0,0 0 0,1 0 0,-1 0 0,-1 0 0,0 0 0,-1 0 0,2-1-12,3 0 1,1-1 0,-1 1 0,-3-1 53,3 1 1,-2 0 0,-2-1-45,-4 1 0,-1 0 1,-5 0 408,-2 2 0,-6 0-469,2 0-5,-14 1-740,-9 1-3102,-42 5 3909,-13 4 0,-11 2 0,6-2 0,14-3 0,1 0 0,-12 3 0,-1 1 0,0-1 0</inkml:trace>
  <inkml:trace contextRef="#ctx0" brushRef="#br0" timeOffset="72689">20518 10675 25172,'57'-1'44,"0"0"0,0 1 0,0-1 0,6 0 0,3-1 0,2 1 0,-1 0 1,-2-1-45,-8 1 0,-1 0 0,-1 0 0,1-1 0,0 1-596,5 0 1,2-1 0,0 1 0,-3 0-1,-4-1 596,10 1 0,-6-1 0,-6 1 0,-2 1 0,-10-1 1157,-4-1-1123,-3 1 379,-17 0-413,-25-1 0,2 1 0,-17 0 0</inkml:trace>
  <inkml:trace contextRef="#ctx0" brushRef="#br0" timeOffset="75328">3948 11767 23635,'37'4'296,"-1"1"1,9-1 0,3-1-202,6-2 0,1 0-1057,6-1 0,-1 0 1023,-4 0 1,-1 0-57,2 0 1,-2 0 226,-17 0 0,-2 0-187,30 0 45,-40 0 485,-15 0-361,-7 0 43,-5 0-257,-7 0 1062,-5 0-1606,-5 1-545,0 1-1869,8 2 157,17-1 2801,47 0 0,-28-3 0,24 0 0</inkml:trace>
  <inkml:trace contextRef="#ctx0" brushRef="#br0" timeOffset="76222">10762 11849 25018,'-59'-5'1372,"22"1"-851,58 2-210,14 0 0,10 0-121,9-1 0,9 1 1,5-1-991,-8 1 0,4-1 0,4 1 0,0-1 0,-2 1 800,-1-1 0,0 1 0,-1 0 0,2 0 0,0 0 5,-6 0 1,1 0 0,1 0 0,-1 0-1,-1 0 1,-3 0-6,8 0 0,-4 1 0,0-1 0,3 1-79,-10-1 0,3 0 1,0 0-1,1 0 1,1 0-1,-2 0 80,0 0 0,0-1 0,-1 1 0,1-1 0,1 0 0,1 0-15,-2 0 0,2 0 1,0 0-1,1 0 1,-1-1-1,-2 1 1,-2 0-246,6-2 0,-3 1 1,-1 0-1,-1 0 1,-3 0 258,6-1 0,-2 0 0,-3 1 0,-5-1-9,12-2 1,-6 1-93,-8 1 0,-3 1 93,-7 0 0,0-1 977,13 0 0,3 0-944,6-1 0,3 1-23,-9 1 0,3 0 0,-2 1 201,-7 0 1,-1 1 0,0 0-204,19 0 0,-3 1-28,-20 0 0,-1 1 644,5 0 1,-2 0-4611,8-4 4080,-8-3 0,-35 3 1,-11-2-1</inkml:trace>
  <inkml:trace contextRef="#ctx0" brushRef="#br0" timeOffset="76756">15788 11820 27006,'47'-7'134,"-1"0"1,1 0-1,5 0 1,1 0-1,5 2-73,-6 2 1,4 1 0,2 1 0,0 0-1,-3-1-1274,3 0 0,-2 1 1,0-1-1,4 0 1217,-2 1 1,5-1 0,0 1-1,-2-1 1,-4 1-5,9-1 0,-5 0 0,1-1 213,-11 1 0,0 0 1,0-1-1,-3 0-180,3 0 1,-2-1 0,-1 1 89,2-1 0,1 1 0,-7 0-39,-8-1 1,-5 0 741,9 1-826,-26 1 0,-9 2 0,-3 0 1399,-2 0-1399,-16 8 0,12-7 0,-12 7 0</inkml:trace>
  <inkml:trace contextRef="#ctx0" brushRef="#br0" timeOffset="83688">11463 14830 14714,'-66'9'969,"1"-1"0,8-1 0,0 0 280,-5-1 0,3 0-1316,20-3 1,1 1 452,-5-1 0,1 0 634,-13 0-163,8 1 156,7-3-386,18 0 7,10-1 49,8 0-495,32-7 0,19-5-188,-5 1 0,5-1-491,-4 1 1,6-1-1,3 0 1,-1-1 502,1 1 1,1-1 0,1 0-1,1 1-598,6-2 1,2 0 0,1 1 0,0 0 610,0 0 0,0 1 1,1-1-1,2 1-26,-4 2 0,3-1 0,0 1 0,-1 0 0,-5 1-265,-4 1 1,-4 1 0,0 0 0,0 0 143,6 0 0,2-1 1,-3 1-1,-9 2-495,0 0 1,-9 1-2178,12 0-1385,-36 2 4179,-51 3 0,20-1 0,-27 1 0</inkml:trace>
  <inkml:trace contextRef="#ctx0" brushRef="#br0" timeOffset="83850">11180 14879 22921,'63'-15'-81,"0"0"1,0 0 0,0-1 0,0 1 0,0 0 0,0-1 0,0 1 0,2-1 0,-1 0 0,0 0 0,-1 1-1,-1 0 1,-2 0 0,-2 2 0,8 0 0,-2 0 0,-2 1 0,-3 1 0,-4 1 0,3-2 0,1 0 0,0 0 0</inkml:trace>
  <inkml:trace contextRef="#ctx0" brushRef="#br0" timeOffset="84650">20469 14253 26351,'62'-8'122,"0"-1"1,-1 0-1,-2 3 0,5 0 1,2 1-1,0 1 1,-4 0-1530,2 2 0,-3 0 1,0 1-1,4 0 1422,-10 0 1,3-1 0,1 1 0,0 0 0,-2 0 0,-3 1 9,6-1 0,-3 1 1,-2 0-1,0 0 130,-4-1 1,-1 1 0,-1 0 0,2 0-123,2-1 1,1 1-1,-1-1 1,-4 0 298,-1 0 0,-3 0 0,-2 0-366,18-2 0,-9 1-313,-19-2-1148,-40 0-1390,-31 2 2885,-3 3 0,-14 0 0,-2 0 0,9 0 0,8 0 0,1 0 0,-20 0 0,-1 1 0,1-1 0</inkml:trace>
  <inkml:trace contextRef="#ctx0" brushRef="#br0" timeOffset="84904">20520 14405 25353,'56'-1'259,"-1"-1"1,1 1 0,3-1 0,0 1 0,6-2-186,-12 0 0,5 0 0,1-1 0,1 0 0,0 1-671,-1-1 0,0 1 1,1 0-1,0 0 1,2 0 639,-3 0 1,2 0 0,1-1 0,-1 1 0,-2 0 0,-3 0 2,7 0 0,-4 1 1,-2-1-1,-3 1-28,6-1 1,-4 0 0,-7 1 852,15-2-731,-19 1 568,-13 1-651,-8-1 39,-9 2-417,-8 0 805,-5 1 1,-2 0 0,0 0 0</inkml:trace>
  <inkml:trace contextRef="#ctx0" brushRef="#br0" timeOffset="85069">23094 14376 20347,'0'0'0</inkml:trace>
  <inkml:trace contextRef="#ctx0" brushRef="#br0" timeOffset="88689">14090 16807 24312,'1'-36'801,"1"1"0,-1-21-565,1 51-186,-1 3-16,2 8 346,11 27-240,13 21-101,-3-19 1,4 0-38,-4-6 1,3-3 0,2-7 0,1-6 109,18-4-76,-13-16 1,0-4 13,19-11-50,-19 2 0,-2-4-517,8-16 522,-6-2 40,-7 5 61,-8 8-100,-6 10-6,-4 9 0,-1 7 34,5 25-34,2-2 601,8 19-578,12-3 94,8-13-16,0-3 101,-2-15-68,-15-12-39,-3-2 45,-4-7-56,3-5-73,4 10-363,19-1-1278,0 18-963,-12 1 0,3 1 2593,11 7 0,-2 0 0,6 3 0,12 0 0</inkml:trace>
  <inkml:trace contextRef="#ctx0" brushRef="#br0" timeOffset="89259">16073 16816 26200,'13'35'59,"-1"1"0,14 23-9,-2-37 79,4-8-129,5-7 73,3-6-12,2-13 57,12-21 375,-5-15-208,-5 0-83,-16 7-6,-14 23-157,-5 6-5,1 7-6,8 6-34,14 16 12,4-3-6,10 11 0,-8-11 5,3-5 62,1-5-67,0-4 6,-2-8 145,13-15 101,-5-8-201,-1 0 62,-12 7-113,-15 13 0,2 5-63,-4 4-351,8 1-4700,23 5 5114,14 4 0,-13-3 0,-5 2 0</inkml:trace>
  <inkml:trace contextRef="#ctx0" brushRef="#br0" timeOffset="89391">17486 16800 27572,'34'23'-932,"-13"-6"0,-9-15 1</inkml:trace>
  <inkml:trace contextRef="#ctx0" brushRef="#br0" timeOffset="93295">14371 15657 24872,'39'19'2263,"-5"-7"-1921,9-26-174,-2-12-76,-6-7 1,2-6-77,2-2 1,-1-2-538,6-7 0,-2 1 498,-12 12 1,-4 4-891,7-7-971,-24 29-2283,2 16 4167,5 24 0,-7-14 0,4 11 0</inkml:trace>
  <inkml:trace contextRef="#ctx0" brushRef="#br0" timeOffset="94158">16131 15387 25830,'-6'35'521,"0"0"0,-4 29-342,10-22-78,0-5 106,2-5 415,12-9-85,19-18-461,-1-19 1,1-7-77,-1 1 0,0-4-630,7-13 1,-1-2 629,-9 7 0,1-1 0,11-12 0,0 0-82,-6 7 1,1 3 81,0 4 0,-3 4 0,2-2 0,-22 30 0</inkml:trace>
  <inkml:trace contextRef="#ctx0" brushRef="#br0" timeOffset="111973">17613 3057 22195,'7'-39'478,"1"-1"0,-1 4 0,-2 4-288,-5 8 337,-30-35-527,7 27 0,-2 1 0,-3 3 28,-15 5 22,-6 1-11,-9 1-799,-4 5 777,29 9 0,-2 0 75,1 2 1,-2 0-54,-16 2 0,0 1-36,12 0 0,0 1 2,-11 0 1,2 2-6,14 1 0,3 3 0,-32 6 2,33-1 1,-1 1-19,-29 15 16,30-11 0,1 1-14,1 2 0,0 1 11,0 1 0,1 0-31,-1 3 1,2 1 33,0 0 0,0 2 0,1 0 0,0 3-3,-9 15 0,0 1 3,9-9 0,0 0-364,-7 15 1,1-1 338,11-13 0,2 1 2,-9 18 1,0 3 25,1 0 0,-1 3-3,6-10 0,-1 2 0,1-2 0,-2 9 0,2-2-17,2-1 0,2-2 39,8-17 1,2 0-23,-1 17 0,2 0 3,2-13 0,2 0 16,0 10 1,0 2 120,3-2 1,2-1-164,4 2 1,2 0 22,-3 1 0,3-2-222,3-3 1,0-3 221,-2-14 0,0 0 245,4 11 1,2 3-182,0 1 1,2 1-20,6 13 0,1-2 30,-4-12 1,0-4-74,2-2 1,0-3 148,12 10-83,4-3-173,1-4 290,3-3 356,4-2-424,-12-14 1,4-1-40,3-2 1,1-1-57,0 1 1,1-3-204,0-2 1,-2-4 241,20 1-10,0-1-34,-1-4 338,-19-4 0,3 0-305,0-2 0,0 0-50,0-1 0,-1 1 20,-3-1 0,-2 0 30,15-2-39,-1-2 115,1-3-115,-1-2 73,-1-3-34,-15 4 1,1-1 16,2 0 0,-1-1-8,0 0 0,-1-1-9,-2 1 1,-3-1-46,12-5 577,-3-2-475,-1-1 189,10-12-122,-2-3-90,-3-1-84,-9 0 360,-12 10-360,-2-3 0,0-1 61,0-3-21,-1-3 44,6-22-14,-14 27 0,-1-2-65,4-9 1,-2 0 33,7-21-17,-11 23 1,0 0-7,-3 5 1,0 0 17,1-15 0,0 0-34,-2 8 0,0 1-129,0-1 1,-1 1 162,-1-16-34,1 1 0,-4 1 33,0 2 19,-1 1-52,-3 15 0,0-3-23,-2-2 0,-1-1 23,0 0 0,-2 1-128,0 0 1,0 2 133,-5-16-6,-2 1 0,2 2 0,2 19 0,-2-1 20,1 0 0,-1 1-20,-6-10 0,-1 1 0,5 10 0,0 1 0,-3 0 0,1 2 0,-7-14 245,-5 3-245,-1 1 0,5 14 0,-2 0 0,-13-14 0,13 16 0,-1-1 0,-1 1 0,1 1 0,-17-11 0,16 12 0,1 0 0,-10-8 261,-13-10-261,24 18 0,-1-1-326,-9-6 1,-1 1-406,7 5 0,-1 2-1446,-10-1 1,-2 4-1966,8 5 0,0 2 4142,-12 0 0,2 0 0,-3 1 0,10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27:09.149"/>
    </inkml:context>
    <inkml:brush xml:id="br0">
      <inkml:brushProperty name="width" value="0.09071" units="cm"/>
      <inkml:brushProperty name="height" value="0.09071" units="cm"/>
      <inkml:brushProperty name="color" value="#FF0000"/>
    </inkml:brush>
  </inkml:definitions>
  <inkml:trace contextRef="#ctx0" brushRef="#br0">1618 4476 25528,'41'-10'622,"8"-1"-491,-16 9 1,3 0-1891,10-1 1,4-1 1800,14 1 0,4 0-3,-16 0 0,3 1 1,5 0-29,-7 0 0,6 0 0,2 0 0,1 1 1,0-1-1,-8 1 0,1-1 0,0 1 0,1 0 1,1-1-1,2 1-308,1 0 1,3-1 0,2 1 0,-1-1-1,1 0 1,-3 1 0,-1-1 296,-3 1 0,-1-1 0,-2 1 0,0-1 0,-1 0 0,0 1-2,8-1 1,-1 0 0,0-1 0,-3 1 0,-4 0 32,10-1 0,-5 1 1,-2-1-34,-4 0 0,-1 0 0,-1 0 2,13 0 0,-2 0-21,-4-1 1,-1-1 20,-11 2 0,-1 0 25,1-2 1,-3 0-26,13 0 1133,-7 0-1071,-29 4 2742,3 0-2804,-10 1 1624,-1 0-1630,-1 0 117,-4 0-1001,-2 0-903,-4 0 1793,-7 6 0,5-5 0,-5 5 0</inkml:trace>
  <inkml:trace contextRef="#ctx0" brushRef="#br0" timeOffset="1130">2074 7905 18852,'-34'1'1388,"-1"0"1,-21 0-643,48-1-35,2 0-224,1 0 252,2 0-123,2 0 1160,0 0-1675,16-2-12,9-5 46,34-3-63,-5 1 1,12-1 0,6 0-732,-13 4 1,6-1 0,2 1 0,1 0 0,-1 0 668,-8 1 0,0 0 1,0-1-1,0 1 0,2 0 1,0 0-335,-4 1 1,3 0 0,0 0 0,0 1-1,-1 0 1,-1 0 0,-3 0 323,6 0 0,-3 1 0,-2 0 0,1 0 0,4 0-154,1 0 1,4 0-1,1 0 1,0 0-1,1 0 1,-3 0 158,-2 0 1,-1 0-1,0 0 1,0-1 0,0 1-1,0-1 0,3 1 1,1-1 0,0 0-1,-1 0 1,-2 0 0,-5 1 6,7-2 1,-4 1-1,-4 0 1,-5 0 20,13-3 1,-13 1 274,-15 0 28,-15 0 1828,-3 2-2164,-9-1 2672,-2 3-2672,-6 0 2173,-1 1-3110,-6 0 937,-14 0 0,10 0 0,-8 0 0</inkml:trace>
  <inkml:trace contextRef="#ctx0" brushRef="#br0" timeOffset="15656">6464 3906 25303,'16'43'119,"-1"-5"-119,-9-19 50,0-4 0,1-2 230,-1-6 258,4-3 0,6-3-113,6-11-274,11-10 68,10-18-722,-17 13 0,2-2 528,3-5 0,2-1 53,2-4 1,1-2-54,3-3 0,-1-1 6,1 1 0,-1-1 19,0 1 1,-2 0-35,-3 5 1,-1 1 8,-5 7 1,-1 0 58,16-17-17,-20 23-101,-6 7 12,-13 14 22,1 2 1185,1 2-1291,0 2-348,1 4-5382,-3 20 5836,-1-5 0,-2 4 0,-1-16 0</inkml:trace>
  <inkml:trace contextRef="#ctx0" brushRef="#br0" timeOffset="21359">6357 5526 24413,'38'13'470,"0"0"-369,-3 2 22,7-2 6,8-4-123,9-5-564,7-2 558,-30-3 0,0-2 0,3-1 0,0-1-9,2-2 1,-1-2 11,2-1 0,-1-1-3,0-1 0,0-1 0,0 1 0,-1 0 25,-3-1 0,1 1-22,8-1 0,-2 0-3,16-3-34,5 1 285,-32 12-246,-5 3 111,1 8-59,1 4-24,5 8-33,-4-4 0,3-1 33,9 1 1,4-3-29,-5-3 1,3-1 0,0-2-253,13 2 1,-1-3 237,2-4 1,-3-2 8,-17-3 0,0-2-194,10-6 0,0-1 208,-14 2 0,-2-2-14,7-3 0,-1-1 17,15-6-51,-18 8 34,6 2 0,-14 9 801,2 3-851,4 0 473,27 5-406,-24-3 0,3 0-17,13 1 0,1 0-292,-8-1 0,-2-1 297,0-2 1,-2-1-6,17-4 16,-21-1 1,1-1-14,0 1 0,-1-1-3,0 1 0,-2 0-6,26-2 40,-24 7-40,16 1 6,-14 1 28,13 0-28,3 0 517,5 0-517,-23 0 0,0 0 6,17 0-29,-11 0 23,-21 0-1361,1 0 1361,-10 1 0,-2-1 0,-8 1 0</inkml:trace>
  <inkml:trace contextRef="#ctx0" brushRef="#br0" timeOffset="22264">13021 5386 25180,'34'0'78,"0"0"1,1-1 0,0 1-12,30-3-64,-18 1 0,2 0 212,-7-1 1,-2-1 106,-1 1 0,-3 0 165,4-2-134,-30 3-90,-7 1-196,-2 1-3293,6 0 3226,9 0 0,-6 0 0,4 0 0</inkml:trace>
  <inkml:trace contextRef="#ctx0" brushRef="#br0" timeOffset="23161">17793 4087 25702,'-11'63'1153,"2"-1"-800,9-37-62,1-2 247,4-18 96,7-3-634,10-12 0,7-9 0,6-6 0,14-14 0,3-4-542,-16 13 0,1-1 0,1-1 542,5-4 0,0-2 0,-2 3 0,7-8 0,-2 3 0,1-2 0,-1 1-128,-4 4 1,0-1 127,5-5 0,-2 1 0,-16 14 0,-2 2 0,3-3 0,-3 2 0,-8 5 0,-9 12 0,-5 3 1577,-4 7-1577,-1 0-7847,0 35 7847,-4-9 0,3 14 0,-3-23 0</inkml:trace>
  <inkml:trace contextRef="#ctx0" brushRef="#br0" timeOffset="40722">13226 3810 24178,'42'-6'873,"-4"9"-637,-21 11 151,-1 11-231,-2 5 46,-2 2 0,-4 0-1,-1-5 398,-3-7 6,2-10 427,5-5-1032,10-17 0,14-16 0,-6 1 0,3-5-871,12-14 1,3-4 870,-7 7 0,2-3 0,1-1 0,-8 10 0,-1-1 0,2-1 0,1-1-237,-1 0 1,1-1-1,1-1 1,0 1 0,-3 3 236,10-9 0,-2 3 0,-2 1 0,-3 2 0,-2 2 0,-4 7 0,6-2 0</inkml:trace>
  <inkml:trace contextRef="#ctx0" brushRef="#br0" timeOffset="44098">1818 7623 11222,'48'2'-320,"0"0"1,0 1 0,-1 0 0,-6-1 0,10-1 0</inkml:trace>
  <inkml:trace contextRef="#ctx0" brushRef="#br0" timeOffset="45628">9006 9102 25096,'-30'0'2454,"58"0"-2275,13 0 0,11 0-1129,0 0 1,5 0-1,2 0 1006,2 0 0,1 0 0,6 0-221,-16 0 1,3 0-1,4 0 1,1 0 0,0 0-1,-1 0 165,0 0 0,1 0 0,0 0 0,-1 0 0,1 0 0,0 0-207,1 0 0,1 0 0,-1-1 0,0 1 0,-1 0 0,-2-1 175,3 0 1,-1 1 0,-2-1-1,-3 0 1,-4 0-29,5-1 0,-6 0 1,-2 0-296,10-2 1,-6 0 124,-12 1 0,-5-1 422,17-6-3307,-43-2-430,-34 2 1800,-16 5 0,-10 3-1773,-7 1 1,-3 1 3517,11 1 0,-1 1 0,4-1 0,6-1 0,4 1 0,-27 3 0</inkml:trace>
  <inkml:trace contextRef="#ctx0" brushRef="#br0" timeOffset="45928">9059 9365 21875,'-36'12'1739,"0"0"1,-14 7-860,71-15-348,44-5-336,-5-3 0,8-3-1436,-10 2 0,3-1 0,2 0 1290,-8 0 1,1-1-1,2 1 1,0-1-9,3 1 0,0 0 0,1-1 0,0 1-190,-2 0 1,-1 0 0,1 0 0,3 0 148,-2 0 0,3 1 0,1 0 1,0-1-1,-3 1 6,5-1 0,-1 1 0,-1-1 0,-1 0-7,-2 1 0,1 0 0,-3-1 0,-4 1 0,-3 0 0,-3 1 0,-8-1 33,12-1-21,-16-1 10,-6 2 17,-10 1-39,-10 2 2400,-6 1-3509,-3 1 1219,11 0-5570,4 0 5460,8 0 0,-11 0 0,-3 0 0</inkml:trace>
  <inkml:trace contextRef="#ctx0" brushRef="#br0" timeOffset="47264">17782 9144 25029,'6'46'572,"7"3"-527,17 6-713,9-3 674,8-5-3,-20-27 0,3-3-3,2-3 0,2-4 22,20-3 0,5-7-14,3-14 1,0-5 8,1 3 0,-1-4-440,-4-11 1,-6-3 427,-17 9 1,-3-1-6,-1 0 0,-2 0 226,-3 2 1,1 0-224,1 1 0,1 2 2,20-1-5,-3 18 327,-6 25-321,-9 17-6,7 5 855,4-1-939,-6-15 0,5-4 36,4-7 1,3-4-378,0 3 0,0-5 419,0-9 1,-2-5 5,18-11 0,-33 3 0,0-3-90,0-1 1,-2-1 153,1-2 1,-1 0-23,-1 0 0,1 1 101,8-5 0,2 3-17,-5 7 0,0 3-84,-1 1 0,0 5 31,17 19-17,-17 15-37,-5-3 1,1 1-20,23 13 311,-17-16 0,5-3-266,7-11 0,3-6 19,5-7 1,3-6 76,-10-1 1,3-3 0,-3-1-298,11-6 1,-4-3 230,-3-2 1,-4 0 126,11-5-85,-25 14 1,-1 2-12,18-1 51,4 6-157,-25 13 237,-3 6-237,-7 2 710,22 0-3919,14-6 3209,-22-12 0,-1-1 0,12 1 0,-18-12 0</inkml:trace>
  <inkml:trace contextRef="#ctx0" brushRef="#br0" timeOffset="51410">20280 4129 25494,'6'66'571,"1"0"0,-1-5 1,2 2-496,3-6 1,3 4 0,-1-1-1138,-1-4 0,-1 1 1,0 0 1138,1 3 1,0 0-1,0 0-50,-1-3 0,-1 0 0,0-3 22,-1-7 1,-1-1-1,0-1-96,4 22 1,-1-4 129,-3-19 0,-1-2-82,0 6 1,0-2-3,-2-12 0,0-1 786,1 27-741,0-7-45,-3-16 45,0-12-39,-1-11 1797,-2-8-1803,1-4 1178,-1-2-1178,0-4 0,0-2-326,0-5-688,0-1-2425,0-6 3439,-6-10 0,5 12 0,-5-2 0</inkml:trace>
  <inkml:trace contextRef="#ctx0" brushRef="#br0" timeOffset="61044">361 12219 23685,'37'-10'63,"0"-1"1,0 1-1,3-1-57,11-2 0,0 0-491,-11 3 1,-1-2 279,11-3 1,-2-2-143,3-5 340,-15-6-94,-18 7 207,-16-3-106,-16 9 275,-8 2 167,-2 4 428,4 2-590,8 4-241,5 2 22,4 1 130,18 3-46,3 4 35,17 7 27,-1 6-56,12 27-120,-28-15 0,-3 4-37,2 0 0,-5 3-924,-10 11 0,-10 4 930,-12 10 0,-3-4 0,10-24 0,0-3 0,-7 8 0,0 0 0</inkml:trace>
  <inkml:trace contextRef="#ctx0" brushRef="#br0" timeOffset="61987">11294 12471 22638,'-34'-1'1722,"0"0"0,-20-2-1022,54 0-459,15 0 123,24-3-286,-5 3 1,7 1-489,5-1 1,8-1 0,4 1 0,1 0 445,-4 0 0,3 0 0,1 0 0,1 1 0,0-1-473,1 0 0,1 0 0,0 0 0,0 0 0,0 0 437,0 0 0,0 0 0,1 0 0,-4 0 0,-3 1-10,9-1 1,-6 0 0,-1 0-349,-4 1 1,-2-1-1,-2 1 358,15-2 0,-4 1-64,-16 0 0,-4 1 30,15-5 759,-19 1-1453,-21-3 196,-33 0-3031,-15 3 1356,-7 3 1,-6 2 2270,-15 4 1,2 1-1,23-4 1,2 1-1,-8 3 1,1-1-1</inkml:trace>
  <inkml:trace contextRef="#ctx0" brushRef="#br0" timeOffset="62408">11599 12616 26771,'25'4'991,"33"-8"-963,-18 1 0,6-1 0,5 0-736,-2-1 1,5 0 0,3-1 0,2 0 0,-1 1 707,2-1 0,1 1 0,0 0 0,1 0 0,-1 1-334,1-2 0,1 1 0,0 0 0,-2 0 1,-2 1 334,6-1 0,-2 1 1,-3 0-1,-7 0-1,11-1 0,-8 1 469,-13 1 1,-3-1-459,15-2 11,-21 2-11,-12 0 1542,-6 1-1318,-7 1 2803,-4 1-3038,-4 1-6103,-1 0 6103,-6-1 0,4 1 0,-4-1 0</inkml:trace>
  <inkml:trace contextRef="#ctx0" brushRef="#br0" timeOffset="63556">2524 13487 26614,'41'-2'175,"0"0"1,2-1 0,0 0-151,-1-1 0,1-1-1431,4 0 0,2 0 1406,2-1 0,0 0-3,2 0 0,-1 0-53,0 0 1,-1 0-158,-3 1 1,-2 0-57,-4 0 0,-2 0-717,23-3 612,-19 2-751,-21 2-1939,-26 2 3064,-46 2 0,24 0 0,-23 0 0</inkml:trace>
  <inkml:trace contextRef="#ctx0" brushRef="#br0" timeOffset="63789">2691 13520 24525,'46'1'325,"0"1"0,-1-1 0,2 0-258,14-1 0,4-2-437,-20-1 0,1-2 0,2 1-92,6 1 1,1-1 0,-3 0-1122,3-3 1,-7 1 1582,9-1 0,-49 7 0,-8 0 0</inkml:trace>
  <inkml:trace contextRef="#ctx0" brushRef="#br0" timeOffset="64757">303 14414 23416,'49'-23'-62,"0"0"1,0 0-1,9-6 1,-2 3-511,-1 10 1,-1 3-818,-8 0 0,-5-2-12,15-12 1306,-8 1 95,-48 7 644,-19 7 320,-14 1 190,-1 1 1389,-4 1-1423,15 1-980,4 2-39,14 4-51,9 0-50,5 1 0,7 1 34,5 0 16,1 4 0,8 20 18,-7 25-74,-3 7-471,-14-21 1,-2 1-501,-4 0 0,-2 2 977,-7 17 0,-1-2 0,3 8 0,-2-26 0,0-1 0</inkml:trace>
  <inkml:trace contextRef="#ctx0" brushRef="#br0" timeOffset="66046">3456 14603 28671,'35'-18'0,"20"6"0,11 4 0,-21 4 0,1 3 0,5-1-1347,7-1 1,5 0 0,2 0 0,1 0 1346,-1 1 0,2 0 0,-1-1 0,1 1 0,-11 0 0,1 0 0,0 0 0,0 0 0,-1 0 0,-3 1 0,0-1 0,0 1 0,0-1 0,3 0-12,8 0 1,4 0 0,0 0-1,-1 0 1,-3 0 11,3-1 0,-2 1 0,-2-1 0,1 0 0,1 0 0,2 0 0,-4-1 0,-5 1 0,-8 0 0,-4 0 0,-7 0 0,20-7 1001,-34 5-1797,-16-2-6312,-54 3 7108,5 2 0,-3 1 0,8 0 0,1 1 0,0 1 0,0-1 0</inkml:trace>
  <inkml:trace contextRef="#ctx0" brushRef="#br0" timeOffset="66296">4124 14906 26071,'44'-13'33,"-1"-1"1,1 1 0,3 0-1,2 0 1,2 1-34,-2 3 0,4 1 0,0 0 0,-2 0-944,7 0 0,-1 0 0,-1 1 387,3 0 1,-1 0 0,-4 1-1368,1 0 0,-6 2-3526,13 3 5612,-3-2 1,-28 3 0,-12-1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28:49.278"/>
    </inkml:context>
    <inkml:brush xml:id="br0">
      <inkml:brushProperty name="width" value="0.09071" units="cm"/>
      <inkml:brushProperty name="height" value="0.09071" units="cm"/>
      <inkml:brushProperty name="color" value="#FF0000"/>
    </inkml:brush>
  </inkml:definitions>
  <inkml:trace contextRef="#ctx0" brushRef="#br0">26679 3837 25584,'-35'44'125,"0"0"0,4-3 0,8-3 21,20 7 61,8-9-123,3-11-34,4-13 51,1-13-101,-5-19 6,-3-15 39,-3-16-40,-12-9 29,-9 2-1,-19 7 197,-14 16 5,-12 17-487,25 22 1,-1 10 329,-3 10 0,1 10-654,10-1 1,1 6 0,2 2 586,-1 8 0,2 4 1,2 1 18,2 4 0,2 2 0,3-1-30,4-2 0,3-1 0,2-2-6,2-6 0,2-2 1,3-2-15,6 9 1,4-4-166,2-12 1,4-2 181,6-5 1,4-3-32,8-2 1,5-3-191,24 0 0,5-6 140,-12-5 0,2-5-173,-11-6 0,2-3 0,-3-4 257,3-8 0,-6-7-17,-4-6 0,-3-4 17,-2-3 0,-3-2 11,-4 0 0,-4-2-5,-5 2 0,-3 0 420,-2-3 0,-4 2-158,-4-2 1444,-15 51-1712,2 31-34,3 1 1,1 4 244,3-11 0,4 1-261,9 11 0,7-1 255,6-10 0,8-4-499,9-1 0,4-9 238,-6-15 0,-1-9 56,24-27 6,-42-18 190,-19 5 0,-6-1-79,-4 10 1,-3 0-12,-6-9 1,-6 1 80,-7 10 1,-3 6-59,-22-5-213,7 5 84,27 25-62,31 6 62,14 3 45,17 0-28,1-6 0,5-2-17,1-4 0,2-2 53,8-2 0,-1-1 20,-15 1 0,-3-1 83,14-4-72,-28 17 68,-6 12-141,-4 16-11,-5 1 0,0 3-107,0 0 1,2-1 2,0 2 1,1-2 97,9 6 6,-1-34 0,-2-27-5,12-38 21,-13 18 1,-1-2 56,4-7 0,0 2-57,-4 10 1,-2 3-17,8-6 84,-7 29-84,1 16 62,5 12-28,17 37-34,-12-24 0,2-1-3,10 4 0,3-3-187,-7-10 0,0-5 153,3-8 1,-2-8-14,15-18 38,-15-8 1,-1-8 11,-1-16 0,-2-7-2,-9 16 0,0-3 1,-2-1-532,-2-9 0,-1-2 0,-3 0 533,-4 8 0,-2 1 0,0-2 24,-1-7 0,-2-2 1,0 5 27,0 1 1,-2 5 98,-2-4 0,-6 9 180,-15 21-331,-9 52 0,18 6 0,4 11 0,1 2-540,0 1 0,0 1 0,4 4 540,2 0 0,3 4 0,2 1 0,0-3 0,1 5 0,2-3 0,2 2 0,2-5 0,3 4 0,0-2 0,0-3 0,0 0 0,-1-4 0,2 1 288,2 9 1,0 1-1,0-4-288,1 1 0,-1-6 0,-6-14 0,-1-2 0,2 4 0,-1-2-83,-2 12-2773,-2-3-5322,-38-40 8178,-18-44 0,6 5 0,2-21 0</inkml:trace>
  <inkml:trace contextRef="#ctx0" brushRef="#br0" timeOffset="1385">27991 4920 25107,'44'-43'-123,"-1"0"0,0 2 0,1 4-656,-8 15 1,-1 3-728,1-2 1,-1 0 553,-2 1 0,-1-2 337,0-6 0,-3-1 649,7-12 1260,-6-9 571,-24 22 333,-5 8-837,-2 8 286,-8 19-320,2 45-1086,-3 3-157,6-12 0,4 2 17,3-11 1,2-1-97,8 31-5,13-9-84,6-10 302,3-16-319,18-16 101,-1-45 0,-3-5-427,-28 3 0,-5-3 472,3-25 11,-4-2 156,-4 4 113,-2 1-52,0 28-178,6 41-95,2 22 0,-6-1 0,1 2-39,11 18 404,-4-19 0,1-3-426,17 11 44,7-11 22,-7-53 40,-9-11 8,-8-8 1,0-4 38,-6 15 0,0 1-56,6-11 1,3 1 3,2 6 0,4 6-40,3 10 0,2 3 0,0 1 0,0 6 0,0 13 0,-1 7 0,14 21 0,-6 15 0,-5 5-163,-21-14 0,-6 3-17,-9-3 1,-7 1 145,-11 4 1,-7-4 58,1-12 1,-4-6-15,-4-5 0,0-7 135,-4-8-40,15-16 0,10-9-106,25-8 0,13-4-34,13-9 1,6-1-462,-12 15 1,0 0 0,2 0 479,6-1 0,1-1 0,-2 4 15,3-2 0,-2 4-241,-4 1 1,-2 1 257,-7 5 0,-1 2 421,10-5-438,-23 32 0,-17 15 0,-13 28 0,-4 5 1116,8 2-1128,3 0 37,23 3-227,25-26 193,-8-25 1,3-9 8,29-20-167,-30-2 1,-5-4 322,7-23-55,-4-3 84,-6 2 17,-1-1-113,-11 21 165,-2 14-259,-9 32-40,0 17-188,4-2 1,1 1-373,9 17 415,-5-19 0,6-4-952,34 2 777,7-19 365,-21-19 0,0-6 0,17-15 56,-14-23 96,-22 9 817,-8-21 263,-22 0-949,-5 28 0,-3 3 110,-21-10-393,-9 21-13,32 17 26,5 4-13,43 4 0,21-2 0,-11 1 0,1 0 0,-7-2 0,-1 2-63,24 4 63,-30 7-67,-1 31-370,-14 21 286,-6-32 0,-2 1-23,-4 32-5,-3-29 179,-1-13 224,-1-9 67,1-9 45,2-12 35,14-32-371,3 5 0,6-3 0,10-14 0,5 1-415,-1 6 1,2 4 414,2 4 0,1 6 0,19 9 0,-21 17 0,-1 8-65,-5 11 1,-3 7-1121,1 6 1,-4 3-466,-10 0 1,-8 2 1649,-24 31 0,9-42 0,-17-3 0</inkml:trace>
  <inkml:trace contextRef="#ctx0" brushRef="#br0" timeOffset="1532">30369 3628 9906,'0'0'0</inkml:trace>
  <inkml:trace contextRef="#ctx0" brushRef="#br0" timeOffset="2250">26677 6493 26721,'8'46'178,"1"0"0,-1 1 0,1 0 0,-1 0 0,0-1-135,-1-1 0,0 0 0,-1-2-413,2 16 0,-1-3 370,-2-12 0,-2-3 0,2 23-129,-4-17 414,0-4-279,-7-22 195,-3-25-201,-8-31 61,6-4 1,0-10 0,2 0-27,1 6 1,0-1-1,1-3-167,-3-16 1,-1-5-1,3 2 283,2 3 1,1 2 0,1 5-152,1 3 0,0 3 0,0-3 0,2 10 355,1 29-355,4 5 0,9 36 0,12 28-422,-5-7 0,1 7 422,0 0 0,1 5 0,-1-2 0,-3-11 0,0-1 0,0-1-175,3 5 0,1 0 0,-1-8 175,13 10 516,-6-34-516,-13-40 0,-8-16 0,-4-11 0,-1 0 0,-1-4 0,0 0-390,0 2 0,0 1 0,-1-1 390,1-4 0,-1 0 0,1 7 0,1 9 0,1 6 731,4-17-731,5 24 530,1 13-530,6 29 0,1 27 0,0 14 0,-5-9 0,0 4 0,0 0-609,2 2 0,-1 2 1,1-2 608,-3-2 0,1-2 0,-1-5-830,2-3 1,1-6-745,7-4 0,3-2-1224,-1-4 0,2-4 2798,6-4 0,0-3 0,1 1 0,-8-12 0</inkml:trace>
  <inkml:trace contextRef="#ctx0" brushRef="#br0" timeOffset="2934">27833 6642 27113,'-41'-12'433,"1"0"0,-7 19 0,4 10-355,2 27-679,15-3 1,2 3 605,9-8 1,3 1-4,1 8 1,6-1-445,22 16 523,23-16-81,11-49 0,2-28 202,-23-17-23,-9-7-6,-5-6-22,-8 23 1,-2 0 33,6-15 448,-1 7-581,0 46-52,0 27 0,5 20 0,3 11-63,-2-16 1,3-1-53,0-8 1,3-4 108,3 0 1,2-8 5,13-19-6,-9-30 12,-14-14 86,-7 8 0,1-1-2,0 4 1,1 0-91,12-27 0,0 28 0,12 39 0,-5 14 0,19 18 0,-8 6 0,-9-13 0,3-1-65,0-6 0,1-3-92,4 0 0,-1-4 157,15-9-11,-23-22 11,-21-14 0,-7-10 0,-3-7 73,-2 12 0,-2-2 236,-8-25-309,-7 4 0,-5 31 0,-4 38 0,1 21 0,9-7 0,1 4-103,-2 2 0,0 4 103,-7 18 0,-1 4 0,4-5 0,2-1 0,-1-1 0,1-3 0,7-12 0,3-6-936,4-4-912,3-13-2096,2-9 3944,0-28 0,0 15 0,0-16 0</inkml:trace>
  <inkml:trace contextRef="#ctx0" brushRef="#br0" timeOffset="3802">28299 6087 27443,'-14'56'307,"1"0"0,4-2 0,2 3 0,2-3-307,3 1 0,4 0-1057,0-3 1,0 2-1,3-4 1057,2 1 0,2-4 0,4 2 0,3-1 385,0-8 0,5-1-385,9 6 0,6-5 0,2-13 0,4-7 0,9-5 0,1-10 0,-10-11 0,-3-8 84,-1-9 1,-6-6-85,-10 0 0,-3-5 0,2-19 0,-3-5 0,-5-2 0,-5-1 0,-4-6 0,-4 2 0,-5 18 0,-5 7 0,-21-2 0,0 33 0,0 19 1629,2 9-1629,8 33 147,24 7-147,15-25 0,8-3 0,26 10 44,-13-29 0,2-5-44,16-4 0,-23-3 0,0 0 0,10 0 0,-8 15 0,-24 20 0,-13 5 0,1 10 0,-1-17 367,11-5-367,20-18 0,23-37 0,0-10-286,-24 3 0,-4-3 286,-8 6 0,-2-2 0,1-15 0,-2-3 0,-5 6 0,-2 0 0,0 3 0,-1 2 0,-5-4 0,-2 39 0,-3 25 0,0 14 0,-1 22 0,3 7 0,7-30 0,2 0 0,15 24-465,8-26 0,8-13 465,18-34 0,2-9 0,-21 27 0,-2-4 0,6-31 0,0 1 0</inkml:trace>
  <inkml:trace contextRef="#ctx0" brushRef="#br0" timeOffset="3950">29500 5873 26827,'-48'32'-590,"1"-1"1,15-14 0,5 0 0,-2 11 0</inkml:trace>
  <inkml:trace contextRef="#ctx0" brushRef="#br0" timeOffset="4102">28169 6431 26497,'56'-1'-48,"0"0"0,-1 1 0,1-1 0,-2-1 0,3-1 0,1-1 0,-4 0 0,-6 0 0,15-3 0,-5-1 0,-11 1 0,0 0 0,0 0 0</inkml:trace>
  <inkml:trace contextRef="#ctx0" brushRef="#br0" timeOffset="4316">30264 6286 28671,'-39'48'0,"0"0"0,0 1 0,7-10 0,2-1 0,3-2-124,-1 9 0,5-3-2707,5-8 0,2-4 2831,-5 7 0,4-6 0,12-27 0</inkml:trace>
  <inkml:trace contextRef="#ctx0" brushRef="#br0" timeOffset="4485">29787 6295 28671,'34'37'-1153,"1"1"0,-1-1 0,14 5 0,4 0 1,0-7 1152,-9-12 0,1-4 0,-2-2 0,12 9 0,-3-3 0,-13-11 0,-1 0 0</inkml:trace>
  <inkml:trace contextRef="#ctx0" brushRef="#br0" timeOffset="4615">30676 6658 12124,'0'0'0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28:37.262"/>
    </inkml:context>
    <inkml:brush xml:id="br0">
      <inkml:brushProperty name="width" value="0.09071" units="cm"/>
      <inkml:brushProperty name="height" value="0.09071" units="cm"/>
      <inkml:brushProperty name="color" value="#FF0000"/>
    </inkml:brush>
  </inkml:definitions>
  <inkml:trace contextRef="#ctx0" brushRef="#br0">3003 8661 21091,'48'-1'134,"-1"-1"1,7 0 0,1-2-99,4-2 0,2-1-1242,-17 1 1,1-1 0,0-1 1206,-1-1 1,0-1 0,-1 1 4,13-4 0,-4 0 335,-12 1 0,-2 0-341,19-9 730,-6-9-506,-24-4-67,-9-2 179,-36 3-50,-14 10 235,-7 3 67,0 3 1949,6 4-2167,9 3 282,10 4-562,21 3-84,33 6-1,7 5-8,-3 2 1,0 4-29,-10 1 0,-3 5 36,1 6 1,-4 2 17,4 21-12,-28 7 22,-18-9-33,-11 4-336,-8 1-756,-2-2-1568,3-3-7171,15 7 8954,8-20 1,9-3 0,2-23-1</inkml:trace>
  <inkml:trace contextRef="#ctx0" brushRef="#br0" timeOffset="117">4336 9055 18112,'0'0'0</inkml:trace>
  <inkml:trace contextRef="#ctx0" brushRef="#br0" timeOffset="19617">24518 9594 27723,'53'-23'63,"0"-1"0,0 0 1,0 0-1,1 1 0,-1-1 1,1-1-1,-1 2 0,-1 0 1,1-1-1,2-2-996,2-1 1,2-2 0,2-1 0,-1 0 0,0 0 0,-4 2 938,-1 0 1,-3 1 0,0 1 0,-1 0-1,0 0-6,-1 0 0,0 0 0,0 1 0,0-2 0,1 0 10,5-3 1,2-2 0,0 0 0,-2 0 0,-3 1-104,0 0 1,-3 1 0,-2 1 0,0 0-15,-2 0 1,0 0-1,-2 1 1,-7 3-160,4-7 0,-12 4 506,-17-2-1198,-6 3-145,-21 4-684,-33 8 1574,0 7 213,13 6 0,1 1 286,-5 3 3182,10 1-2813,14 2 1546,8-1-1322,22-2 152,36-2-605,-14-3 0,3 1-74,8 0 1,-1 2-210,-10 0 0,-3 2 142,12 14 36,-30 14-321,-8 14 0,-6 8 0,-3-9 0,-3 3-1944,-9 3 0,-4 0 1819,-4 7 0,-1-3 0,4-18 0,0-4 1,-12 7-1</inkml:trace>
  <inkml:trace contextRef="#ctx0" brushRef="#br0" timeOffset="21638">27601 7743 27891,'-10'-58'504,"2"11"-470,8 47-1,0 3 176,0 6-209,0 6 0,0 5 0,0 1 0,0-2 0,0-5 0,0-5 0,0-6 0,1-3 0,2-11 0,-1-27 0,0-21 0,-8-1 0,-5 3 0,-11 30 0,-5 12 0,-6 7 0,7 28 0,1 15 0,6 5 0,3 8 0,1 4-745,2-4 0,2 5 1,1 0-1,1-1 745,-1 14 0,2-2 0,4-1 0,5-8 0,3-2 0,3-7-26,4-9 1,7-6 25,17 9 0,11-5 0,6-10 0,6-8-241,-9-8 1,3-5 0,-2-5 240,12-10 0,-6-9 0,-4-14 0,-8-7 0,-19 5 0,-6-4-58,1-17 0,-4-2 58,-6 6 0,-3 1 1307,1 1 0,-3 7-1307,-6 14 0,-2 61 0,3 22 0,7-4 0,3 2-98,1-5 1,1 2-1,3-6-249,7-4 1,3-7 267,31 2 1022,-21-33-931,-8-16 21,-10-13-33,-9-13 263,-11-9-174,-11 11 1,-7 1 5,-5 3 1,-3 2-192,-1 0 1,-2 5 95,2 9 0,2 6 549,0 9-549,12 15 0,9 5 0,17 11 45,13-2-39,10-12 0,7-4-6,8-3 0,3-4 0,0-2 0,0-4-35,-2-2 1,-3-3 34,6-14 0,-11 3 0,-12 4 0,-8 7 0,-10 19 0,-3 13 0,-5 19 0,5 5 0,0 0 351,4-4-351,8-10 0,6-22 0,8-39 0,-5-11 0,-16 8 0,-2 0 0,4-15 0,4-5 0,-1 20 0,10 8 0,14 41 0,-12-5 0,1 2 0,-1 2 0,1-1 0,5-4 0,-1-3 0,21-3 0,-16-13 0,1-7 0,1-10 0,-2-6 0,1-5 0,-4-7-522,-13 6 1,-3-5 0,-3-2 521,-4 0 0,-4-1 0,-1-6 0,-1-7 0,-1-7 0,-2-2 0,-1 2-213,-2 8 0,-1 0 0,-1 1 0,0 0 213,-2-4 0,1-1 0,-2 3 0,-2 5 0,-3-12 0,-5 14 0,-10 17 0,5 46 0,6 44 0,7 18 0,0-29 0,1-1 0,2 6-327,0 5 1,1 5-1,2 3 1,2 0 326,1-9 0,3 2 0,1 0 0,0 0 0,1 0 0,1 0 0,0-1 0,1 1 0,1-1 0,0 2 0,1 3 0,0 1 0,1 1 0,0-3 0,-1-3 0,0-3 0,0-3 0,-1-2 0,-1-4 0,5 22 0,-4-10 1056,-4-7-1925,-5-13 726,-2-10-5459,-19-24 5602,-15-52 0,-1-13 0,1 21 0,2-16 0,-1 0 0</inkml:trace>
  <inkml:trace contextRef="#ctx0" brushRef="#br0" timeOffset="22841">29348 7877 21388,'19'-54'1610,"1"0"1,1 13-1,5-1 1,0 6-1345,3 5 0,3 3-644,12-8 1,1 4 377,-14 13 0,1 4 171,4 2 0,-1 5-171,19 13 0,-7 14 0,-22 24 175,-14 4-175,-4-12 0,0 0 0,6 13 0,6 6 0,8-35 547,5-39-547,11-30 0,-26 19 0,-2-2 0,0-4 0,-2 0 0,2-10 0,-1 2 0,-6 23 0,3 22 0,-3 20 0,4 21 0,4-4 0,6-2 0,3-7 0,4-10 0,-1-8 0,1-8 0,-4-15 0,8-26 0,-9-5 0,-9 13 0,1-2 0,5-17 0,-6 18 0,3 2 0,21-16 0,14 7 0,-7 26 0,-1 25 0,-12 10 0,-1 11 0,-2 7 0,-6 3 0,-5 1-97,-7 11-384,-13-13 475,-7-7 6,-11-19 101,-1-24 112,3-30-23,20-28-150,15 17 0,8-1-416,-3 8 0,6 2 376,10 2 0,4 6 0,-11 13 0,-1 5 0,28-8 0,-10 11 0,-2 11 0,-19 25 0,-5 15 0,-15 6 0,-3 0-97,1-18 681,18-3-617,14-13 38,18-27 96,-7-8 91,-5-25-192,-18 10 0,-4-1 0,-3 4 0,-4 7 0,-4 8 0,-1 8 0,1 17 0,8 25 0,1 3-233,-1-4 0,1-1 54,13 4 190,1-6 22,-11-19 152,-14-19-34,-4-7 114,-3-31-265,0 7 0,2-16 0,12 0 0,1 19 0,13-5 0,13 23 0,-6 12 0,12 10 0,-14 15 0,6 30-321,-11 13-20,-4 0-6,-16-11 341,-9-27 191,-1-10 235,2-34-10,12-27-410,2-13-117,-2 27 1,2 1 116,12-13 0,3 9 0,2 14 0,1 12 0,0 13-214,8 32-3024,-9 15-878,-7 8 4174,-24 3 0,-5-37 0,-7-2 1</inkml:trace>
  <inkml:trace contextRef="#ctx0" brushRef="#br0" timeOffset="22992">31385 6424 25707,'-10'49'-1454,"0"1"1,-3 12-1,8-32 1</inkml:trace>
  <inkml:trace contextRef="#ctx0" brushRef="#br0" timeOffset="24839">27109 10053 27253,'28'-42'174,"-1"-1"1,1 1 0,-1 0 0,0 1-1,1 3-79,7-2 1,0 3-781,0-2 0,0 2 716,-1 3 0,0 3-1,6 0 1,2 9 109,-7 17 1,-1 8-119,27 20-22,-34 28 0,-10 11-132,-7-15 1,-4 0-163,1 16 0,-1 1-26,-2-11 1,-1-6 392,4 11 73,-1-10 573,2-60-277,0-25-218,-1-7 1,1-8-225,1-2 0,2-2 0,3-8 0,3 2 0,1 17 0,1 7 0,13-4 787,-1 50-787,-9 16 172,-1 16-172,0 5-91,-1 12-211,-2-17 302,-2-6 5,1-28 1,2-23 22,8-12-23,7-15 17,-7 9 1,3-1 69,-1 5 1,0 1-54,0 1 0,-1 4 2,15-3-41,-21 31 0,-3 15 0,4 9 0,4 12 0,9-2-231,-1-17 1,6-4-22,3-6 0,2-5 207,-1-3 1,0-5 44,-3-8 0,-6-6 50,0-25 45,-13-10 129,-12-5-109,-8 16 0,-4-1 53,-7 7 0,-3 2-168,-6-25 0,-15 32 106,-6 69-106,11-2 0,10-2 0,3 3-33,3 22 27,8-26 1,5-1 10,20 11 47,-1-6-52,15-40 0,-12-19 0,-2-15 0,-3-7 0,4-23 0,-2 10 0,-2 6 0,-1 23 0,-3 23 0,12 29 0,12 14 0,-12-15 0,4-2 0,3-4 0,2-10 0,0-17 0,-1-10 0,18-24-265,-30 4 1,-5-4 264,-6 5 0,-4-3 0,2-23 0,-2-7 0,-4 18 0,-1-1 0,-1 0 0,1-2 0,0 1 0,-2 1 0,0-18 0,-1 5 0,0 25 0,0 4 0,0-7 0,0 16 0,0 63 0,3 4 0,2 8 0,3-2 0,1 4 0,2 0-453,4 5 0,1 1 1,2-4 452,7 11 0,2-7 0,1-12 0,0-9 0,9-12 0,9-25 0,-5-43 0,-1-6 17,-22 10 1,-3 0-18,7-23 0,-2 2 0,-3 7 0,-4 13 0,-3 16 0,-3 13 1363,-1 19-1363,6 36 0,-2-13 0,3 2 0,-2 2 0,2-1 0,3-2 0,0-4 0,8-1 0,8-10 489,1-26-489,12-25 0,-10-8 0,0-12 0,-12 18 0,-2 6 0,-4 9 0,-2 10 0,0 6 0,17 19 0,25 12 0,-27-12 0,2-1-209,7 1 1,1-2 107,-6-7 1,-1-3 94,1-2 0,0-2 3,-1-3 1,1-5 7,10-9 1,-2-8 145,-2-7 1,-2-4-152,0 1 0,-3-1 0,-7-2 0,-5 2 0,0-12 0,-10 9 0,-6 13 0,-8 14 0,-13 16 0,-30 44 0,13-10 0,-2 3 0,-2 2 0,2 1-194,0 1 1,3-4 193,-6 4 308,3-14-308,7-25 0,6-40 0,11-9 0,6 11 0,3 0 0,3-17 0,4 8 0,7 7 0,5 15 400,3 10-400,22 36 0,-8 3 0,-9-2 0,2 3-947,4 5 0,0-1-1462,-7-10 0,2-2 2409,11 5 0,-1-4 0,-8-10 0,-2-6 0</inkml:trace>
  <inkml:trace contextRef="#ctx0" brushRef="#br0" timeOffset="24991">30988 8378 28479,'-36'10'-1639,"0"1"1,0 0-1,6 2 1,12 11 0,2-6-1</inkml:trace>
  <inkml:trace contextRef="#ctx0" brushRef="#br0" timeOffset="25174">29656 9044 28671,'55'-21'-3,"0"0"0,0 0 0,0-2 0,7-2 0,1-2 0,-3 2 0,-8 4 1,11-3-1,-4 2 0,-9 1 0,0 0 0,0 0 0,0 0 0</inkml:trace>
  <inkml:trace contextRef="#ctx0" brushRef="#br0" timeOffset="25338">32120 8712 20330,'0'0'0</inkml:trace>
  <inkml:trace contextRef="#ctx0" brushRef="#br0" timeOffset="25837">29312 10158 28671,'54'-15'0,"0"-1"0,0 1 0,7-2 0,1 1 0,2 2-690,-10 4 1,1 2 0,3-1 0,1 0 689,2-1 0,3-1 0,1 0 0,0 0 0,-3 0-788,4-1 0,-2 1 0,-1-1 0,-1 1 365,-3 0 0,0 0 0,-3 0 0,-7 2-479,11-3 1,-17 3-1342,-27 3-1000,-41 5 151,-38 11 2387,18 0 1,-11 3 0,-4 1 0,0 2 708,5 0 1,-1 2 0,-1 0 0,-2 2 0,0 0 651,1 0 0,-3 1 0,0 1 1,0 1-1,2-1 0,2-1-207,1 1 0,2 0 1,1-1-1,3 0 0,3 0 499,-15 7 1,5 0-1,9-3 69,13-7 0,7-1 2154,-11 7-1541,20-7-235,63-5-1395,10-17 0,15-8 0,1 0-523,-19 5 0,1 0 1,1 0-1,3-3 523,5-2 0,4-1 0,1-2 0,0-1 0,-4 1-146,1-2 0,-3 0 0,-1-1 1,0-1-756,-1 0 1,-1 0 0,0-2-1,0-2 901,4-3 0,2-3 0,-3 0 0,-6 4 0,-10 4 0,-5 3 0,0 0 0,18-14 0,1 0 0</inkml:trace>
  <inkml:trace contextRef="#ctx0" brushRef="#br0" timeOffset="25988">31808 9739 23735,'0'0'0</inkml:trace>
  <inkml:trace contextRef="#ctx0" brushRef="#br0" timeOffset="28907">11040 9766 27925,'55'-4'53,"1"0"0,-8 1 0,3 0 1,3-1-40,-6 1 0,3 0 0,1 0 0,2 0-1224,7-1 0,3 0 0,1 0 0,0 0 1195,-12 1 1,0 0-1,0-1 1,2 1 0,1-1-69,-2-1 1,2 1 0,2-1 0,-1 0 0,-1-1 0,-3 1-194,15-3 0,-3 0 0,-2 0 0,0-1 57,-3 0 0,0 0 1,-3 0-1,-7-1 202,9-4 1,-14-2-85,-18-9 946,-33 4-845,-37-13 123,12 18 0,-2 1 267,-7-2 0,-1 2 158,-18-3 2500,27 9-2813,25 8 601,5-1-780,9 2-17,27 2-39,3 5 50,25 3-61,-27 1 0,-2 1 11,16 8-34,5 8 6,-32-4 157,-12 19-62,-36 15-104,3-19 1,-4-1-586,-3-4 1,-1-3-1678,-3 0 1,2-3-6669,-5 6 8967,11-8 0,12-13 0,9-7 0</inkml:trace>
  <inkml:trace contextRef="#ctx0" brushRef="#br0" timeOffset="29042">13355 9880 15149,'0'0'0</inkml:trace>
  <inkml:trace contextRef="#ctx0" brushRef="#br0" timeOffset="32296">9565 16022 24794,'-4'-45'761,"-1"0"1,2-7 0,-1 0-519,0 9 1,-2-1-734,0-2 1,0-3 0,-2-4 525,-1-1 1,-2-4-1,0-2 1,0 2-637,2 4 0,-1 0 0,1 1 1,-1-3 622,-2-8 1,0-2 0,1-1 0,0 4-24,2 12 0,0 1 0,1 2 0,0-1 1,-3-14 1,-1 0 0,0 0 15,1 3 0,0 1 0,-1 0-17,1 3 0,-1 1 0,0 0 0,0 1 0,0 0 1,-1-2 17,0 2 0,-1-2 0,1 0 1,-1 2-162,-2-6 1,-1 1 0,1 0 140,-2-5 0,-1-2 1,2 8 1,-1 4 0,1 7-34,-8-15 560,9 29-576,-2 4 2098,6 14-2082,2 5 915,6 8-982,-1 10 765,-2 9-697,-5 19 30,0 6 0,-1 5 3,3-7 0,-1 0-1551,-4 19 0,-1 0 1551,4-13 0,0-1 0,0-1 0,0 1-285,0-2 0,-1-1 299,2-3 0,0-1-17,1-5 0,0-2 3,-5 19-134,5-17 33,6-13 202,11-31-17,13-52-68,-9 27 1,0-4 986,3-17 1,-1-2-976,-4 8 0,-1 2-28,-1-1 0,-1 1 0,0 3 0,-1-1 377,1-5 0,0 1-377,-1 12 0,-1 2 3,1 1 0,-1 3-3,1 3-140,-2 18 45,-1 12-40,8 19 119,15 25 10,-3-7 0,2 2-11,0-3 1,0 0 312,3 2 0,0-3-812,14 9-368,-4-6-702,0-7-6457,13-12 8043,-14-8 0,-2-8 0,-21-3 0</inkml:trace>
  <inkml:trace contextRef="#ctx0" brushRef="#br0" timeOffset="32431">9514 13547 19188,'0'0'0</inkml:trace>
  <inkml:trace contextRef="#ctx0" brushRef="#br0" timeOffset="48966">13883 11326 28671,'-2'55'0,"2"-3"0,4-13 0,3-3 0,3-4 0,1-9 0,3-6 0,5-9 0,7-13 0,9-17 0,11-21-207,-18 14 0,3-5 207,3-5 0,3-5 0,0 2-404,-8 7 1,0 2 0,2-1 403,8-11 0,2-1 0,-1 1 0,-2 6 0,-1 1 0,-3 3 0,4-1 0,-2 1-136,7-4 1,-4 5 135,-5 9-829,-14 13-986,-10 19 1902,-27 32 1,12-20 0,-15 17 0</inkml:trace>
  <inkml:trace contextRef="#ctx0" brushRef="#br0" timeOffset="51685">21265 11417 27757,'25'-14'425,"0"11"-385,-4 32-35,-1 2 1,0 1 50,-2-6-6,2-6 282,2-10-332,7-5 0,9-17 0,12-13 0,-19 4 0,2-5-471,7-8 1,1-4 470,3-2 0,0-3-520,-11 11 0,1-2 1,-1 1 519,0-1 0,0 0 0,-1 1 0,-1 1 0,0-1 0,0 1 0,15-16 0,-1 1 0,-5 6 0,0 2 0,-3 4 0,-1 1-74,-6 7 0,0 2 74,15-10-147,-14 17-1326,-11 9-1735,-11 22-6623,-11 8 9540,-11 14 1,4-14 0,-3-4 0</inkml:trace>
  <inkml:trace contextRef="#ctx0" brushRef="#br0" timeOffset="53815">4236 13427 26295,'24'41'476,"-2"-3"-341,-8-13-124,-1-5 263,-3-8 499,9-6-151,17-32-537,7-7-463,-13 2 1,2-4 377,-3 2 0,2-2 0,0 0 0,3-2 0,0-1-62,-2 3 1,0 0 0,0 0-373,3 0 1,1-1 0,-2 6-870,-2 0 1,-5 16 1302,3 50 0,-27-10 0,-3 24 0</inkml:trace>
  <inkml:trace contextRef="#ctx0" brushRef="#br0" timeOffset="55426">7304 15982 28671,'30'-16'0,"4"2"0,19 8 0,11 2-322,-17 0 1,2 1 0,1-1 321,1 1 0,2-1 0,0 1 0,4-1 0,1 0 0,-5 1 0,4-1 0,-6 1-309,13-1-455,-49 3-1242,-16 1-1627,-19 0-1283,-23 8 1,-6 4 4241,10-4 0,0-1 0,-8 5 1,3 0-1,6-2 0</inkml:trace>
  <inkml:trace contextRef="#ctx0" brushRef="#br0" timeOffset="55660">7268 16256 26642,'62'-4'95,"1"-1"0,-1 0 1,1 0-1,0 0 0,2-2-71,-8-1 0,2-1 0,1 0 0,-3 0-893,6 1 1,-2 0 0,-1 0 881,1-1 0,0 0 0,-7 2 18,-5 1 0,-9 1 1173,-8 0-604,-7 0-108,-13 2-492,-11-2-687,-21 0 687,-1-3 0,0 4 0,11 0 0</inkml:trace>
  <inkml:trace contextRef="#ctx0" brushRef="#br0" timeOffset="55809">8667 16198 18880,'0'0'0</inkml:trace>
  <inkml:trace contextRef="#ctx0" brushRef="#br0" timeOffset="68874">8574 13244 9178,'0'0'0</inkml:trace>
  <inkml:trace contextRef="#ctx0" brushRef="#br0" timeOffset="69951">8204 13282 13088,'7'-25'2649,"-1"5"-1546,-2 17 135,0 0-145,-1-2 715,2-3-233,-1-1-1094,-1 0 35,0 2-91,-3 2 499,3 0-672,-3 0-28,3 1 23,0-2-96,-1 3-111,1-2 60,-2 3-94,0 0 660,0 2-604,1-1-17,0 1-12,2 0 57,2 6-51,4 3-33,1 8 44,9 13 40,1 0 145,4 1 0,-7-12 28,-4-11 62,-3-7 90,11-10-218,15-22-197,-8 2 0,1-4 0,-2-1 0,0-1-323,2-7 1,-1-1 322,-6 9 0,-2 0 0,-1 1 0,0 0 0,-1 1 0,0 2 0,13-23 0,-5 13 0,-3 6 0,-12 18 0,-1 4-410,-9 11 411,0 1-1592,-1 6 1591,0 31 0,0-22 0,-1 21 0</inkml:trace>
  <inkml:trace contextRef="#ctx0" brushRef="#br0" timeOffset="75339">10530 13313 24850,'35'-12'695,"4"2"-477,7 7-33,8 0-1127,11 0 1017,-29 1 1,2 1-26,6-1 1,4 0-10,6-1 0,7 0 0,2-1-19,-11 0 1,3 0-1,1 0 1,2-1-565,-3 0 1,2 0 0,2 0 0,-1-1 0,-3 1 541,5-1 0,-3-1 0,0 1 0,-2-1 0,11-1 0,-1-1 0,-6 0-138,3 0 0,-6 0 124,-3 1 0,-3 0-144,-7 1 0,-3 0 158,-4 2 0,-2 0 370,27-3-365,-16 2 1,2 1-9,-4 1 0,0 0 6,1 0 0,-3 0 2168,19-1-2171,-33 4 1454,-6 0-1459,-7 1 373,-2 0-1679,-7 0 45,-1 0-846,-4 0-1517,-16 0 3629,-25 9 0,16-7 0,-13 7 0</inkml:trace>
  <inkml:trace contextRef="#ctx0" brushRef="#br0" timeOffset="75823">10412 13551 23758,'38'-13'451,"1"-1"1,9 0 0,3 2-359,-7 5 1,2 2 0,2 0-1215,9-1 0,3 0 0,2-1 1143,-11 2 1,0 0-1,3 0 1,2 0-13,3 0 0,3 1 0,2-1 0,0 0 0,-2 0-10,-1 0 0,-1 1 0,0-1 0,0 0 0,1 0-1,3 0 0,2 0 0,-1 0 0,-2-1 0,-4 1 1,12-1 0,-6 0 0,-5 0 16,2-1 1,-11-1 1121,-12-1 117,-4-3 91,-15 5-1178,-3-1-168,-14 6-219,-2 2 1456,1 0-2531,2 0-2206,3 0 3500,3 4 0,-4-3 0,0 3 0</inkml:trace>
  <inkml:trace contextRef="#ctx0" brushRef="#br0" timeOffset="76757">14378 14340 25965,'41'-11'369,"0"-1"1,1 1 0,1 2-239,-1 4 1,1 2-968,10-2 1,2 0 854,5 0 1,0 1 22,4-1 0,-2 0-20,-5 0 1,0 1 2,6 0 0,-1-1 227,-6 1 1,-1-1-262,-5 2 1,-4-1 3,14 0 18,-39 2-5423,-18 2 5410,-42 11 0,-15 5 0,31-10 0,-24 8 0,1-1 0</inkml:trace>
  <inkml:trace contextRef="#ctx0" brushRef="#br0" timeOffset="77055">14465 14487 26642,'39'-35'622,"-11"17"0,8 3-570,22 5 0,13 4 0,-3 1-1226,-16-1 1,-1 1 0,2 0 1195,0 1 1,3 0-1,-1 0 1,-6 1-23,8-1 0,-5 1 319,3 1 1,-4 0-264,15-3 19,-29 4 1,-1-1 211,2-1 354,-12 0-641,-13 2 0,-9 0-465,-3 1 465,-1-2 0,0 0 0</inkml:trace>
  <inkml:trace contextRef="#ctx0" brushRef="#br0" timeOffset="80912">5993 15964 24615,'-24'-14'1126,"4"2"-874,20 12 17,0 0-79,5 0 241,54-4-351,-7 0 1,11-1-1,1 0-803,-14 1 0,1 0 0,1-1 1,3 1 722,1-1 0,5 0 0,0 0 0,0 0 0,-2 0 1,2 0 0,-2 0 1,-1 0-1,3 0 13,-5 1 1,2 0 0,1 0-1,-1 0 1,-3 0-160,1-1 0,-1 1 0,-2 0 0,0 0 157,0 0 1,1 0 0,-3 1 0,-6-1-13,9-1 0,-10 1 123,1-1-22,-28 2-17,-7 2-84,-7 1-1501,-3 0-485,-9 0-3963,-20 16 6151,-20 9 0,14-4 0,1 0 0</inkml:trace>
  <inkml:trace contextRef="#ctx0" brushRef="#br0" timeOffset="81460">6597 16265 25679,'-25'1'2039,"44"-7"-1941,11 1 0,8 0-750,18-5 1,11-1 682,-10 1 0,7-2 0,2 0 0,-3 1-785,-9 2 1,-2 0 0,1 1 0,3-2 753,2 1 0,3-2 0,3 1 0,-2-1 0,-1 1 1,-6 1 0,0 0 0,-1 0 0,-2 1 1,-3 0 24,11-3 0,-4 2 0,1-1-26,6-1 0,1 1 0,-9 0 443,-16 2 0,-5 1-409,32-6 353,-26 2-387,-6 2 504,-21 5-504,-12 3-1870,-1 1-3541,-14 6 5411,-12-1 0,6 2 0,-3-3 0</inkml:trace>
  <inkml:trace contextRef="#ctx0" brushRef="#br0" timeOffset="82666">17481 11778 27622,'63'0'210,"-30"0"0,1-1-185,0 0 1,2 0-26,23-3 0,6-2-1391,-18 2 0,0-1 1,1 0 1326,-1 0 1,1 0-1,-2 0-227,17-2 0,-5 0 519,3-1-2944,-17 4-3133,-45 4 5849,-42 13 0,8-8 0,-15 9 0</inkml:trace>
  <inkml:trace contextRef="#ctx0" brushRef="#br0" timeOffset="82983">17588 11961 25982,'42'-20'238,"0"-1"0,-1 1 0,19-7 0,-4 5-196,-20 15 0,-1 3 8,1-1 0,0 1-50,-3 1 0,1 1 81,4-1 1,0 1 47,18 0-79,-8 1-39,-26 1 23,-17 0-29,-2 0-5,-2 0 0,5 0-5,0 0-729,4 0-5343,5 0-3059,-4 0 9136,3 0 0,-9 0 0,-1 0 0</inkml:trace>
  <inkml:trace contextRef="#ctx0" brushRef="#br0" timeOffset="85067">17822 15619 20022,'-32'11'3657,"6"-6"-2839,28-16-62,6-4-223,7-1 4,12-1-212,13 1-62,22-1-823,-10 10 1,9 0 0,0 1 592,-7 0 1,-1 2 0,4-1-33,2 1 0,4 0 1,1 0-1,-1 1 0,-2 0 1,0 1-1,-1 1 1,-4-1-2,-2 1 0,-3 1 0,-1-1-28,6 0 0,0 0 0,-9 0-275,10 1-873,-17-2-1484,-27 0-3703,-56 0-1276,-8 0 7639,1 2 0,2 0 0,6 0 0,10 0 0</inkml:trace>
  <inkml:trace contextRef="#ctx0" brushRef="#br0" timeOffset="85318">18108 15612 25275,'54'-9'84,"1"1"0,-1-1 0,1 0 0,1 2 0,3 0 1,1 0-1,-2 1 0,-4 2-951,6-1 0,-5 3 0,2-1 872,-5 1 1,1 0 0,0 0 0,-7 1-9,8-2 0,-7 1 490,15 0-487,-14-1 171,-28 2-1213,-17 0 1042,-26 1 0,15 0 0,-14 0 0</inkml:trace>
  <inkml:trace contextRef="#ctx0" brushRef="#br0" timeOffset="87039">22087 12736 23971,'-5'-43'272,"1"1"1,2 3-1,7 8-255,20 16 33,9 7-55,5 5 5,-3 8-28,-1 10 28,-6 28 30,-20-10 1,-5 2-14,-3 0 0,-4 1-85,-5 4 1,-5-2 201,-21 18-33,-2 0 23,3-4-96,17-21 0,4 1 84,6 19-51,17-5-61,22-21-73,10-15 34,13-7 359,-20-1-247,-1-2 62,-31 2 352,-32 12-157,0 0-145,-21 11-62,17-2-39,10 18 6,21 8-96,13-14 1,8 0-217,5 3 1,3-2 179,0-5 0,0-1 14,-3-1 0,-5-1-17,-2 13 51,-10-1-6,-7-2 246,-13-2-22,-7-3 208,-26 5-432,11-14 95,-9 3-95,22-16-437,7-4-845,7-4 1282,22-13 0,-11 7 0,14-8 0</inkml:trace>
  <inkml:trace contextRef="#ctx0" brushRef="#br0" timeOffset="87173">22909 13763 19445,'0'0'0</inkml:trace>
  <inkml:trace contextRef="#ctx0" brushRef="#br0" timeOffset="88271">15429 15450 25394,'8'-37'78,"-1"1"0,19-24-78,27 52-39,6 4 11,-1 2 28,-4 9-5,-10 5-114,-15 32 125,-14-3-483,-23 23 624,-13-11 107,-5-13 1,-4 0-191,5-3 1,0 0-37,0-1 0,4-1 62,-3 17-40,29-26 6,15-4-56,16-2 8,1-9 1,3-1-250,0 0 1,1-1 27,2 1 0,-2 1 89,10 7 124,-34-4 45,-26 4 22,-8 0 118,-9 3-70,5 5 0,3 4-59,6 16-56,9-10 0,8 2-39,14-5 0,6-2 45,10 12 5,-2 2 28,-31-25 140,-14-2 448,-28 5-459,1-8-151,-15 2-17,21-10-739,11-4 739,22-8 0,-1 4 0,13-6 0</inkml:trace>
  <inkml:trace contextRef="#ctx0" brushRef="#br0" timeOffset="88390">16147 16388 17832,'0'0'0</inkml:trace>
  <inkml:trace contextRef="#ctx0" brushRef="#br0" timeOffset="93335">20180 10929 27202,'20'-32'740,"10"39"-640,-17 15-94,10 26 5,-8-24 124,-1-5 72,3-6 63,16-11-270,-2-17 0,17-13 0,-3-20-298,-21 19 0,1-1 298,1-5 0,0-1-441,2-2 0,0-2 441,0-1 0,0 0 0,0 1 0,-1 1 0,-1 2 0,-1 2 0,-2 5 0,-1 1-53,15-15 53,-8 13 0,-10 12 0,-7 10 0,-5 5 0,-1 15-482,-3 7-2840,1 22 3554,-3 23 1,-1-27 0,0 6 0</inkml:trace>
  <inkml:trace contextRef="#ctx0" brushRef="#br0" timeOffset="95039">22584 12745 25942,'-20'36'1120,"1"-1"-1030,11-7 39,-1-1-129,3-5 33,2-3 119,2-4 570,7-8-352,29-21-257,3-8-1809,6-8 0,5-7 1696,-2-3 0,1-2 0,-8 7 0,1-2 0,-2 2-237,7-9 0,-2 3 237,-6 5 0,-5 4 0,-1 1 0,-8 9 0,-9 9 0,-7 4 3158,-2 5-3158,-4 2 315,0 7-1413,-1 4-2862,-2 7-5871,-7 1 9243,-3 0 0,1-8 0,2-4 1</inkml:trace>
  <inkml:trace contextRef="#ctx0" brushRef="#br0" timeOffset="100731">11686 15733 23562,'34'-22'1316,"8"7"0,4 4-1210,-13 6 1,2 1-931,26-4 0,3-2 891,-11 4 0,0-1-408,-10 1 0,2-1 1,0 0 342,5 0 0,1 0 0,0 0 9,0 0 0,0 0 0,-1 0-11,-3 1 0,-2 0 0,-2 0 0,9 0 0,-3 1 108,-11 1 1,-2 1-406,23-1-56,-10 1-269,-1 1-262,-11-1-612,-15 2-67,-16 1-2022,-34 7 3585,-4 1 0,-1 0 0,-7 2 0,-13 4 0</inkml:trace>
  <inkml:trace contextRef="#ctx0" brushRef="#br0" timeOffset="101208">11840 15788 22060,'-34'-3'1933,"8"1"-1390,26 1 572,0-2-784,0 0-12,2-4-101,5 0-50,9-4 17,11-2-146,15-1 3,-13 4 0,7 0-22,15-1 1,9 0 0,4 0-372,-6 1 1,2 1 0,3 0-1,2 0 351,-5 1 0,2 0 0,1 1 0,0-1 0,-3 2-358,3-1 0,-1 0 0,-2 1 1,-4 2 357,3-1 0,-3 2 0,-8 0 33,-13 1 1,-3 0 139,29-3 376,-20 1-95,-7 0-337,-20 2 1141,-13 2-1656,-1 0-2249,1-4 2647,1-7 0,-1 5 0,0-4 0</inkml:trace>
  <inkml:trace contextRef="#ctx0" brushRef="#br0" timeOffset="101375">13723 15644 8741,'0'0'0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31:13.397"/>
    </inkml:context>
    <inkml:brush xml:id="br0">
      <inkml:brushProperty name="width" value="0.09071" units="cm"/>
      <inkml:brushProperty name="height" value="0.09071" units="cm"/>
      <inkml:brushProperty name="color" value="#FF0000"/>
    </inkml:brush>
  </inkml:definitions>
  <inkml:trace contextRef="#ctx0" brushRef="#br0">1105 4624 25942,'45'-24'163,"3"1"-163,3 12-12,-10 1 1,7-1 0,-3 0 11,0 2 0,1-1-587,4-1 1,3-1 0,-5 2 507,-6 1 1,-4 1 44,-1 1 1,-2 0 370,26-6-387,-14 3 16,-15 5 451,-12 1-316,-11 2 28,-5 0-180,-5 1 972,-4-1-1105,-2-2 122,-4-1 28,-2-2-89,-12-3 123,-4-2 6,-11-4-6,9 4 95,3 1-61,10 4 352,2 0-84,3 3-201,3 0-101,6 3 11,3 1-11,7 2-5,4 3 38,10 4-33,6 4 0,5-1 45,3 1-78,10 4 33,-14-2 33,2 4 34,-22 9-11,-12 9-5,-21 18-51,-3-6-39,-13-1 44,11-15-5,-8 10-509,11-13-802,-3 5 1311,8-5 0,11-18 0,-3 6 0</inkml:trace>
  <inkml:trace contextRef="#ctx0" brushRef="#br0" timeOffset="4240">5073 5085 25786,'55'-1'-34,"-1"-1"-650,-6-5-453,-1 0-559,-7 1-310,-13 3-1226,-12 2 3232,-33 10 0,12-7 0,-17 7 0</inkml:trace>
  <inkml:trace contextRef="#ctx0" brushRef="#br0" timeOffset="4421">5009 5292 24553,'37'-5'-3652,"13"-6"3652,5-9 0,-16 7 0,-15 2 0</inkml:trace>
  <inkml:trace contextRef="#ctx0" brushRef="#br0" timeOffset="21280">13442 4071 20660,'19'42'1916,"-4"-12"-1490,-7-15-1,-3-9 197,-2-2-51,2-2 68,1-1-135,5-1-95,4-5 61,5-6-268,6-8-34,5-10 67,6-6-229,5-7-308,2-6 336,-20 24 0,-1 0-34,22-23 156,-5 5-199,2 1 222,-18 18-179,-2 1 84,-16 16-84,-4 4-1933,-2 1 1,0 1 0</inkml:trace>
  <inkml:trace contextRef="#ctx0" brushRef="#br0" timeOffset="26606">15380 4532 22823,'62'-6'56,"-1"0"0,-14 1 0,0 0 0,1 0-30,5 0 0,0-1 0,0 1-936,1-1 1,1 0 0,-1 0 909,-3 0 0,-1 0 0,-2 0 36,8-1 0,-4-1-36,-12 2 0,-4 0 818,14-5-757,-13 1-49,-9-2 418,-12-1-1528,-24-9-415,-38-7 1273,-3 0 206,15 14 0,-3-1 168,2 1 1,2 0 565,-16-5 1650,-5-4-1454,31 13 117,8 5-576,9 2-218,13 3 21,10 1-144,15 4-40,12 6-23,7 7-300,4 8 267,0 4 39,-7 3 96,-22-6 0,-4 3 38,-7 2 1,-4 2-96,-2 9 1,-5 1-40,-7-8 0,-4-1-39,-15 27-897,0-22-6938,9 5 7835,4-18 0,8-1 0,1-21 0</inkml:trace>
  <inkml:trace contextRef="#ctx0" brushRef="#br0" timeOffset="26942">17100 4040 27342,'64'-8'33,"0"0"1,-1 1 0,-3 1-85,-14 2 1,-1 0-1196,0 0 1,0 0 657,-3 0 0,0-1-682,0-1 0,-5-1-4936,-8-3 6291,-45 1 1,-7 4 0,-25 4 0</inkml:trace>
  <inkml:trace contextRef="#ctx0" brushRef="#br0" timeOffset="27140">17415 3951 25892,'-1'55'737,"0"0"0,1 5 1,-1-2-738,2-12 0,-1-3-314,2 3 0,1-4 79,3 16-723,6-5-1447,0-6-7426,16-3 9263,-8-22 1,3-3-1,-14-19 1</inkml:trace>
  <inkml:trace contextRef="#ctx0" brushRef="#br0" timeOffset="27775">17789 4198 24956,'-9'44'172,"0"0"0,6 5 0,4-3-172,9-2-45,12 7-62,-3-29-100,12-6 246,5-16 124,9-23-113,-11-5 74,-4-17-91,-10 8 219,-1 0 45,-1 2 342,3 1-600,-3 15-11,3 25 39,-7 16-67,-1 22 6,-5-2-40,0-2-22,2-4-297,7-3 359,10-18 67,3-15-68,5-21 23,-6-15-22,0-5-6,-2-4 25,-9 16 0,1 0 93,13-14-152,3 7 12,-10 34 22,-4 21 11,-4 14 23,5 3-34,2 1 39,21 5 78,4-15-111,2-5 78,-5-19-78,-18-13 89,-5-9-84,-5-10 6,-7-26-59,-13 22 0,-7 0-622,-12-7 1,-8 3-1410,-6 10 0,-8 7 1959,-3 9 0,-5 6 1,6 2-1,9 3 0,2 2 1,-7 3-1,0-1 0</inkml:trace>
  <inkml:trace contextRef="#ctx0" brushRef="#br0" timeOffset="28141">19676 3841 25825,'-5'61'237,"0"0"0,1-2 0,2-5-220,5-16 0,2-2-701,0 0 1,1 0 507,2-3 0,0 0-1627,4 4 1,-1-2 1802,-7 13 0,7-8 0,-17-27 0</inkml:trace>
  <inkml:trace contextRef="#ctx0" brushRef="#br0" timeOffset="28292">19458 4227 20375,'59'-8'-202,"1"1"0,-4 0 1,2-1 201,-1-1 0,3-2 0,-8 2 0,-16 4 0,-2-1 0,28-6 0,1 0 0</inkml:trace>
  <inkml:trace contextRef="#ctx0" brushRef="#br0" timeOffset="28822">20173 4033 23842,'-43'15'330,"1"-1"0,3 0 1,7 5-272,15 10 0,6 3-26,-4 14-33,2 13 0,11-27 17,20-4-23,12-14 85,23-22-46,-23-7 1,-2-4 39,17-23-40,-7-10 96,-17 14 141,-3 2 54,-4 7-44,-4 9-235,-4 19-11,-3 14-34,0 16 0,3 7-129,10 14-386,10-8 476,2-7-57,6-18 96,-10-20 62,2-10-56,-2-7 89,0-13-84,-2-3 157,-1-2 174,-3 1 279,2-5-251,-8 17-292,-2 3-78,-3 58-229,1-9-959,4 9 1,8 0 1187,16-19 0,2-5 0,3 18 0,18-25 0</inkml:trace>
  <inkml:trace contextRef="#ctx0" brushRef="#br0" timeOffset="28974">20590 3679 11262,'42'31'0,"1"1"0,-9-7 0,0 0 0</inkml:trace>
  <inkml:trace contextRef="#ctx0" brushRef="#br0" timeOffset="29922">21046 4236 24340,'34'-50'65,"-1"1"1,-2 2-1,-7 3-9,-10-11-562,-6-6 506,-5 27 0,-1-1-353,-2-1 0,1 1 353,-1 0 0,0 0 151,-6-6 0,-2 3-95,-13-12-51,-5 7-5,0 39 432,8 24-239,6 9 0,2 8-84,2 9 1,3 4-73,1-6 1,0 1-1,3 0 24,4 9 0,4-2-39,2-3 1,4-6-23,22 4-154,7-11-15,5-13 82,-13-14 0,2-7 95,-2-9 1,-1-7 41,6-7 1,-5-7-51,-9-1 0,-5-4 36,-5-4 1,-5-1-25,-3-16 391,-7-9-336,-14 28 524,-7 21-591,1 32-57,4 27 57,14 2-303,16 2-420,13-3-789,8-20 0,8-5-379,9-6 1,5-5 578,-9-5 1,2-4-1,-2-2 1121,12-5 1,-3-5 190,-4-6 0,-6-5 70,-19 3 0,-3-3 1232,2-10 0,-4-2 210,-7 3 1,-6 0 470,-5-29-1356,-26 26-106,-21 29-280,-2 21-96,-4 13-72,1 16-26,18-9 1,3 3-48,9-1 0,2 0 3,-2-2 0,5-2 3,20 14 1896,11-34-1824,18-7-72,6-16 64,-11-8 0,-1-7 0,1-10 0,-3-9-37,-6 3 1,-2-5 0,-2 0-541,2-16 1,-5 0 554,-7 16 1,-3 0 0,-2 2 88,-1-7 0,-2 3-342,0 3 0,-3 1 266,-1 6 1,-3 3 89,-16-15-11,-8 56-90,2 24 17,16 6 1,5 5-528,3-1 0,2 2 460,2 1 0,2 0 50,3 0 1,2-1 235,1-1 0,3-2-289,3-3 1,4-1 46,8 6 0,6-3-464,3-9 0,3-5 117,-1 0 1,2-5-155,-2-8 1,0-7-1330,14-10-858,-2-14 2644,5-20 0,-27 14 0,0-5 0</inkml:trace>
  <inkml:trace contextRef="#ctx0" brushRef="#br0" timeOffset="30690">22791 3282 26973,'-1'48'32,"-1"-1"0,1 0 0,0 8 1,-1 0-33,2 9 0,0 1 16,2-9 1,2-2-65,5-7 1,3-3-23,-1-2 0,4-5-31,28 7-168,-1-34 107,7-12 22,2-13 56,-1-12 50,-3-14 17,-19 5 1,-2-6 44,-4-2 0,-3-2-438,-1 1 0,-2 0 410,-6 5 0,-5 5-61,-5-1 321,-10 16-260,-7 11 264,-23 36-202,2 26-60,19-11 1,4 2 17,4-6 0,6 0-15,16 25 40,13-32 73,38-11-76,-24-18 0,3-5 8,10-9 0,-1-6-110,-9 0 0,-3-4 63,-3-7 0,-4-2 92,4-20-89,-7-3 27,-8 1 29,-11-12 16,-17 21-89,-16 8-11,-3 34 22,-2 18 544,16 14-505,11 20-78,32 2-278,-4-20 1,3-2 164,2-6 1,1-4-171,2-1 1,-1-4 130,8 4 158,-6-1-68,-9-3 39,-9 7 146,-19 0 12,-29 7-57,-7-9 386,-16-3-1058,16-8-5770,5-3 6403,17-13 0,5 5 0,12-9 0</inkml:trace>
  <inkml:trace contextRef="#ctx0" brushRef="#br0" timeOffset="30922">23949 3135 26687,'0'7'269,"1"19"-236,2 28 1,0 9-37,-1-16 1,0 1-610,2 13 1,0-1 211,-1-21 0,0-3-732,5 25-561,-1-12-1836,1-14 3579,1-13 1,-4-12-1,0-6 1</inkml:trace>
  <inkml:trace contextRef="#ctx0" brushRef="#br0" timeOffset="31091">23854 3374 25029,'44'-31'-1563,"0"-1"1,-5 4-1,-4 5 1563,-6 13 0,-15 5 0,-5 0 0</inkml:trace>
  <inkml:trace contextRef="#ctx0" brushRef="#br0" timeOffset="31259">22849 3503 22643,'44'-34'-153,"1"1"0,-1-1 0,-1 5 1,3-1-1,-2 2 0,-4 5 1,0 3-1,-1 3 0,9-5 0,0 0 1</inkml:trace>
  <inkml:trace contextRef="#ctx0" brushRef="#br0" timeOffset="31441">24464 3184 17697,'0'0'0</inkml:trace>
  <inkml:trace contextRef="#ctx0" brushRef="#br0" timeOffset="31775">22657 4532 23595,'43'-19'134,"1"0"1,-1-1-1,0 3 1,0 0-1,-2 2-126,9 1 1,-2 4-841,4 0 0,-1 0 750,-1 2 1,0 0-745,8 1 0,-1 1-557,-14 1 1,-5 4 1382,2 7 0,-22-3 0,-43 9 0</inkml:trace>
  <inkml:trace contextRef="#ctx0" brushRef="#br0" timeOffset="31975">22557 4702 25391,'56'-12'-38,"0"-1"0,0 1 0,0 0 0,0 0 1,10-2-1,-1-1 0,-1 1 0,-6 1-444,-6 0 0,-4 1 1,-2 0-1753,16-5 0,-2 0 201,-9 1 0,-1-1 2033,-1 0 0,-4 0 0,4-2 0,-2 1 0</inkml:trace>
  <inkml:trace contextRef="#ctx0" brushRef="#br0" timeOffset="32126">23827 4427 16079,'10'-22'0,"-2"4"0</inkml:trace>
  <inkml:trace contextRef="#ctx0" brushRef="#br0" timeOffset="36957">1386 5925 22240,'-31'1'1389,"-7"0"-1159,21-1-163,-10 0 140,7 0 6,-5 0 386,9 0 202,2-1-593,18-2-63,17-5-128,20-3 11,-7 2 0,5-1-533,9-2 1,7 0 501,-6 0 0,7 0 1,2-1-1,-1 0-7,-3 2 0,-1-1 1,1 0-1,0 0 10,5-1 0,2-1 0,-2 0 0,-5 2 2,-2 0 0,-4 1 0,-6 1 26,-6-1 0,-6 0-28,3-2 0,-9-9-96,-11 0-122,-22-6 218,-3 7-73,-11 2 1059,5 8-1019,-1 1 5,0 1 28,-9-3 112,1 3 157,-1-2-45,10 5-213,9 3 112,6 2-28,2 1 236,6 0-163,17 0-129,3 0-39,17 0 0,-5 4 45,0 6-73,-2 7 28,-5 9 0,-10 3-84,-14 23-577,-25-20 0,-9 0-1322,-2 4 0,-6-1 1851,-8-6 1,-7-1 0,5-5 0,11-4 0,2-3-1,-7 0 1,1 1 0</inkml:trace>
  <inkml:trace contextRef="#ctx0" brushRef="#br0" timeOffset="60493">5006 6379 24486,'32'11'364,"4"-2"-599,21-14-443,-15 1-856,9-5-1205,-28 4-258,-11 1-2078,-12 2 5075,-12 2 0,3 0 0,-2 0 0</inkml:trace>
  <inkml:trace contextRef="#ctx0" brushRef="#br0" timeOffset="60645">4911 6513 25371,'42'-1'-51,"1"1"1,-3-1-1,-2-2 51,22-18 0,-30 11 0,2-3 0</inkml:trace>
  <inkml:trace contextRef="#ctx0" brushRef="#br0" timeOffset="78071">4135 8509 28614,'57'-12'-596,"0"-1"1,1 0 0,-1 1 0,-11-1-1,0 2 1,4 2 0,9 0 0,-5 1-1,-18 4 1,-19 4 0</inkml:trace>
  <inkml:trace contextRef="#ctx0" brushRef="#br0" timeOffset="78249">4084 8656 25976,'53'3'349,"0"-1"0,-3-1 0,-2-3-298,17-4-51,-2-4-446,-26 3 1,-2 1-2691,13-3 3136,-8 0 0,-28 5 0,-12 2 0</inkml:trace>
  <inkml:trace contextRef="#ctx0" brushRef="#br0" timeOffset="87306">16274 7774 26374,'22'28'252,"-1"-3"-168,-5-6-51,2-2-22,-2-1 499,15-6-56,-2-5-169,15-17-67,-8-9 1,1-6-177,-6 0 0,0-2-740,16-14 0,-1-2 743,-9 6 0,-1 0-39,1-2 0,-1-1-6,-1 1 0,1-1-489,7-8 0,-1 1 489,-14 16 0,-2 2 0,5-5 0,-3 4 0,-6 9 0,-8 9 0,-8 8 1280,-1 4-5504,0 39 3660,-3 10 1,2-1 0,-4-9 0</inkml:trace>
  <inkml:trace contextRef="#ctx0" brushRef="#br0" timeOffset="90171">956 9730 24743,'-19'-34'168,"10"6"-67,23 28 67,14 0-134,15 0-9,-11-1 0,3 0-361,3-2 1,1-1 335,8-1 0,2-2-462,0-2 1,0-2 368,-3 0 1,0-1-43,-1-1 1,-1-1 103,-8 1 0,-2 0-8,22-14 39,-20 3 0,-19-1 0,-12 4 462,-20-1-344,-7 3 1149,-13 3-1099,-3 4 22,4 4 141,5 4-12,8 1-134,8 2 291,8 0-140,3 1-190,13-1-135,20 1 62,23 8-12,1 5-360,0 13 360,-21 8 79,-11 9-73,-8 7-33,-9 5-34,-17 5-347,-7-15 0,-8 3 347,-5-4 0,-6 3 0,3-5 0,4 0 0,0-3 0,-11 6 0,1 0 0</inkml:trace>
  <inkml:trace contextRef="#ctx0" brushRef="#br0" timeOffset="95363">4788 10241 27992,'64'-11'-3050,"-19"5"0,1 0-1310,4 1 0,2 0 4173,10-1 0,-4 0 0,7 0 0,-17 1 1</inkml:trace>
  <inkml:trace contextRef="#ctx0" brushRef="#br0" timeOffset="95644">6515 10310 28671,'55'-1'-1692,"-13"-5"0,9-2 0,0-3 1692,5-3 0,0-3 0,-1 2 0,-5 2 0,-2 2 0,-2-1 0,9-4 0,-1-1 0</inkml:trace>
  <inkml:trace contextRef="#ctx0" brushRef="#br0" timeOffset="96834">12183 10521 19832,'32'-26'0,"-6"5"0</inkml:trace>
  <inkml:trace contextRef="#ctx0" brushRef="#br0" timeOffset="97417">12646 10327 25875,'52'-39'-1983,"-2"6"-4481,-2 21 6464,-17 5 0,-4 1 0,-21 5 0</inkml:trace>
  <inkml:trace contextRef="#ctx0" brushRef="#br0" timeOffset="97535">12562 10305 25387,'57'-7'-52,"0"0"0,0-1 0,-16 6 0,-3-1 0,15-8 0,0 0 0</inkml:trace>
  <inkml:trace contextRef="#ctx0" brushRef="#br0" timeOffset="97983">14431 10430 28166,'45'-1'-139,"1"0"0,-1-1 1,21 1-1,-4-1-340,-16 1 1,-1 0-520,9 0 1,-2 0-1383,11 0-1496,-37 0 3075,-54 5 720,-8 1 0,-4 0 81,2 2 0,-2 1 1050,-16 7 0,0 1 359,11 0 0,2 0-309,0 2 1,10 0-31,23 5-443,61-12-627,0-11 0,8-6-2458,-11-2 0,6-3 1,1-2-1,-5 1 1985,3-1 1,-3 0 0,0-1 0,4-2 0,0-1 0,-10 2 0,1-7 0</inkml:trace>
  <inkml:trace contextRef="#ctx0" brushRef="#br0" timeOffset="99151">15461 5510 27404,'-5'-23'694,"8"20"-688,3 19 84,6 13-90,-1-3 0,-2-4 72,6 1 333,9-10-405,4-8 0,16-20 0,4-14 0,-3-5 0,5-6-282,-13 10 0,2-1 0,2-2 282,8-7 0,2-3 0,-3 2-340,-8 8 0,-3 1 1,-1 1 339,12-9 0,-5 5 0,1-2 0,-11 12 0,-10 9-410,-9 8-940,-5 5 1538,-4 48 1,-3-34-1,-2 34 1</inkml:trace>
  <inkml:trace contextRef="#ctx0" brushRef="#br0" timeOffset="101668">15899 9617 24200,'-5'36'171,"1"0"0,-4 25 148,8-38 73,0-7 281,3-6 200,5-6-436,11-10-118,11-13-56,13-14-765,-18 10 1,2-3 571,3-3 0,0-1-67,3-3 0,0-1-394,1-1 1,-1 0 387,0 0 0,-1 1-1120,4-2 1,-3 3-5891,8-5 7013,-7 6 0,-28 29 0,-6 3 0</inkml:trace>
  <inkml:trace contextRef="#ctx0" brushRef="#br0" timeOffset="123954">5022 12469 20386,'-33'-19'3187,"6"4"-2409,23 12-22,1 0-150,2 1-214,0 2 162,1-2-223,24-3-315,15-1 1,2 0 0,5 0-1221,12 0 1,5 1 1203,-15 0 0,3 1 0,1-1 2,3 1 0,1-1 0,-1 1-330,-4 0 0,0 0 1,-1 0 327,13-1 0,-4 1-17,-12 0 0,-5 1 12,16-4-326,-16 3-122,-12-2 27,-8 2 1414,-10 0-3065,-13 1-1878,-35 2 3955,-2 0 0,-1 1 0,-11 0 0,-12 0 0</inkml:trace>
  <inkml:trace contextRef="#ctx0" brushRef="#br0" timeOffset="124219">5073 12593 25158,'46'-13'61,"-1"1"1,0-1 0,-1 1 0,-1 1-1,1 1-57,3 1 0,1 1 0,-2 1-865,7-1 0,-1 1 886,16-2 1,-4 0-26,-27 4 0,-3 1 599,20-3-464,-18 2 620,-16 2-1276,-11 0 521,-6-7 0,-3 8 0,0-7 0</inkml:trace>
  <inkml:trace contextRef="#ctx0" brushRef="#br0" timeOffset="151482">13250 6185 26166,'35'-13'549,"1"2"-381,0 6-162,2 1-1,4 0 29,-1-1-23,1 0-11,-6 0-347,3-2-28,-17 4-1827,-3 0-688,-15 2-790,-22 1 3680,-21 6 0,13-4 0,-9 5 0</inkml:trace>
  <inkml:trace contextRef="#ctx0" brushRef="#br0" timeOffset="151735">13244 6275 23881,'19'11'2257,"2"-3"-2251,31-13 16,-6 0 9,-12 0 0,1-1-31,12-1 0,9-2 118,-32 4-118,-7 2 33,-6 0-486,-5 0-1245,1 1-3948,-1 0 5646,-2 0 0,0 0 0,-4 1 0</inkml:trace>
  <inkml:trace contextRef="#ctx0" brushRef="#br0" timeOffset="152503">14052 8222 26497,'49'-13'33,"11"-3"-593,-13 7-364,-3-1-3081,-9 4-5618,-25 5 9623,-8 5 0,-3-2 0,-6 2 0</inkml:trace>
  <inkml:trace contextRef="#ctx0" brushRef="#br0" timeOffset="152671">14057 8402 26883,'44'-17'-319,"1"-1"0,-5 3 0,0 0 319,0-2 0,-4 3 0,-3 2 0,16-9 0</inkml:trace>
  <inkml:trace contextRef="#ctx0" brushRef="#br0" timeOffset="154722">16661 5940 24021,'-20'-32'1137,"18"8"-633,49 36-336,-9-2 0,9 3-1100,5 3 0,10 3 1,3 1-1,-2-2 993,-9-2 1,0 0 0,0 0 0,5 0-286,-7-1 1,4 1-1,2 0 1,0 0-1,-1 0 1,-3-2 238,12 3 1,-4-2-1,0-1 1,0 0-15,1 0 0,-1 0 1,0-1-1,0 0 8,-3-2 1,-1 1 0,0-1 0,-1-1-16,-1 0 1,-2 0 0,1-1 0,-2 0-7,13 2 1,0-1 0,-3 0 11,-7-1 0,-2-2 0,-3 1 0,16 1 0,-6-1-153,-14-2 0,-5-1 153,18 3 1280,-18-2-1022,-11-2 2308,-4 0-2381,-9-1 1955,-5-2-2134,-7 0 819,-3 0-825,0 0-268,0 3-1009,3 2-7786,-3 16 9063,0-6 0,-3 4 0,0-12 0</inkml:trace>
  <inkml:trace contextRef="#ctx0" brushRef="#br0" timeOffset="155271">18201 7482 25646,'-61'-6'705,"11"1"-531,45 5 55,0 0-94,2 0-102,0 0 51,2 0-33,0 0-12,-1 0 247,-3 0 150,4 0-184,-2-4-168,14-8-5,19-14-79,2 3 0,5-2-427,-2 3 0,4-2 0,4-2 437,1-1 0,5-3 0,3-1 1,0-1-1,-2 0-484,-3 2 0,0-1 1,0 1-1,-1-1 1,1 0 474,1 0 0,1-1 0,0 1 0,-3 0 0,-2 2-1,9-9 0,-4 1 0,-7 5-254,-11 6 0,-5 2 287,21-19-20,-7 1 54,-10 9 818,-13 7-1955,-12 12 1665,-40 19 1,24-4 0,-24 11 0</inkml:trace>
  <inkml:trace contextRef="#ctx0" brushRef="#br0" timeOffset="156270">20278 5798 25662,'-5'59'136,"1"0"1,0-1-1,1-3-119,3-12 0,0-3-291,1 1 1,0-1 273,1-4 0,0 0-398,4 25-224,2-12-618,-1-13-1236,-4-29 1793,-2-20 392,-7-31 202,-4-17 164,0 6 1,-1-6-199,5 17 1,0-2-1,1 0 463,-1 0 0,0 1 0,1 0 147,1-18 0,1 5 658,1-7-371,2 14-186,4 15-292,6 11-122,9 11-62,28 6-137,-15 18 0,1 5 11,0-3 0,0 4 687,3 10 0,-4 3-891,6 25-51,-10 4 189,-14 2-97,-16-18 1,-9 0 145,-14-2 0,-7-3 59,-11 7 0,-5-4-269,3-12 0,-1-5 369,2-6 1,4-3 56,-2-3 196,14-3-140,15-4 455,14 1-646,22 0-30,10 3 0,5 0-20,-3-1 0,2 0-538,14 4 0,2 0 535,-14-1 1,-1 1-77,-2-2 1,-1 2 294,-2 0 1,-1 0-245,3 1 0,0-1 129,19 4 67,-2-10-135,-23-18-27,-11-13 123,-5-12-129,-2-3 1219,-2-2-911,-1-9 128,-5 17-396,-1 12-40,-2 31-6,0 23 0,0 11-134,16 21-884,15-11-1562,-2-31 1,3-7-2522,21-15 5107,1-34 0,-35 11 0,-6 2 0</inkml:trace>
  <inkml:trace contextRef="#ctx0" brushRef="#br0" timeOffset="156418">21171 5644 16415,'52'33'0,"-10"-6"0</inkml:trace>
  <inkml:trace contextRef="#ctx0" brushRef="#br0" timeOffset="157002">21717 5929 23646,'-18'-36'156,"1"-1"1,-1 4 0,-1 9-101,-14 21 79,-3 13 105,-18 28-150,31-10 0,2 3-88,0 0 1,4 0 92,-1 28-89,21-25 112,26-8 16,20-11-134,8-13 56,2-12 297,-21-7 51,-6-3 144,-5 2 158,-4 1-566,-9 12 78,-1 36-218,-7 8 20,-3-2 0,1 2-20,-1-4 0,1 2-26,2 22 1,1 5 23,-3-19 0,1 2 1,-1 1-290,0 10 0,1 2 0,-2-1 235,0-5 0,0-2 0,-1-2-25,0 5 0,-1-5 81,-3-12 0,-2-6-6,-7-7 6,-13-9 45,-7-10 78,-33-19 154,28-8 1,2-6-96,-2 1 0,4-5-609,2-11 1,8-4 504,12 8 1,5-2-15,1-2 1,3-1 56,7 1 0,7-2-558,7 3 0,6-1 0,4 1 437,3 1 0,3 1 0,-1 2 0,9-10 0,-1 4 0,-9 13 0,1 0 0</inkml:trace>
  <inkml:trace contextRef="#ctx0" brushRef="#br0" timeOffset="161651">21964 6036 22565,'4'-28'196,"-1"5"-151,-2 15-40,-1 1 85,1 0-84,-1 0 61,0-1 39,0-1-22,0 2-33,0 0-51,0 3 44,0 2 376,0 1-235,0-1-112,0 0 173,3-11-156,-2 3 61,2-10-50,-3-8-95,0 2-6,0-13 5,-3 6 1,-9-21 44,-6-4-50,-2 0 6,-1 9-1,9 22 180,2 7-118,2 5-5,4 8-62,0 3-56,3 7 118,-1 10-29,2 11 174,-1 15-27,1 11 39,4 12-334,-1-28 1,2 1 142,1 1 0,3 1 39,4 11 1,3 2-10,0-6 1,1 0-40,4 3 1,-1-3 92,7 9-112,-6-24 140,-12-23 6,0-3-79,-1-10 531,7-28-598,6-28 3,-7 18 0,1-2 30,-3 8 1,0 2 33,7-24 101,-8 38-168,2 15 112,10 38-45,13 23-67,-19-22 0,1 0 34,3 1 0,0-4-34,11 7 0,1-12-6,-2-7-128,10-15 5,-8-33 126,-17 3 0,-2-5 3,-5-2 0,-3-2-171,-3-7 0,-2 0 227,-4-21 33,-2 22 1,-1 0 403,-5-21-280,-2 6-213,7 35 5,5 25 57,1 15 359,1 12-416,4 18 54,2-6 0,0 4-51,3 3 1,0 2-7,3 9 1,-1-1-3,-3-15 0,0-3-190,5 18-381,-7-33-600,-3-9-666,-1-8 1837,-7-49 0,2 31 0,-3-34 0</inkml:trace>
  <inkml:trace contextRef="#ctx0" brushRef="#br0" timeOffset="161820">22553 5702 25870,'55'-20'-519,"1"0"1,-12 5 0,1 0 0,-4 2-1468,-5 2 1,-2 1 1893,18-7 0,-4 0 1,-10 1-1,-2-2 1</inkml:trace>
  <inkml:trace contextRef="#ctx0" brushRef="#br0" timeOffset="162883">23568 5833 25382,'16'-46'1126,"-4"2"-656,-2-6-341,-6 16 0,0-1-126,1-2 0,-1-1-204,0-3 0,-1 0 257,-1-24 46,-1 21 0,-1-1-26,0 7 0,0 1-65,0 1 0,0 3-61,0 0 50,0 36 11,-1 41-3,1-10 1,0 6 10,-1 15 1,1 1-213,0-7 1,0-1 192,-1-1 0,2-3 95,4 15-127,2-5 32,7-8 0,3-5 0,5-11-392,20-3-3372,24-16 3764,-23-16 0,0-3 0,14 1 0,-12-15 0</inkml:trace>
  <inkml:trace contextRef="#ctx0" brushRef="#br0" timeOffset="164266">24297 5464 25539,'-38'3'306,"-1"1"0,2 1 1,4 6-170,9 15 0,4 6-104,1 0 1,2 1-34,1-1 0,2 0 0,1 20 51,18-30-51,9-6-51,8-10 51,10-3-39,1-9 73,13-18 83,-8-17-75,-17 10 0,-2-1 121,3-21-113,-9 5 124,-8 22-158,-2 9-21,-1 20 5,-2 11-11,1 17-12,2 3-33,12 10-145,2-16 111,11 1 6,11-21 34,8-25 66,-18 1 1,-1-3 50,17-24 124,-11-5-23,-15 17 95,-5 4-269,-5 12 6,-1 24-11,-4 8 11,7 17-5,3-10-40,7-3-78,5-7 78,7-7 6,3-5 50,17-28-11,-7-21 16,-23 18 1,-3-3-156,-4-6 1,-6-1 146,-5 5 0,-3-1-2,0-4 0,-1-2-6,0-1 0,-2-2 84,-3-17 0,-1 0 42,-1 11 0,0 2-126,-1 3 0,0 5-6,-7 0-39,8 45 45,1 21 34,1 23-34,3-13 0,0 1-185,0 5 1,1 4 171,0-3 0,1 3 0,1 0-7,6 20 1,1-1-71,-2-1 0,3-3-5,4-12 0,3-7-174,10-1 115,24-12-316,11-18 431,-21-20 0,0-7 50,-7 1 0,-3-3-159,-2-11 0,-4-4 176,5-25 5,-17 25 1,-2 0-3,-1-1 0,-1-3 240,-3-9 1,-1 1-70,2-18 166,-6 8-368,-9 45-5,-1 32 38,-6 17-38,3 17 133,6-12 1,5 3-362,8-4 1,7 0-508,11 4 1,7-4-37,2-15 1,4-6 318,9-8 1,2-6 61,-7-8 1,-1-3 172,1-3 1,1-3 176,0-4 0,0-2 36,-2-5 1,-2-2 8,-2-3 0,0-3 455,4-14 0,-3-5 298,-10 0 0,-3 0-465,-2 3 1,-3 1 19,-9-22-224,-24 45-34,-9 10 52,-16 19-49,4 14 0,-1 7-31,-2 11 1,1 4-82,-1 0 0,3 1 61,5 1 1,6-2-3,4 6 65,10-2 137,33-24-29,23-23-109,-9-21 1,1-9 58,-4-4 0,-3-5-619,3-14 1,-6-5 604,-8-2 0,-3-2-76,-6 16 1,0 0 0,-2-1 25,3-21-1,-3 1 166,-2 1 0,-2 2 1,-5 16 1,-3 4-226,-6-20 39,-10 35-34,-1 38 9,5 19 0,3 8-14,3-2 0,3 3-214,-4 19 0,4 5 98,7-18 1,3 2-1,2 0-568,2-3 1,1-1 0,4 0-1470,3 2 1,3-1-1,3-4 2153,12 0 0,0-8 0,12-4 0,-15-26 0</inkml:trace>
  <inkml:trace contextRef="#ctx0" brushRef="#br0" timeOffset="164435">25808 4532 17020,'0'0'0</inkml:trace>
  <inkml:trace contextRef="#ctx0" brushRef="#br0" timeOffset="164652">23731 5381 26194,'51'-11'-1115,"0"0"1,1 0-1,-1 1 1,14-4-1,-1 0 1,-3-1 886,-6 1 0,-1 0 1,-7 1-1,-2 1 0,-5 2 1,21-8-1</inkml:trace>
  <inkml:trace contextRef="#ctx0" brushRef="#br0" timeOffset="164999">27240 4376 27258,'-5'49'187,"-1"-1"1,0 1 0,-1 10 0,1-1-188,5 5 0,1 0-1066,2-1 0,0 0 1066,-1 5 0,-1-2 0,2-18 0,0-3 0,-2-8 0,0 1 0</inkml:trace>
  <inkml:trace contextRef="#ctx0" brushRef="#br0" timeOffset="165601">27011 4944 24939,'43'-19'-811,"1"1"0,0-1 1,17-8-1,-1 5-1427,-5 10 1,-3 3 752,-15 1 1,-1-1 1217,8-1 1,-5-1 792,-5-3-206,-13 2 1158,-13 0 1665,-15-5-634,-20 2-1434,-5 2 585,-12 6-1089,8 15 438,-9 28-766,27-6 1,5 5-194,1 11 1,6 1-51,9-7 0,8-2-123,5-2 1,6-7 4,34-1-184,8-13 221,-31-9 0,2-5 81,10-13 0,-1-8 75,-6-6 1,-3-6 44,3-17 1,-5-5-7,-13 8 1,-6 1-6,-5 1 1,-4 3 248,-4-3-128,-1 13-6,0 11-146,0 11-33,10 24-45,3 6-40,15 22 13,3 1-629,5 5 387,1 3-101,-2 2 118,-4-2 78,-16-19 1,-4 1 100,-1 23 79,-34 0 28,-7-27-68,-21-17 649,17-12-3965,10-18 3350,40-20 0,9-4 0,-17 5 0,18-1 0,1 0 0</inkml:trace>
  <inkml:trace contextRef="#ctx0" brushRef="#br0" timeOffset="165785">28408 4307 27684,'-9'44'36,"1"1"1,-1-1-1,-2 17 1,5-1-961,13-5 0,5-3-938,-4-14 1,0-1-228,5 11 0,-1-3-4723,0 0 6892,-6-14 1,-3-16 0,-3-9-1</inkml:trace>
  <inkml:trace contextRef="#ctx0" brushRef="#br0" timeOffset="165916">28147 4635 23181,'41'-19'-259,"-1"0"0,1-1 0,10 0 1,1 0-1,-6 5 0,-11 7 0,-2 3 1,6-2-1,0-1 0</inkml:trace>
  <inkml:trace contextRef="#ctx0" brushRef="#br0" timeOffset="166066">28954 4644 15956,'0'0'0</inkml:trace>
  <inkml:trace contextRef="#ctx0" brushRef="#br0" timeOffset="167775">16555 9978 24973,'-29'-39'1361,"6"9"-1125,23 30 83,12 5 118,13 9-107,35 13-905,-14-9 1,10 2 630,-12-7 0,8 2 0,3 0 0,1 0 0,-3-2-631,2 2 1,-1-2 0,1 0 0,3 1 582,3 0 0,4 1 0,2 0 0,-3 0 0,-4-2 8,-7-2 1,-3-1 0,-2 0 0,-1 0-387,10 1 1,-2 1-1,-3-1 370,13 3 0,-5-1 36,-7-1 1,-5-2-37,14 5 676,-19-5-687,-28-6 2023,-16-2-3608,-12 3 2027,-13 8 1,9-6-1,-3 3 1</inkml:trace>
  <inkml:trace contextRef="#ctx0" brushRef="#br0" timeOffset="168359">16528 11952 24559,'-26'-36'2044,"5"4"-1736,23 21 56,10-5-213,14-4 57,30-8-1160,-13 8 0,7-1 952,-5 3 0,4 0 0,2 0-467,-6 2 0,3-1 1,0 0-1,2 0 468,6-2 1,1 0-1,1 0 1,1-1-2,0 0 0,0 0 0,2-1 0,2-2-183,-11 3 1,3-1 0,0-2 0,1 0 0,0 0 0,-2 1 182,7-5 0,-1 1 0,-1 0 0,0-1 0,-1 1-197,-3 1 0,0 0 0,-1 0 0,-2 1 0,-3 1 197,16-9 0,-4 2 0,-11 6 0,-17 8 0,-5 2 1351,13-8-1351,-21 9 1191,-6 4-3716,-17 17 2900,-4 15 1,1-7 0,2 4 0</inkml:trace>
  <inkml:trace contextRef="#ctx0" brushRef="#br0" timeOffset="171648">19754 9436 24704,'-14'53'292,"-1"-1"1,1 0-1,0 3 1,0 0-1,3-1-162,5-7 1,2 0 0,-1 1-421,-2 10 1,-1 1 0,0-1 317,1-10 0,-1-2 0,0-1 5,-4 20 1,-1-3 2,2-18 1,-3-6-26,-9 10 550,-13-8-421,-2-31-134,1-17 238,9-27-216,15-11-23,7-4 68,4 1-73,6 8 568,8 11-574,22 13 6,21 33 5,-15 4 1,2 4-6,-4 1 0,0 2-270,2 3 1,0-2 266,-9-12 0,2-3 20,15-2 0,3-5-12,-1-9 1,-1-4 39,1-1 0,-4-3-144,-6-8 1,-7-3 103,1-18 57,-13-8-23,-9-2-28,-8-5-11,-5 0 64,-6 22 1,-4 1-32,-16-7 529,-8 8-523,-1 45-39,11 23 17,12 5 0,4 6-17,5 1 0,7 1-17,13 5 0,7-4-11,0-15 0,6-7-116,12-10 0,4-10 91,-10-13 0,2-7-20,15-12 0,-1-7 50,-13 2 1,-3-4 22,10-11 0,-4-7 11,-20 11 0,-5-2 1,-3-4-12,-1-6 0,-4-2 0,-1-1-508,2 2 0,-1 0 1,-2 0 540,-4-3 1,-2 0 0,-1 5-18,-1 3 1,-1 3 182,-4-8 0,-1 3-126,-4-2 11,-1 47-6,7 55 0,9 27-76,-2-27 0,2 1 0,0 3-405,0 0 0,0 3 0,1 1 0,0-3 397,1 6 0,2-1 1,-1-2 5,1-2 0,0-1 0,0-1 0,-1-2 0,0-1 0,0 0 291,2 5 1,0 0-1,0-2-291,-2-7 0,0-2 0,1 0-3,3 21 1,0-4-12,-3-15 0,2-4 8,6 19-50,5-10-112,5-14-34,18-18 79,3-50 2,-19-3 1,-5-7 98,-4-8 0,-6-5 488,-7-13 0,-7-1-469,-6 8 1,-5 1-21,-2-3 1,-4 0 22,-2 5 0,-2 1 174,-7-3 1,-1 2-80,2 9 0,1 3-64,4 5 0,5 3-65,6-6-347,39 25-711,24 7 308,-19 5 0,4-5-449,18-19 1,7-11 0,-8 1 1545,-16 10 1,-2-2 134,12-10 1,3-6-1,-17 3 588,-30-14-50,-13 3-270,1 21 1,-2 2 22,-8-7-224,-6 0-224,18 59-106,2 13-152,4 1 1,3 4-283,-1 1 0,2 1 277,1 5 0,0 1-28,1 1 0,2 3-2,0-6 0,1 2 0,1 0-978,2 14 0,1-1-667,0-4 1,-1-4 1646,6 12 0,-11-51 0,-3-9 0</inkml:trace>
  <inkml:trace contextRef="#ctx0" brushRef="#br0" timeOffset="171813">21187 9842 26715,'52'-29'-1696,"0"0"1,-2 2 0,-3 5-6997,5 9 8692,-5 3 0,-23 5 0,-10 2 0</inkml:trace>
  <inkml:trace contextRef="#ctx0" brushRef="#br0" timeOffset="171978">21750 10151 20201,'0'0'0</inkml:trace>
  <inkml:trace contextRef="#ctx0" brushRef="#br0" timeOffset="172512">22842 9924 26631,'4'-56'65,"0"1"1,1 1-1,0 3-65,1-13 8,-3 29 1,0-4-12,0-20 0,-2-7-933,0 18 0,0-1 0,-1 0 936,-1 0 0,-1 0 0,1 2 0,-1-22 0,-1 7 371,-1 25 0,-1 4-366,-4-17 538,1 24-409,-3 33 303,2 57-146,4-9 0,2 5-686,0 1 1,1 2 463,1-18 0,1 1 0,0-2-7,0 5 1,1 0 462,4 14 0,3 2-525,2-6 0,4-1 0,8 5 0,5-4 0,-4-19 0,3-8-40,4-9 0,2-8-648,21-7-1009,6-18-474,-24-5 1,1-7 2102,10-18 1,-2-3 0,-18 18-1,-2 0 1,3-7 0,0 0 0</inkml:trace>
  <inkml:trace contextRef="#ctx0" brushRef="#br0" timeOffset="173862">23606 9456 25875,'-9'-35'446,"-1"0"0,-8 3 1,-6 8 62,-37 28-442,29 3 1,0 5-324,-4 7 1,4 7 286,9 0 0,5 6 99,-3 13 0,6 5-133,6-6 0,7 1 3,10 2 0,6-5 12,19 6 103,23-32-82,-15-30 57,-3-10-85,-4-16 45,-16 6 1,-2-4 27,-2-2 1,-2-1-9,1-4 1,-2 1-71,1-16 354,-6 30-354,-6 30 0,3 35 0,7 20-21,1-17 1,2 1-181,16 20 27,9-19 40,-4-30 16,14-14 118,1-27 0,-21 8 0,-3-4 61,-4-5 1,-3-1 39,5-19-101,-11 23 0,-4 19-33,0 13 27,17 12-274,16-1-146,22 0 225,-7-18 134,-1-17-68,-21-16 130,-7-11 5,-5-10-267,-12 3 0,-3-9 267,-3 11 0,-1-4 0,-1 0-469,0-8 1,0-1 0,-1 2 541,-1 11 0,-1 2 0,-1 4 25,0-6 0,-1 12-93,-3 23 180,-5 51-149,5 10 1,3 8-26,-1-4 0,1 5 1,1-1-359,0-2 0,1 0 0,2 0 358,1-3 0,1 0 0,1-4-36,3 2 0,1-5 166,3-3 1,3-2-287,17 19 711,-5-31 1,4-7-584,6-7 1,2-8 24,10-13 1,-1-8-7,-6 0 1,-3-5-245,-2-11 0,-4-3 259,-11 8 0,-3-1 674,1-12 1,-3-1-614,-5 11 1,-5 1 113,-10-25-192,-12 50 0,-16 34 0,10 20 0,5 9 0,8 3-219,14-20 1,10 0-700,12-7 0,9-5 69,17 1 0,5-8 647,-1-12 1,0-8-26,4-7 0,-4-7 227,-16-3 0,-4-6 100,10-15 1,-3-7 425,-9-3 1,-3-3 95,-2-8 0,-5 1-409,-9 16 0,-7 4-68,-18-11 107,-10 40-33,-16 19-51,-5 14-23,-4 21-142,22-17 0,2 3 28,-5 15 0,4 2 27,6-4 1,3 0-59,-1-2 0,5-2 34,17 10-6,12-35 28,33-31 5,-9-11 219,-15 3 1,-2-6-222,-2-24 0,-5-8-807,-5 5 0,-3-3 765,-2 0 0,0-4 0,-3 1-725,-4 5 0,-2 2 0,-1-1 717,1 0 1,-1 0-1,-1 2 15,-1 6 0,-2 1 1,0 3 21,0-4 1,-2 6 171,-11-12-33,-10 35-190,6 22-18,-4 23 23,15 30 247,6-11 0,5 5-245,5 13 1,5 5 7,-2-19 0,3 5 0,0-1 0,1-1 521,3 7 1,2-2 0,1 1-1038,-2-7 1,1 1-1,0-1 1,-1-6-548,5 10 0,1-7-1378,-5-9 0,0-7 2440,5-2-1,-12-15 1,-5-9 0</inkml:trace>
  <inkml:trace contextRef="#ctx0" brushRef="#br0" timeOffset="174044">24794 8347 11239,'0'0'0</inkml:trace>
  <inkml:trace contextRef="#ctx0" brushRef="#br0" timeOffset="174246">23063 9327 23859,'43'-18'178,"0"1"0,1-1 0,5-2 0,2 0 0,1 0-628,4 0 0,1-1 0,0 0-2770,2-1 0,-1 0 1,0 0 3219,-2-2 0,0 0 0,-7 2 0,-3 3 0,-7 2 0,15-10 0</inkml:trace>
  <inkml:trace contextRef="#ctx0" brushRef="#br0" timeOffset="174529">26583 7825 28597,'-11'51'14,"-1"0"1,1 0 0,2 1 0,2 1 0,5 2-15,6-5 0,4 3 0,2 1 0,0-3-585,-1 7 0,1-2 1,-1 1-1166,2 8 1,-1 2 0,-1-8-3167,-2-8 1,-3-7 4767,-7 15 1,2-39 0,-4-7 0</inkml:trace>
  <inkml:trace contextRef="#ctx0" brushRef="#br0" timeOffset="175247">26305 8647 26441,'25'-51'172,"1"0"0,1 15 0,4 2 1,3 6-1691,18 4 0,4 7-908,-1-3 0,0 3 636,-2 4 1,-5 3-1420,7 2 1443,-5 7 4135,-22 22 1614,-6 6-2359,-18 7-140,-3-3-38,5-14 931,18-5-1868,17-13-285,17-27-179,-13-4 22,-9-20 56,-27 8-117,-4 2 95,-14-1 117,-23 0 124,-23 25-168,16 26 0,-1 10-132,7 2 0,3 7-270,1 16 0,7 4 312,10-8 0,6 1-13,5 15 0,11 0-46,15-7 1,12-5 3,-4-13 1,5-2 0,2-6-491,19 1 0,3-10 466,3-15 1,-3-9-6,-18-3 0,-4-5 67,-2-5 1,-4-4-43,-2-4 0,-4-2 6,-4-2 0,-3-2-31,-3 0 0,-5-4 70,0-13 0,-7 0-6,-7 9 1,-4 2-26,0 2 0,-6 6 464,-22-1-503,-1 37 152,-5 36-152,15 23 468,21-14 0,8 4-673,16 3 1,9-2 100,-2-10 1,4-2-107,17 7 0,-1-4 210,1 4 0,-20-18 0,-5 2 210,-10 16-64,-38-4-146,-4-3-84,-28-11-958,14-14-5646,6-4 6688,22-23 0,4 10 0,16-14 0</inkml:trace>
  <inkml:trace contextRef="#ctx0" brushRef="#br0" timeOffset="175461">28031 7836 28451,'5'62'50,"-1"0"1,0-2-1,2-1-64,4 6 0,1 0-2039,-2-2 0,0 0 750,-1-1 1,-1-2-1115,0-15 1,-6-7 2581,-21-7 1,15-17-1,-15-10 1</inkml:trace>
  <inkml:trace contextRef="#ctx0" brushRef="#br0" timeOffset="175596">27822 8269 25998,'38'-24'-1713,"0"1"0,0-1 0,13-3 1,3 0-1,-4 5 1537,-8 8 0,-2 2 0,7-2 0,-5 1 0,-10 3 0</inkml:trace>
  <inkml:trace contextRef="#ctx0" brushRef="#br0" timeOffset="175728">28575 8008 23987,'-22'40'-931,"-1"0"0,1 1 1,-1 4-1,4-8 0,-1-11 1</inkml:trace>
  <inkml:trace contextRef="#ctx0" brushRef="#br0" timeOffset="176180">23747 10263 26558,'59'-25'301,"0"0"1,0 0 0,0 1 0,-6 2 0,-1 0 0,1 2 0,3 0-1435,3 3 1,4 1 0,2 1 0,0 0 0,-3 0 1132,-7 2 0,-1 0 0,-1 1 0,0-1 0,0 1 0,0-1 0,0 1 0,0 0 0,1-1 0,3 0-180,3-1 1,3 0-1,2-1 1,0 0-1,-2 1 1,-4 0 179,-3 1 0,-3 1 0,-1-1 0,0 1 0,2 0 0,10-3 0,2 0 0,1 0 0,-3 1 0,-7 1 0,1 0 0,-6 1 0,-3 0 263,9-1 1,-6 1-575,-17 3 0,-5 0-3469,6-1 3780,-70 18 0,-12 2 0,29-6 0,-30 8 0,1 0 0</inkml:trace>
  <inkml:trace contextRef="#ctx0" brushRef="#br0" timeOffset="176429">23836 10561 22688,'45'-16'869,"0"-1"0,0 0 1,8-1-1,3 0 0,1 1-760,-8 5 0,0 0 1,1 1-1,2-1-1457,6-1 0,2-1 0,1 1 1,0-1 1386,2-1 0,-1 1 0,2-2 0,3 0-20,-11 3 1,2-1 0,2-1 0,0 0-1,0 1 1,-1-1-17,6-1 1,0-1-1,-1 1 1,0-1 0,1 1-405,-9 1 1,1 0-1,0-1 1,-1 1 0,-1 0-1,-4 0 401,9-3 0,-3 0 0,-3 1 0,-7 2 0,7-2 0,-11 1 0,-4-5 0</inkml:trace>
  <inkml:trace contextRef="#ctx0" brushRef="#br0" timeOffset="176580">26541 10071 22156,'0'0'0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34:53.950"/>
    </inkml:context>
    <inkml:brush xml:id="br0">
      <inkml:brushProperty name="width" value="0.09071" units="cm"/>
      <inkml:brushProperty name="height" value="0.09071" units="cm"/>
      <inkml:brushProperty name="color" value="#FF0000"/>
    </inkml:brush>
  </inkml:definitions>
  <inkml:trace contextRef="#ctx0" brushRef="#br0">22577 1522 26990,'53'-7'37,"0"0"1,-7 2 0,1 0 0,-3 3-19,-2 2 1,-2 2-20,12-3 0,-4 0 34,1-4 27,-16-1 281,-16-1-45,-9 4-141,-10 1-55,-12 4-56,-8 11-45,-6 10 0,-2 5 3,7-2 0,0 2-252,-11 14 1,2 1 248,9-8 0,2-1 0,1 1 0,1-1-20,2-1 1,1-2 52,-9 25-33,7-13 6,7-12 196,6-14-146,3-8 68,21-13-124,-1-5 0,21-6 0,-6 1 564,4 3-564,-1 4 0,12 4 0,3 9-265,14 6-793,-12-1-2079,2-1-2201,-1-14 5338,-17-12 0,0-1 0,5 2 0,5-15 0</inkml:trace>
  <inkml:trace contextRef="#ctx0" brushRef="#br0" timeOffset="247">23606 1658 26721,'54'-9'-196,"0"1"0,-4 0 0,-1 0-4652,-1-3 0,-2 1 4732,15-3 0,2-1 1,-44 10-1</inkml:trace>
  <inkml:trace contextRef="#ctx0" brushRef="#br0" timeOffset="931">24460 800 28418,'-3'58'50,"0"0"1,0 0-1,1-2 1,1 0 0,1-3-51,6 14 0,2-4-804,-1-8 0,2-3 804,-2-11 0,2-3 0,11 25 27,0-27 1,2-2-158,17 9 127,-10-18 1,1-5-133,20-10-5,3-23 140,2-13-39,-18-11 0,-1-9 44,-3-8 1,-4-5 52,-9 13 0,-1-2 0,-3 2 23,1-9 0,-6 4-11,-8 13 1,-6 8 294,-10 12-365,-17 54 0,6 6 0,10-3 0,4 5 0,10 8 0,9-1-318,3-14 1,6-2 280,6 9 0,8-7-22,2-19 0,3-6-45,5-3 1,0-4-26,0-5 0,1-6 375,15-15 1,-1-11-245,-9-9 1,-4-9 28,-12 7 1,-3-3 0,-4 0-50,0-10 0,-8 1 88,-10 5 0,-6 6 160,-13 5-230,-18 17 40,3 48 618,9 33-658,31-10 0,11 2-88,-3-7 1,6-2-178,12-1 0,4-5 155,-11-13 1,0-2 240,6 3 1,-4 2-137,9 19 44,-32 6 23,-33-15-62,-32-8 0,7-13-219,6-6-884,13-5-2857,17-18 3960,38-31 0,-17 20 0,21-17 0</inkml:trace>
  <inkml:trace contextRef="#ctx0" brushRef="#br0" timeOffset="1233">26073 678 28317,'-26'60'118,"-1"1"0,4-1 0,6 0-118,13 0 0,5-1-569,0-4 1,2-3 568,0-6 0,2 0-88,3 10 1,0-2-418,-1-15 0,-1-2 329,1 0 0,-2-5 231,-3-1-61,-7-47-123,0-13 129,0-23 176,9 4 1,8-3 10,11-2 1,5 1-378,-1-3 0,5 4 204,8 4 0,3 7-14,-11 15 0,0 3-133,-1 3 0,-1 1-1709,23-9-7989,-9 8 7373,-21 10 0,-9 4 1,-14 5-1</inkml:trace>
  <inkml:trace contextRef="#ctx0" brushRef="#br0" timeOffset="1402">24803 994 26648,'41'-17'184,"0"0"1,0 0 0,19-8 0,4 3-185,-15 11 0,6 1 0,-1 2 0,-8 0 0,0-2 0,-2 2 0,1 2 0,-1 1 0,1 0 0</inkml:trace>
  <inkml:trace contextRef="#ctx0" brushRef="#br0" timeOffset="2115">23152 2736 26402,'8'-38'1134,"0"0"1,4-21-1135,-11 66 0,-1 28 0,0 13 0,0 1 0,0 4-778,0 1 1,-1 6 0,2-1 777,0-5 0,1-1 0,0 0 0,0-3 0,2 1 0,0-3 0,3 17 0,2-5 121,-1-12 0,2-4-121,-1-10 0,2-3 0,4 3 0,6-4 0,5-6 0,3-4-250,-1 2 0,2-6-1077,36-16 52,-41-20 1,-4-10 1159,3-27 0,-5-2 1,-6 24-1,-3 1 1,-1-10-1,0 0 0</inkml:trace>
  <inkml:trace contextRef="#ctx0" brushRef="#br0" timeOffset="2267">23067 3088 25242,'52'-4'-170,"0"0"0,8-4 0,0-2-1967,-12-2 1,-1-1 1984,8-4 0,-4 1 0,6-2 0,-17 5 0</inkml:trace>
  <inkml:trace contextRef="#ctx0" brushRef="#br0" timeOffset="2431">24021 3088 24060,'43'-17'-2095,"1"0"0,-1 0 1,18-7-1,-3-1 1734,-10 1 0,-6 1 1,6-2-1,-14 6 1</inkml:trace>
  <inkml:trace contextRef="#ctx0" brushRef="#br0" timeOffset="2700">24847 2453 28671,'11'61'0,"-1"-1"0,1 1 0,-3-12 0,1-1 0,-1 0 0,0 0 0,0-1 0,0-2-660,1 7 1,0-3 659,1-1 0,0 1-1815,5 8 0,3-4 1895,-2-21 0,1-3 0,8 30 0,-7-51 0</inkml:trace>
  <inkml:trace contextRef="#ctx0" brushRef="#br0" timeOffset="3282">25021 2961 26816,'42'-29'34,"0"-1"1,0 0 0,-3 2 0,0 1 0,-3 5-111,-3 7 0,-2 1-268,5-4 0,-2 0 159,6-6 45,-5-4-118,-29 17 241,-36 5 331,-15 24-59,11 1 0,0 5-107,7 0 0,3 4-72,6 4 0,6 1 159,10 13-168,21-4-28,16-8 17,8-19 0,7-7-56,7-7 0,2-8-618,-11-5 1,1-3 0,-3-4 620,10-7 0,-7-6-1,-7-9 1,-10-4 19,-15 11 0,-7-1 6,0-15 0,-9 0-11,-11 11 0,-7 2-34,-5 0 0,-6 8 17,-30 12 56,1 37-22,29 19-4,17-4 1,5 3 25,12 18-81,3-18 0,7-2-26,21-4 1,8-6-185,8-3 0,3-2-196,0 0 0,1-2 364,-2-6 0,-4-3 55,11 2 1674,-4 6-1573,-28 5-4,-34 11-85,-26-3-11,2-15 0,-4-2-107,-21 8-571,3-5-415,5-4-5130,11-17 6439,20-34 1,5 19 0,13-19 0</inkml:trace>
  <inkml:trace contextRef="#ctx0" brushRef="#br0" timeOffset="3468">26387 2081 27628,'-12'58'283,"0"0"1,2-2 0,2 2-284,7-13 0,2 1 0,1 1-1420,3 1 0,2 0 1,-1 1 420,0-1 0,-1 0 0,2-1 999,7 20 0,-1-9 0,-3-15 0,-1-7 0</inkml:trace>
  <inkml:trace contextRef="#ctx0" brushRef="#br0" timeOffset="3616">26420 2424 25623,'42'-31'-1381,"0"-1"1,0 1 0,-2 2 0,-1 1 0,0 4 1209,15 0 1,-5 6 0,7-4-1,-15 7 1</inkml:trace>
  <inkml:trace contextRef="#ctx0" brushRef="#br0" timeOffset="3749">27251 2271 17384,'0'0'0</inkml:trace>
  <inkml:trace contextRef="#ctx0" brushRef="#br0" timeOffset="4514">21944 894 22291,'-63'8'632,"0"1"1,5 1 0,7 8-527,19 7 1,7 7-32,2 0 1,4 5-50,6 5 0,4 6 0,2-2-2282,1 5 0,5 1 2302,3-3 1,4 3 0,3-3 45,12 4 0,5-3-12,6 2 1,4-3-81,7 1 0,3-2 5,1-5 1,1-2-3,-3-4 0,1 0 246,-9-7 1,2 1 0,-7 1-141,-2 10 1,-8 3-60,-6 2 1,-12-1-383,-28 1 1,-16-5 451,-10-7 1,-8-4 314,16-8 0,-1 0 0,0-2-242,-18 8 0,2-2-28,11-4 1,2-2 428,6-4 1,3 1-298,-15 17 5,29-9-185,36 10-100,15-17 0,8-3-24,11 5 1,4 2 6,7 3 0,0 3 0,-2 0 0,-2 1 25,-7-1 1,-2 5-26,-7 2 0,-2 6 0,-6 5 18,-9 13 1,-7 6 0,-2 0 0,-2-16 1,-1 0-1,-2 1 1,-5 1-166,-5 7 1,-5 1-1,-4-1 1,-3-4 161,-4-2 1,-4-3 0,0-3 59,2-4 1,-1-2 0,1-2-19,-5 9 1,3-4-49,7-9 1,3-1 162,0 27-91,13-18 0,10-1-82,28-3 0,11-5 0,-1 0 0,6-5-115,-1-13 0,7-5 0,-2-6 100,-10-5 0,0-5 0,-1 0-208,6-1 1,1-2 0,-2 0-68,10-5 1,1-1 289,-7 2 0,3-1 0,-9 2 0,-14 3 0,-4 1 0,9 0 0,-1 0 0</inkml:trace>
  <inkml:trace contextRef="#ctx0" brushRef="#br0" timeOffset="20824">20458 1930 24732,'-53'-10'1664,"15"2"-1143,53 8-51,18 0-297,25-5 1,11-3-131,-24 2 0,1 0 0,3-1-1000,4-1 0,5-1 0,1-1 0,-3 0 957,-4 0 0,-2 0 0,0-1 0,-1 0-2,13-3 0,-1-1 0,-2 1 12,-10 0 1,-2 1 0,-3 0-11,7-4 0,-6 1-151,10-8 157,-19 2 72,-16 3-78,-11-7 2574,-21 8-2569,-17-4-5,-15 13 0,-6 2 6,2 4-6,7 1 1137,10 2-1143,13 0 204,10 0-181,5 0-17,11 0 39,7 0-33,15 4 72,8 1-78,5 6 0,1 0 67,7 12-67,-14 7 39,-9 4 23,-17 6-62,-18-3-45,-8 5-985,-12 8-1520,8-18 0,-2 2 2550,-8 14 0,1-1 0,-4 5 0,15-22 0,0-1 0</inkml:trace>
  <inkml:trace contextRef="#ctx0" brushRef="#br0" timeOffset="21477">20915 3792 28171,'58'-14'65,"0"-1"1,-9 4 0,1-1 0,3-1-66,-5 2 0,2-1 0,2 0 0,-1-1-1133,6 0 0,0-1 0,1 1 0,-1-2 1117,-1 1 1,-1 0 0,1-2 0,-1 0-40,3-2 1,1-1-1,-3-1 1,-3 1 26,-5 1 0,-3 0 0,-2 0-14,1-2 1,-2-1 0,-7 1 1269,5-14-1228,-15 1 0,-10-1 698,-7 2-714,-18 4 16,-32 0 50,-15 14-50,-2 1 2595,13 11-2539,30 2-51,9 0 96,5 0 17,25 3-29,23 10-92,-8-1 1,1 2 4,-4 0 1,-2 2-178,-1 3 0,-4 2 186,-2 16 34,-15-5 0,-7 2-40,-8 4 1,-6 1-31,-8 11 0,-7 0-2624,-8 0 0,-5-3 2585,0-5 1,1-5 0,-10 9 0,20-20 0</inkml:trace>
  <inkml:trace contextRef="#ctx0" brushRef="#br0" timeOffset="28387">5864 7045 20582,'-3'-43'224,"-8"20"-213,-18 52-11,-8 14 45,-7 6-674,21-24 1,1 0 594,-21 22 34,8-7 277,12-11-204,11-15-68,18-9 40,11-14-45,16-5-5,4-4 962,1 6-962,-1 6 10,6 24-5,-10 4 0,5 23-324,-10-1-1209,2 2-450,7-1 1983,-11-21 0,-1-1 0,4 1 0,1-1 0</inkml:trace>
  <inkml:trace contextRef="#ctx0" brushRef="#br0" timeOffset="29270">5953 7277 21999,'33'-12'14,"-1"1"1,12-2 0,4 2-12,5 3 0,3 3-928,-12 0 0,2-1 1,0 0 924,-1 1 0,0-1 0,1 0-12,5 0 1,1-1 0,2 1-436,4-2 0,1-1 0,0 1 449,3 0 0,0 0 0,0 0-1,1 0 1,-1 0 0,6 0 21,-11 1 1,3 0 0,3 0 0,1 0 0,0 0-23,-6 0 1,0 1 0,1-1 0,2 0 0,0 0 0,2 0-185,-6 0 0,2 0 1,1-1-1,1 1 0,0-1 1,-1 0-1,-1 0 0,-1 1 188,7-2 1,-1 1 0,-1-1-1,-1 1 1,0-1 0,-1 0-5,-3 1 1,-1-1 0,0 0 0,-1 0 0,-1 0 0,-1 0-237,6-1 0,0 0 1,-2-1-1,-1 1 1,-3 0 325,-1 0 0,-3 1 0,0-1 0,2 1 68,3-2 1,4 1-1,1-1 1,-3 0-1,-5 2-25,3-2 1,-5 0-1,-1 1-132,1 0 0,-1 1 0,-3-1 40,5-2 0,-4 2-42,-8 1 0,-2 2 0,2-1 0,0 0-3,2 2 0,2 0 272,16 0 1,5 2-306,-20 2 1,2 0 0,1 1-8,12 0 0,3 0 0,-2 0-2,-11 1 0,-2 0 0,-1 0 483,0 0 0,0 0 0,-4 0-514,3 0 0,-1 0 59,15 1 1,1-2 1112,-5-1 0,0-2-1724,10 0 1,-2-1 84,-18-1 0,-4 0-121,-6 0 0,-3 0 224,7 0-552,-4 2 658,-2 2-943,6 0 1513,3-1-236,-2-1 280,-2 0-45,-10 0-39,0 0 112,0 0 247,14-1 206,1 0 225,7 1-376,-17 1 113,-9 1 50,-16 0-50,-1 2-113,-5-2-162,-1 0-386,-1-3-57,-1 0-5,0 1 23,-2 0-18,2 4 1043,0-1-1003,19 1 39,-5 3-78,17 6 22,-8 6-23,6 24 79,-9-5-84,-2 16 0,-15-9-933,-40 12 933,-3-14 0,-4-2 0,17-15 0,1-1 0,-10 3 0,0 1 0</inkml:trace>
  <inkml:trace contextRef="#ctx0" brushRef="#br0" timeOffset="29785">7927 7701 9744,'0'39'0,"0"1"0,0 23 0</inkml:trace>
  <inkml:trace contextRef="#ctx0" brushRef="#br0" timeOffset="30752">7961 7946 15592,'55'10'-72,"0"0"0,-1 1 1,1-1-1,0 1 0,-1-5 1,1 0-1,-1-1 1,-1-3-1,-1-1 66,5-2 1,-2-3-1,-2-1 1,-1-2-408,7-3 0,-2-2 0,-8 0 542,-14-1 0,-4 0 128,19-14 413,-9-5-132,-21 4 0,-4-3-186,4-17-237,-14 14 0,-6 1 280,-20-8-275,-8 21 0,-5 4-108,-24-3-7,18 16 1,-2 8-29,1 19 1,5 8-26,11-4 1,3 3 90,-6 14 1,10 2-66,21-11 0,11-2-622,13 1 1,10-5 523,0-9 1,6-3-1,3-2-612,10 0 0,4-3 1,2-3 591,-12-3 0,3-1 0,-1-2 0,1-1 23,-1 0 1,1-1 0,-1 0 0,0-3-8,12-1 1,-1-2 0,0-2-47,-13 0 1,1 0 0,-1-2 0,-4-1 357,1-3 1,-3-1 0,-2-1 13,20-6 0,-9-2 251,-3-21 66,-38 6-356,-32-21-144,-12 31 1,-10 4-1,-20-2 1,-5 8-49,2 8 0,-1 8 12,-2 9 1,4 8 13,21 5 0,6 4 654,4 3 1,5 3-714,8 0 1,6 2-51,2 30 238,38-5-670,13-26 1,9-5-59,-5-7 0,3-5 46,-4-3 0,3-2 0,-2-3 130,4-2 0,-2-4 426,-2 0 0,-2-3 84,-5-1 0,-2-1 1997,18-7-854,-20-5-160,-37-6-852,-39 12 1,-19 7-194,20 1 1,-3 2 0,-3 2-608,-5 2 0,-5 2 1,-2 1-1,2 2 595,2 2 0,0 2 0,1 1 0,-1 1-499,-3 2 1,0 1-1,0 2 1,0 0 488,0 1 0,1 1 0,0 1 0,1 1-2,-1 1 1,2 1 0,-1 1-1,2 0-202,3-1 0,0 1 0,1 0 0,-1 2 204,6-2 0,-2 1 0,1 2 0,1-1 0,3-1-85,-14 9 1,5-1 0,2 3 61,0 3 1,2 2-1,10-2-170,11-4 0,15-3-59,24-3 0,13-6-532,14-9 0,11-7 784,7-3 0,8-4 0,-7 0 0,-8 0 0,-2-2 0,12-1 0,-1 0 0</inkml:trace>
  <inkml:trace contextRef="#ctx0" brushRef="#br0" timeOffset="30919">8752 8935 10814,'-60'5'239,"1"0"1,-1 0 0,2 2-1,-1 1 1,1 3-634,-3 3 1,0 3-1,-1 3 500,11 1 1,-2 1-1,2 3 1,3 1-107,-3 7 0,4 1 0,1 2-13,2 0 0,1 0 0,9 2-24,6 12 1,13 1-18,13-10 1,13 0-1819,17-4 0,13 0 0,0-3 1872,7 5 0,1-3 0,-9-11 0,2-1 0,-4-6 0,15 1 0</inkml:trace>
  <inkml:trace contextRef="#ctx0" brushRef="#br0" timeOffset="31301">8275 9552 11758,'-61'1'236,"0"0"1,0 1 0,0-1 0,0 0 0,0 0-1,0 0 1,-7 1 0,2-2 0,2 1 0,3 3-1,4 5-757,2 5 0,3 6 0,4 1 0,6 2 616,-5 7 0,8 5-50,4 13 0,9 5-54,13 10 1,10 2-202,6-2 0,9-2 30,1-16 1,6-2 0,3-4-23,16 0 1,5-7-850,2-2 0,3-4 199,1-5 1,2-4 851,-1-5 0,0-4 423,-4-1 0,1-5 151,4-7 0,-4-8 810,4-25 179,-56-17-1163,-15 30 0,-10 5-421,-20 1 0,-5 9 239,8 7 1,-1 10-113,5 5 1,-3 7-1,2 4-13,4 5 1,3 4-1,2 4-162,-2 9 0,4 5 0,8 1-63,8 14 1,16-2-89,21 0 0,17-9-27,-4-25 0,7-6 1,2-2-367,5 1 1,4-2 0,0-3 167,5 0 1,1-3-1,-1-1-212,-4-3 0,0-1 0,-2-2 657,19 1 0,-6-3 0,2 0 0,-24-4 0</inkml:trace>
  <inkml:trace contextRef="#ctx0" brushRef="#br0" timeOffset="31987">8767 10960 11314,'47'-4'543,"0"-1"0,0 1 1,15-2-1,0 0-367,-2 3 1,-3 1-209,-12 0 1,-2 1 269,-5 1 0,-2 2-39,-3 1 0,2 2 154,19 8 0,3 3-194,-8-2 1,2 1-694,-3-1 1,4 1 0,1-1 665,-4-2 1,0-2-1,1 0-52,8-1 0,1 1 1,1-2-68,3-1 0,2-1 0,0-1-13,-2-1 0,1-1 0,-2-1-58,-5-1 0,-2 0 1,1-4-120,5-2 0,0-3 0,-4-1-200,-10-2 0,-3-1 0,-1-2 99,20-7 1,-5-5 196,-17 0 0,-7-3 81,-9 3 0,-4-2 47,-1-1 1,-2-2 58,-1-1 1,-1-1 156,1-9 1,0 0 470,11-19-582,-2 9 568,-5 32-507,-4 25 1571,3 4-1700,5 6 521,21 3-538,10-8 22,-23-17 1,-2-4-62,15-17-28,-19-26-62,-22-3 62,-16 10 0,-8-3 0,1 11 0,-3 0 0,-3-1-890,-12-11 1,-5 0 0,-1 2 892,4 7 1,0 4 0,-1 1-4,-2 1 0,-1 2 0,1 5-143,-3 0 0,1 5 188,3 2 0,1 3-20,3 4 0,2 2 65,-19-5-90,14 8 151,18 0-285,37-5-510,39-20 607,-23 18 1,1-2-4,16-17 1,-4-7-45,-19-1 0,-9-8 1,-11-1 0,-6-7 1,-5 2 67,-7 2 0,-7 1 0,-3 0 15,-2 4 0,-4-1 0,-3 1 0,-1 2-346,-1 6 1,-2 3 0,-2 1-1,-1 1 346,-1 0 0,-2 0 0,-1 1 0,0 4 0,-1 2 0,-1 3 0,-1 2 0,0 2 1,-1 2 1,-1 2-1,-1 3 1,0 2-2,-16 0 0,-2 4 0,0 2 0,15 3 0,0 1 0,-1 2 0,0 2 0,-2 3 0,0 2 0,0 2 0,0 1-392,0 1 0,0 1 1,0 2-1,1 2 397,0 3 1,1 1 0,0 3-1,-2 4-5,1 3 0,-3 5 0,1 2 0,1 0 0,3-1 0,2 1 0,3-1 0,1 1 0,0 3-10,2-1 0,-2 3 0,1 2 0,3-1 0,6 0-174,-2 7 1,6 0 0,6 5-231,8-1 1,5 6 0,3 0 0,4-1 413,6 9 0,6-1 0,0-1 0,-4-7 0,0-1 0,4-6 0,12-4 0,0 0 0</inkml:trace>
  <inkml:trace contextRef="#ctx0" brushRef="#br0" timeOffset="32185">7918 10610 10884,'-54'30'41,"0"-1"1,0 0-1,0 0 1,5-1 0,1 0-1,2 1 1,-1 3 46,-5 4 0,0 4 0,3 0 1,5 1-52,3 2 0,6 0 1,3 3-40,1 6 0,4 1 0,10-2-228,14 0 1,12-4-245,10-1 1,7-5 45,8-7 0,5-1 428,-4-4 0,3 0 0,-3-2 0,-3-3 0,-2-2 0,3 4 0,1 0 0</inkml:trace>
  <inkml:trace contextRef="#ctx0" brushRef="#br0" timeOffset="32308">7246 11932 12539,'-53'19'170,"1"1"0,10 16 0,17 5-1050,53 17 752,0-21 0,8 4 0,-1-6 0,-3-11 0,0-2 0,8 4 0,1 0 0</inkml:trace>
  <inkml:trace contextRef="#ctx0" brushRef="#br0" timeOffset="32452">8175 12440 13250,'55'0'-92,"0"0"1,-2 0 0,-4 0 37,-12 0 1,-3 0-48,3 0 1,2 0-420,5 0 1,4 1 0,1 0 133,3 0 1,1 0 0,-3 0 0,13 0 0,-4 1 0,-12-1 0,0 1 0</inkml:trace>
  <inkml:trace contextRef="#ctx0" brushRef="#br0" timeOffset="32605">10474 12261 13749,'58'-18'-124,"0"0"0,0 0 0,-3 1 0,-6 2 0,-18 5 0,1-1 0</inkml:trace>
  <inkml:trace contextRef="#ctx0" brushRef="#br0" timeOffset="33219">11893 11651 14096,'53'-27'-396,"-1"1"0,-4 0 1,-3 3 227,5-5 422,-18 5 1,0-3 355,-5-5 1,-4-3-144,2-13 1,-6-2-291,-7 7 0,-6-1-270,-8-4 0,-5 2 188,0 10 0,-3-1-3,-10-17 1,-3-3-29,-2 0 1,-1-2-41,3 12 0,-2-1 1,1 2 31,-5-8 0,-2 3-313,2 4 1,-2 4 256,5 11 0,-1 2 0,-3-2 0,-2-1-95,-7-3 0,-6-2-541,3 7 0,-6-3 0,-4 0 0,-2 0 312,2 3 0,-3 0 0,-2 0 1,-3 0-1,-1 0-290,7 4 1,-2 1-1,-2-1 1,-1 1-1,0 0 1,1 0 0,1 2 543,-2 0 1,1 0 0,0 1 0,0 1 0,-1 1 0,-2 1 51,1 3 1,-3 0-1,-2 2 1,0 0-1,1 2 1,3 0-1,4 2-286,-10-2 1,4 2 0,2 2 0,-4-1 302,2 1 0,-3 0 0,-1 0 0,0 1 0,3 1-36,6 1 1,2 0-1,0 0 1,0 1-1,1 0 254,-9 0 0,0 0 0,0 0 1,-1 0-117,8 1 1,-3 0 0,0 1 0,3-1 0,3 1-71,-13-1 1,5 1 0,3 0 7,9 1 1,3 1-1,4 1 360,5 1 1,1 2-319,-17 6 0,-3 4 165,12 2 1,-1 2-1,0 2 245,0-1 1,-1 1-1,1 3-390,-2 3 0,-1 2 0,4 2 24,9-3 0,2 2 0,0 1 3,-3 6 0,0 2 1,-1 2-79,-3 7 1,-1 1-1,1 3 3,8-10 0,1 1 1,-1 2-1,2-1-64,-1 1 1,1 1-1,0 0 1,0 3-11,2-4 1,0 2 0,-1 2 0,1-1 0,2 1-535,-4 9 1,2 1-1,1-1 1,1 0 55,0-6 0,1 0 1,2-1-1,2-2 499,-1 10 0,3-1 0,5-11 0,-1 5 0,9-17 0</inkml:trace>
  <inkml:trace contextRef="#ctx0" brushRef="#br0" timeOffset="33385">6996 12328 13474,'56'17'304,"0"-1"1,-10-5 0,5 0 0,1-1-1,1-1-317,3-2 1,2-1-1,0 0 1,-1 0-1776,0 0 1,0 0-1,-1 0 1,0-1 1787,-2-2 0,0-1 0,-3 0 0,-9 0 0,19-1 0,-22-1 0</inkml:trace>
  <inkml:trace contextRef="#ctx0" brushRef="#br0" timeOffset="33535">9541 12301 19322,'54'-27'-1487,"1"0"1,-1 0 0,-7 5 0,-12 9 0,-6 2 0</inkml:trace>
  <inkml:trace contextRef="#ctx0" brushRef="#br0" timeOffset="56942">21545 17742 26603,'24'35'379,"-1"0"0,3-2 0,2-4-262,4-10 1,3-4-644,2-1 1,1 0 575,3-3 1,0-1-12,2-3 0,0-1-36,1-2 0,-1-1 25,1-2 0,-2-2-26,0-3 1,-1-3 2,-2 0 1,-1-3-6,-3-2 0,-1-2-25,7-7 0,-2-2 58,14-8-30,-22 11 0,-2 1-3,2 0 264,-4 7-264,-1 5 0,0 5-6,4 9 561,4 4-555,6 8-5,4 0 5,6 0-84,5-5 56,2-7-26,5-3-13,2-4 44,-31-3 1,1-2 19,1-1 0,-1-1-39,0-3 0,1-2 14,13-4 0,0 0 11,-15 4 1,0 1 10,7-3 0,-3 2-33,3 2 39,-18 6 51,-2 2 55,-9 9 107,21 8-56,29 0-99,-26-8 1,1 0-92,8-3 1,1-3 32,-8-4 0,2-3 30,15-6 1,0-2-31,-14 1 0,-1-2-3,10-4 1,-1-1 2,-12 3 0,-2 1 5,24-6-5,-5 3 0,-13 14 6,-11 9 22,6 4-23,4 5-5,-6-4 0,3-1 17,4-2 0,0-1-11,2 0 0,0-1-6,-2-4 0,-2-2 0,17-6 0,-3-4 476,-1-3-476,-18 7 0,0 0 0,24-2 0,7 2 0,-24 6 0,-7 2 0,-8 0-158,6 0-671,4-1-3184,0-6 0,4-4 4013,4-1 0,-1-1 0,-7 1 0,-3 1 0,23-9 0</inkml:trace>
  <inkml:trace contextRef="#ctx0" brushRef="#br0" timeOffset="57058">25897 17453 15003,'0'0'0</inkml:trace>
  <inkml:trace contextRef="#ctx0" brushRef="#br0" timeOffset="62023">4149 16316 25197,'-25'-55'1916,"5"10"-1670,20 39-11,0 3-117,0 2 33,0 0-184,0 7 38,0 0 1,0 7-6,0-1 28,2 1-23,0 2 35,2 1-40,-1 2 0,1 1 16,-1 1-10,0-1-6,0-1 0,-1-2 0,0-4 11,-1-2-11,2-5 39,1-2 79,2-3 28,5-7 22,7-12-149,5-12 1,5-7 11,-2 1 1,1-4 0,2-2-707,-2 3 1,3-3-1,-1 0 1,0 1 674,4-6 0,-2 1 0,1 2 0,-3 2 0,1 1 0,-5 6-3,-3 8 0,-3 3-1022,14-12-2246,-16 34 3271,-10 33 0,-6 10 0,-1-7 0,0 4 0,-1-1 0</inkml:trace>
  <inkml:trace contextRef="#ctx0" brushRef="#br0" timeOffset="63847">10142 15851 25864,'6'35'1025,"-1"14"-930,-1-13-11,-1 9 34,-3-16-113,0-5 68,-1-6 549,1-4 163,5-17-785,33-38 0,5-10-562,-7 9 1,3-4 561,-5 7 0,1-2 0,-1 1 0,2-3 0,0 1-118,-4 4 0,-1 1 1,1 0 117,2-1 0,0-1 0,-3 4 0,-2 2 0,-3 5 0,-2 6-1099,-19 19-984,-3 13 2083,-5 17 0,2-11 0,-2 9 0</inkml:trace>
  <inkml:trace contextRef="#ctx0" brushRef="#br0" timeOffset="66611">4215 17649 20319,'-39'0'1456,"-1"0"0,-25 0-812,48 0-173,5 0 33,7 0 40,3 0-315,2 0-106,9-2 29,10-2-18,19-4-134,19-7-789,-22 6 0,3-2 789,6-2 0,2-1-174,2-1 0,1-1-263,1 0 1,1-3 7,11-5 1,-1-2 383,-17 2 1,-5-2 130,-4-1 1,-12-2 384,-27-8 218,-44 11 17,-10 13 765,22 8 0,1 0-860,-8-4 28,30 3-560,42 3-79,3 2 0,5 1 0,1-1 0,1 2-200,2-1 0,0 2 186,-1 1 0,-2 3 11,-3 1 0,-3 2-3,19 19-55,-18 7 61,-18 8 5,-20-5 1,-8 1-51,2-8 0,-4-1-375,-9 12 1,-2-2-472,4-12 1,1-1-4026,2 7 1,2-1 4238,-2 10 1,8-2 0,11-30 0</inkml:trace>
  <inkml:trace contextRef="#ctx0" brushRef="#br0" timeOffset="66761">5474 18092 20638,'0'0'0</inkml:trace>
  <inkml:trace contextRef="#ctx0" brushRef="#br0" timeOffset="76082">13248 13311 28440,'54'-5'62,"7"1"-79,-27 2 0,1 1-747,2-1 1,1 1 410,-2 0 1,1-1-712,28 0 72,-12-1-895,-15 1-944,-18 0-804,-19 1-6196,-21 0 9769,-15 1 0,11 0 0,2 0 0</inkml:trace>
  <inkml:trace contextRef="#ctx0" brushRef="#br0" timeOffset="76232">13237 13391 22077,'53'6'-626,"0"-1"1,7-3 0,2-4 625,-16-3 0,0-3 0,-3 1 0,-4 0 0,-1 0 0,5-2 0,0 1 0</inkml:trace>
  <inkml:trace contextRef="#ctx0" brushRef="#br0" timeOffset="77337">5285 13360 24979,'45'-3'274,"-8"1"1,1 0-269,21-2-403,-17 2 1,1 0 396,19-1-67,-2 1-76,-26 1 0,-1 0-1436,14-1-25,-10 1-1253,-26 1-504,-22 0 3361,-8 1 0,5 0 0,0 0 0</inkml:trace>
  <inkml:trace contextRef="#ctx0" brushRef="#br0" timeOffset="77553">5171 13507 23411,'44'4'450,"-3"-5"1,2 0-454,-6-2 1,1 0-306,15-2 1,2-1-533,0 0 0,1-2 840,4-3 0,-2 0 0,-15 5 0,-4 0 0,26-9 0</inkml:trace>
  <inkml:trace contextRef="#ctx0" brushRef="#br0" timeOffset="77722">5996 13487 16353,'0'0'0</inkml:trace>
  <inkml:trace contextRef="#ctx0" brushRef="#br0" timeOffset="98498">11630 9296 24060,'-7'-42'297,"2"2"-241,10 9 118,4-2-74,5-4 18,13-18-84,-6 11 33,10-13 84,-6 17-117,2 0 33,4 0-11,-7 11 0,3-2-12,4-3 1,1 0-519,0 0 0,0 0 513,2 0 1,-1 2-40,-9 9 0,1 0 0,0 0 0,0 0 0,1 0 0,0 0-80,0 0 0,1 0 72,-1 1 0,1 0 5,10-9 1,3 0-10,3-1 1,0 1 11,0-1 0,0 1-294,0 3 0,-2 1 296,-11 8 1,1 0-9,17-9 1,0-1-21,-9 7 1,0 0 5,13-8 1,3 0-32,-17 8 1,2 1 0,0 0-10,2 0 0,1-1 0,2 0 21,11-5 0,2-1 0,-3 2-135,-10 5 1,-2 2-1,-1 0 107,20-7 0,-5 2 16,-17 7 1,0 0 112,15-5 0,3-1-149,2-1 0,0 0-20,1 0 1,-1 0-297,-4 3 1,-4 1 354,-15 6 0,-3 1-44,-1 1 0,-2 0 589,26-8-508,3 0 1089,-17 5-1078,-2 0-124,-18 4-324,-11 4 837,-3 0-777,-4 2-379,-1-1-5,-2-3-915,-8-4 836,-5 0 442,-8 0 230,-3 3 168,-3 1 11,0 1 168,-2 0 358,1 1 152,1 1-67,2 0-29,2 1 6,3 1 23,4 1 167,0 2-475,5 0-269,3 1 33,4 0 773,2 0-465,15 1-212,-3 1-96,16 0 112,11 2-173,-7-3-6,13 0 11,-12-1-11,-3 0 33,-3 0-33,-2 0 163,-9 0 27,-5 4-139,-8 2 173,-3 7-107,0 6 51,-6 25-168,0-2 45,-7 21-45,-1-11 0,0 2 17,-2 0-12,2-1-5,0-1 34,2-6-28,3-5-6,1 0 22,5-14-22,1-5-722,2-14-2678,4-20 3400,9-17 0,-6 9 0,4-5 0</inkml:trace>
  <inkml:trace contextRef="#ctx0" brushRef="#br0" timeOffset="98633">14690 7790 17697,'0'0'0</inkml:trace>
  <inkml:trace contextRef="#ctx0" brushRef="#br0" timeOffset="104617">9342 6301 20291,'0'-34'224,"-1"6"-258,-1 38 1,-1 5-1031,-1 15-1636,-2 19 2700,2-10 0,0 0 0,-1 6 0,-1 9 0</inkml:trace>
  <inkml:trace contextRef="#ctx0" brushRef="#br0" timeOffset="104801">9298 7066 18947,'7'41'-45,"-1"0"0,1-3 0,-1-4-2475,8 6 2520,-9 2 0,-1 1 0,4 0 0,-7-9 0,1-1 0</inkml:trace>
  <inkml:trace contextRef="#ctx0" brushRef="#br0" timeOffset="104930">9344 7856 15872,'7'44'-254,"-1"-1"1,4 3 0,2-6 0,1-16 0,4 2 0</inkml:trace>
  <inkml:trace contextRef="#ctx0" brushRef="#br0" timeOffset="105066">9425 8654 17619,'-5'48'-724,"1"0"1,0-3-1,1-9 1,3-20 0,0-4-1</inkml:trace>
  <inkml:trace contextRef="#ctx0" brushRef="#br0" timeOffset="105213">9258 9873 11502,'12'39'0,"0"0"0,8 23 0</inkml:trace>
  <inkml:trace contextRef="#ctx0" brushRef="#br0" timeOffset="105366">9235 11136 10909,'0'0'0</inkml:trace>
  <inkml:trace contextRef="#ctx0" brushRef="#br0" timeOffset="107200">6517 10463 20750,'-20'-23'767,"-8"1"-767,8 16 0,-14-3-17,-1 1 12,-8 1 5,5 0 0,-4 1-6,-8-2 0,-2 1-435,-1 0 0,0 0 441,-3-1 0,2 1 6,14 2 0,1 1 2,-2-1 0,0 0-126,0 0 1,-2 1 114,-20-2 1,-5 1 7,20 2 1,-1 1 0,-3 0-558,-13-1 1,-4 1 0,3 0 554,11 1 1,2 1 0,1-1-4,0 1 0,0 0 0,4 0-87,-4 0 0,0 0 90,6 1 1,-2-1 0,1 1 11,2 1 0,0 0 0,0 0 18,-5 0 1,-1 0 0,3 0-12,-3 1 1,5 0 61,-19 2 716,38-4-789,9 0 228,8-1-217,6 0 1668,3 0-4490,9 5-325,4 1 3125,10 4 0,-9-4 0,-1-2 0</inkml:trace>
  <inkml:trace contextRef="#ctx0" brushRef="#br0" timeOffset="107918">6303 10298 20369,'-41'-31'1562,"6"5"-1118,30 23-47,0 2 46,2 0-393,2 1 56,0 0 1,10 14-46,4 1-55,14 17 25,-2-8 0,4 1-37,4 2 0,2 0-61,6 6 0,1-2 14,-10-8 0,-1-2-59,13 9 106,-26-19-39,-7 2 196,-8 1-11,-9 3-50,-9 6-84,-12-1-12,-10 6-632,-10 4-1477,14-12 0,-3 2 2115,-15 8 0,0-1 0,21-12 0,2-1 0,-6 2 0,0 1 0</inkml:trace>
  <inkml:trace contextRef="#ctx0" brushRef="#br0" timeOffset="108650">2179 9993 21405,'-12'46'278,"1"0"1,-1-4-1,5 1-203,8 0 1,5-1-469,3 20 452,-1-24 0,2-1-20,11 0 267,3-12-99,1-12 387,14-21 196,-1-36-292,-4-6-350,-19 13 1,-5-2 305,-5-8 0,-4 0-533,-1 12 0,-3-1 205,-2-10 0,-4 1-42,-15-10 25,2 29 0,-4 6-860,-26 5-756,2 21-2223,15 42 3730,27-7 0,4 1 0,0 5 0,4 8 0</inkml:trace>
  <inkml:trace contextRef="#ctx0" brushRef="#br0" timeOffset="108833">2712 10171 27275,'0'-38'-857,"1"-1"1,1-23-3351,2 52 4207,2 4 0,-2 5 0,-1 1 0</inkml:trace>
  <inkml:trace contextRef="#ctx0" brushRef="#br0" timeOffset="109239">2850 9712 26754,'6'50'35,"0"-1"1,0-1 0,1-3-39,2-12 0,2-1-210,11 30-5,6-8-802,1-9 801,3-14 530,10-13-194,-11-16 91,5-15 36,-16-13 31,-2-11-12,-5-4 375,1-13 175,-5 15-903,-2 6 90,-5 33 0,0 22 0,1 18-39,0 8-157,2 5-1126,-3-18 0,2 0-6351,6 12 7673,1-9 0,-3-26 0,-3-17 0</inkml:trace>
  <inkml:trace contextRef="#ctx0" brushRef="#br0" timeOffset="109537">3300 9824 27062,'35'-16'-11,"0"0"0,19-8 5,-2 4-55,-14 7-113,-12 5 174,-4 16 118,-13 11-79,-6 17-33,-2 4-12,1 6 6,-2 2-6,1 1-682,0-3-4595,4 11 5283,6-20 0,-4-4 0,0-23 0</inkml:trace>
  <inkml:trace contextRef="#ctx0" brushRef="#br0" timeOffset="109837">3859 9548 26368,'1'61'140,"20"-3"-286,2-32 1,6-3-40,3-1 0,2-2 118,19 7-67,-11-6 5,-22-7 95,-6 2-118,-7 2 147,-4 1-1,-7 2-1635,-20 9 1641,-7-18 0,-1-1 0,-5 9 0,-16-12 0</inkml:trace>
  <inkml:trace contextRef="#ctx0" brushRef="#br0" timeOffset="110003">3941 9556 26642,'43'-47'52,"0"0"0,0 5 1,4-2-1,-4 8 0,-9 12 1,0 3-1,11-11 0,0 0 1</inkml:trace>
  <inkml:trace contextRef="#ctx0" brushRef="#br0" timeOffset="111284">11853 9646 26222,'27'-22'41,"0"0"0,2 1 1,2 0-42,20-9 0,6-1-963,-16 9 0,1 1 0,1 0 963,6-4 0,2 0 0,4-2 0,1 1 0,5-2 0,0 0 0,-1 1 14,-8 4 0,-1 1 0,0 0 0,-1 1-14,1-1 0,-1 0 0,-1 1 0,-3 2 0,17-6 0,-8 5 893,2 0-829,-22 9 1,-1 0 815,19-6-572,-5 1-240,-27 9-35,-18 5 1513,-1 2-1546,-2 0 34,3 0 11,3 0-45,2-1-515,3 1-4650,9-7 595,-4 3 4570,8-8 0,-14 8 0,-2-1 0</inkml:trace>
  <inkml:trace contextRef="#ctx0" brushRef="#br0" timeOffset="112168">13769 8763 20229,'-17'-46'3086,"3"9"-2374,14 33-102,0 3 1188,0 0-1501,0-1 89,0 2 118,0-4 56,0-1-448,0-1-11,0-3-95,0 0 95,0-8 68,0 6-169,0-1 0,0 13 0,-5 26 0,1 2 0,-4 20 0,4-9 0,2 14 0,4 2 0,3-23 0,2 0 0,7 16-91,7-8 52,-3-17 5,-3-5 1,4-4-29,12-6 62,-4-5 11,14-4-5,8-20-6,-11-2 50,9-18-22,-19 1-28,-14 5 0,-3-4 11,-2-7 1,-5-2-12,-5-14 0,-5 1-237,-2 12 0,-4 3 212,-6 5 0,-5 8 25,-18 5-378,8 20 0,-2 11-2846,2 17 1,2 9 3223,-2 6 0,3 3 0,10-6 0,5 0 0,4 19 0</inkml:trace>
  <inkml:trace contextRef="#ctx0" brushRef="#br0" timeOffset="112353">14226 8848 19944,'31'-36'-1269,"0"-1"1,-6 7 0,-5 6 0,-11 17 0</inkml:trace>
  <inkml:trace contextRef="#ctx0" brushRef="#br0" timeOffset="112767">14627 8224 26906,'-12'59'42,"1"-1"0,3-12 0,1 1 0,3-5-42,10 23-887,-2-22 1,4-3 555,15 3 398,8-10-201,4-15 369,21-15-184,-2-37 234,-22 6 1,-2-6 142,-3-8 1,-6-2-172,-6 8 1,-3 1 843,5-17-816,-14 33-279,-1 11 0,-2 14 16,0 37-22,0-8 0,0 3-34,1 3 1,0 0-144,1 3 0,0-3-618,5 11-3535,5 1-5141,10-23 9471,-1-6 0,-3-20 0,-10-4 0</inkml:trace>
  <inkml:trace contextRef="#ctx0" brushRef="#br0" timeOffset="113089">15175 8347 27337,'21'-34'-23,"0"1"1,-2 2 0,3 6 55,25 12-33,-13 3 11,3-3 79,-19 6 156,-8 0 6,-3 2-44,-5 3-130,-1 13-28,-1 29-50,0 4 0,-2-10 0,0 1 0,-2 22-272,-2-16 1,0 3-1614,2-3 1,1 1-177,-2-1 0,2-1 2061,0 25 0,3-43 0,0-5 0</inkml:trace>
  <inkml:trace contextRef="#ctx0" brushRef="#br0" timeOffset="113472">15750 8222 25830,'-15'-12'510,"3"10"-504,10 35-6,2 1 0,3 2-17,8-2-325,22 9-560,18-8 443,3 0 117,0-12 129,-20-10 6,2 2 202,-14-3 5,-2 3 179,-14 4 157,-9-4 56,-9 6-107,-9-6 1,-7-1-229,-5 0-57,-1-3-152,1 0-4116,-6-4 4268,15-9 0,3 2 0,17-7 0</inkml:trace>
  <inkml:trace contextRef="#ctx0" brushRef="#br0" timeOffset="113719">15793 8173 26491,'51'-35'-6,"0"-1"1,-3 3-1,-1 6-260,-8 16 0,-2 4-176,13-5-499,-20 5-1922,-19 4 2863,-1 2 0,-6 1 0,1 0 0</inkml:trace>
  <inkml:trace contextRef="#ctx0" brushRef="#br0" timeOffset="113886">16590 8211 15070,'0'0'0</inkml:trace>
  <inkml:trace contextRef="#ctx0" brushRef="#br0" timeOffset="119426">5120 12063 19120,'-52'-31'1764,"5"3"-1181,25 19-46,-4-2-262,-6 2-73,-6-1-73,-6 1-129,-10 0 61,-7 1-165,26 5 1,-1 0 106,-4 0 0,0 1-554,-4 1 1,-1 0 553,-2 0 0,0 1-3,-3 0 0,-1 0 2,0 1 1,-1 1 0,-1 1 0,0 1 30,-2 1 1,1 1-31,-4 2 0,-1 1-3,-4 1 0,-2 2 11,19-3 0,-2 0 0,-3 3-490,-4 1 1,-5 2-1,0 0 1,3 0 478,-3 2 0,2-1 0,-2 0-407,3 1 0,-2 0 0,0 1 1,5-2 406,2 0 0,3 0 0,1 0 0,0-1 0,1 0 0,-1 1-270,1 0 0,0 0 0,1-1 268,2 0 0,1-2 0,1 1 5,-16 6 0,2 0-3,-4 2 0,-1 1 22,0 3 1,0 0-23,3-1 0,2 1 93,1 2 1,2-1-80,15-7 0,2 1-14,2-1 0,1 1 3,3-2 0,0 1 679,-6 6 0,0 0-660,5-3 1,1 1-21,-1 1 1,2-2-3,-8 7 1934,18-14-1816,13-11 1849,0-1-1720,4-3 732,0 0-3095,1-1 1,1 0 0</inkml:trace>
  <inkml:trace contextRef="#ctx0" brushRef="#br0" timeOffset="120462">4877 11640 22940,'11'34'588,"4"1"-504,26 17-28,-5-8-433,-10-13 0,1 0 377,12 16 0,2 0 36,-15-16 0,0 1-176,-3-4 0,-1 0 171,1 2 1,-3-3-43,3 5-23,-15-16 45,-7-12 401,-5 4-333,-22 8 162,-25 16-149,23-16 0,-2 0-373,-6 4 0,1 1 567,-18 12-12,3 0-117,6-2 0,1 3-135,17-9-139,6-5-740,14-11-2291,6-8-2804,4-1 5952,-1-1 0,1 1 0,-2-1 0</inkml:trace>
  <inkml:trace contextRef="#ctx0" brushRef="#br0" timeOffset="123015">1083 13511 23920,'-10'-23'319,"2"6"-251,8 23-57,0 6 34,0 4-45,0 0 0,0 0 56,0-6 50,0-2 62,0-6-101,1-1 51,0-7 44,0-2-39,0-7 62,-1 0-89,0 1-6,0 2-90,-1 5-107,0 3-1977,-3 3-1399,1 11 3483,0 8 0,2-4 0,1 2 0</inkml:trace>
  <inkml:trace contextRef="#ctx0" brushRef="#br0" timeOffset="123434">1448 13306 22935,'-5'38'106,"0"0"0,4 6 1,3-3-40,7 2-67,11 6-6,0-27 6,4-10 40,14-9 94,0-27 549,2-17-190,-17-9-39,-13-5-79,-9 13 6,-10 1-78,-3 1 156,-21-4-560,-2 18-319,-1 3-622,6 25-935,13 11-1736,8 13 3713,10 14 0,1-17 0,5 1 0</inkml:trace>
  <inkml:trace contextRef="#ctx0" brushRef="#br0" timeOffset="123767">1892 13108 26542,'35'-13'-90,"1"0"0,-3 1 1,-1 5-314,5 18-320,5 22 622,-17 1 17,-2 17 73,-18 5 22,-10-4-11,1-5 5,-5-16 147,6-22-18,1-5-2273,21-32 2139,12-22 0,2-4 0,1 2 0,-4 4 0,-1-1 0</inkml:trace>
  <inkml:trace contextRef="#ctx0" brushRef="#br0" timeOffset="124052">2466 12861 25438,'-17'33'286,"9"-1"-236,30 10-50,3-10-25,1-7 0,1-1 25,8 1-123,10 5-45,-8-9-68,-11-2 152,-4 6 73,-25-8-45,-15 3-767,-14-3-2107,-16-2 2930,12-8 0,1-1 0,-5 1 0,-5-3 0</inkml:trace>
  <inkml:trace contextRef="#ctx0" brushRef="#br0" timeOffset="124219">2437 12921 27930,'52'-41'0,"0"0"0,-1 0 0,-10 9 0,1-1 0,-1 0 0</inkml:trace>
  <inkml:trace contextRef="#ctx0" brushRef="#br0" timeOffset="125515">13471 12110 17552,'-37'1'2873,"6"0"-2212,31-4 460,-3-5-679,2 0-50,-2-4-95,3 2-6,-1 0-162,1-1-6,0-1 95,0-3 174,0-11-112,0-3-89,0 0-79,0 7-23,0 11-27,0 5-56,0 2 22,0 1-28,1-1 5,0 2-5,1-1-733,-1 3 733,16-12 0,-12 9 0,13-8 0</inkml:trace>
  <inkml:trace contextRef="#ctx0" brushRef="#br0" timeOffset="126202">14244 11658 23887,'-30'0'2375,"19"0"-1955,35 0-278,18-3 1,11 0-130,-5-1 0,5 0 0,1-1-747,11 0 1,2-1-1,-2 0 736,-8 0 0,-1 1 0,-3 0-5,13-2 0,-8 1 378,-1-1-465,-12 3-341,-12-1-2078,-15 4 2509,-41 9 0,17-6 0,-25 7 0</inkml:trace>
  <inkml:trace contextRef="#ctx0" brushRef="#br0" timeOffset="126483">14335 11827 25606,'-62'0'2016,"48"-4"-2010,54-3-6,-1 2 0,3-1-695,-1-1 0,1 0 695,4 0 0,2 0-3,1 0 0,2-1-117,-5 1 1,2 0 0,-2 0-16,3-1 1,-1 0-191,11-2 1,-4 0-539,-4 0 329,-15 2-1291,-16 4-1251,-12 1 3076,-5 1 0,-3 0 0,0 1 0</inkml:trace>
  <inkml:trace contextRef="#ctx0" brushRef="#br0" timeOffset="126631">15416 11673 16420,'0'0'0</inkml:trace>
  <inkml:trace contextRef="#ctx0" brushRef="#br0" timeOffset="459821">14157 12531 18649,'51'-4'505,"0"1"1,-6 0 0,2 1-1,-3 1-373,3 1 0,1 3-1066,-2-1 0,4 1 0,0 1 967,-1 1 1,1 1 0,0 1-500,9 3 0,2 0 1,1 2 465,-11-2 0,2 1 0,0 0 0,1 2-248,1 1 1,2 1-1,-1 0 1,0 2 233,0 1 0,0 0 0,1 2 0,-2 0 2,0 1 1,0 2 0,-1 0 0,-1 0-8,-2 1 1,-1 0 0,-1 0 0,-1 1-247,11 6 1,-1 1 0,-3-1 262,-8-3 0,-2-1 0,-2 1 311,-6-1 0,-1 1 0,-3-1 268,1 7 0,-5 1 515,-6-1 0,-5-1-55,-3 7 930,-17-15-1771,-2-20 2079,-1-3-2577,2-2 718,26-35 0,-18 26 0,18-25 0</inkml:trace>
  <inkml:trace contextRef="#ctx0" brushRef="#br0" timeOffset="459953">17000 13384 17798,'0'0'0</inkml:trace>
  <inkml:trace contextRef="#ctx0" brushRef="#br0" timeOffset="460721">4264 12642 22923,'-41'25'25,"-1"-1"1,0 0 0,2 1 0,2 1 0,0 5-12,5 2 0,0 5 0,0 2 0,-2 3-619,0 1 0,-3 3 1,0 2-1,0 0 1,1 0 596,2-2 0,0 1 0,0 0 0,1-1 1,0 1-237,-1-1 0,1 1 0,0-1 1,1-1-1,3-2 160,-9 14 0,4-3 0,7-8-272,9-11 0,4-4-707,0 1 0,8-1 1063,20 4 0,-13-2 0,23-26 0</inkml:trace>
  <inkml:trace contextRef="#ctx0" brushRef="#br0" timeOffset="460854">3674 13776 19652,'0'0'0</inkml:trace>
  <inkml:trace contextRef="#ctx0" brushRef="#br0" timeOffset="487137">17345 12861 28266,'11'47'89,"-1"0"1,-2-4 0,1 4 0,-2-3-107,0 6 0,-1-2-1182,3 14 0,0-3 1031,-3-23 0,1-5-151,5 18 603,-3-17-385,-1-17 314,-4-18-616,-2-20 235,-1-19 11,-2-21-7,-1 26 0,-1-4 128,-1 0 1,0-5-1,-1 0 60,1-1 0,-1 0 0,1 1 86,0 0 0,0 0 0,0 2 103,0-12 0,3 6 156,11 0-302,4 24-16,15 8-51,6 27 122,-6 9 0,1 6-189,-1 10 0,-3 4-6,2 1 0,-5 2 452,-6 2 0,-5-1-446,-7 17 61,-18-6 6,-8-6 36,-4-22 1,-4-3 64,-21 10-17,0-2-79,25-16 7,31 6 21,13-4 322,17 9-358,-4-11 1,6-3-133,6-3 1,1-3 81,2 4 0,-1-4-123,1-8 0,-2-5 176,12-10 5,-7-15 40,-11-9 19,-21 7 1,-4-5 80,-5 2 1,-4-1-31,-6-1 0,-4 3-110,-10-8 51,-14 41 28,8 27 274,8 15-330,5 12-28,13-13 0,8-1-51,10-5 1,7-4-71,12 2 1,5-6 64,-2-12 0,0-7-134,2-9 0,-3-7 190,12-21 28,-25 1 0,-3-6 81,-7-1 1,-4-3 150,1-3 0,-5 0 173,-3-17-433,-12 31 0,-3 24 0,-2 17 0,-3 11 190,5 11 0,3 6-190,-1 12 0,1 5 0,5-5 0,1 4 0,1-1-466,-1-7 1,0-1 0,2 0 465,2 3 0,1-1 0,1-2 0,2 5 0,0 0-99,0-6 1,1 4 0,0-2 98,3 19 0,0 0 0,-6-17 0,0 0 0,-3-3 0,-1 2 0,-6-5 0,-17 12 0,-13-35 0,-10-10 0,-3-5 0,-16-30 0,36 2 0,3-6-407,0-24 1,9-9-712,10 19 0,7 0 0,2-4 1118,4-4 0,4-6 0,1 2 0,-1 8 0,4-4 0,-1 5 0,5-12 0,1 0 0</inkml:trace>
  <inkml:trace contextRef="#ctx0" brushRef="#br0" timeOffset="487287">18676 12609 17725,'0'0'0</inkml:trace>
  <inkml:trace contextRef="#ctx0" brushRef="#br0" timeOffset="487604">18912 13126 25864,'48'-13'31,"0"-1"1,-3 1 0,-6-3-43,-3-13-112,-8-18 128,-21 5 102,-16 3-57,-21 17 129,-9 19 213,-6 18-106,2 7 78,3 19-90,9 7-182,17-10 1,5 2-110,8-3 1,4 0-110,3-1 0,5-3-1168,30 12-1551,21-33 2700,-16-19 1,0-3 0,7 4 0,7-17-1</inkml:trace>
  <inkml:trace contextRef="#ctx0" brushRef="#br0" timeOffset="488686">19556 12854 26609,'-39'35'261,"1"-1"0,4-1 1,8 1-189,20 15-124,9-15 1,4-1-275,12 12-526,17 5-208,10-33-185,-5-14 1,2-5 557,-9-4 0,-1-3 103,13-4 1,-2-7-149,-3-15 0,-6-10 616,-3-10 0,-3-4-989,-9 18 0,-1 0 1,-3-1 1440,-4-2 1,-2-2 0,-3 2 376,-2-6 0,-2 2 422,-1 2 1,-1 2-412,-1 6 0,-1 1 2040,-10-22-1841,-5 43-655,-3 26-29,2 51-148,13-17 1,1 3 295,1 5 1,0 1-331,1 4 1,1 1-76,1 7 1,3 1-273,4-5 1,3-2-370,3-2 0,6-4 274,6-17 0,4-8 210,20-6 129,0-38 40,-14-17-46,-5-11 51,-1-6 286,-13 17 0,-1 0 369,5-11 1162,0-1-1677,-15 33 79,-3 12-123,-3 15 10,0 11-95,-1 14-22,-2 22-980,4-6 201,22-7 582,2-23 158,8-29 0,4-12 36,-2-6 0,0-5 109,11-11 0,-2-2-402,-9 4 0,-3 1 598,-4 4 0,-5 4 51,-2 3-230,-10 13 95,-6 12-196,-5 13 40,-1 11-600,-2 28-203,4-2-44,6-4 7,7-18 234,8-23 415,-2-4 140,-2-9 493,-7-21 381,-13-14 543,-13-17-605,-1 11-196,0 7-246,17 13 5,17 3-145,14-1-54,6 9 0,5 3-100,4 4 0,1 1-308,-1-2 0,-1 3 248,-5 9 1,-5 5-50,-4 11 21,-13 17-296,-10 4-1400,-19 18-431,-6-9 1299,0-7 840,5-25 581,22-29 7,10-13 90,13-13 240,8-4-27,-12 15 0,3 2-477,-1 7 0,1 2-355,-1-1 0,-1 4-9,19 9-50,-21 18-252,-5 8-1159,-4 8-2084,-7 2 3495,-4 1 0,-7-14 0,-1-3 0</inkml:trace>
  <inkml:trace contextRef="#ctx0" brushRef="#br0" timeOffset="488989">19854 12587 27880,'49'-12'-134,"0"0"1,-1 1 0,4-2 0,0 1 0,-1 0-1786,14-3 1,-2 0 1669,3-1 0,-4 2 1,-26 6-1,-4 0 1,14-3-1</inkml:trace>
  <inkml:trace contextRef="#ctx0" brushRef="#br0" timeOffset="489685">22249 12056 28671,'6'49'0,"0"-1"0,0 0 0,0 11 0,-1 3 0,-1-4-199,-2-10 1,-1-2 0,-1 0-663,1-1 1,0 1 0,-1-3 272,0 14 0,-1-8-437,-2-2 415,-7-19 307,-3-47 544,2-10 0,3-8 560,-2-24 0,2-6-808,3 5 1,0 0 293,2 16 1,1 1 0,1 2 3,0-5 0,3 1 110,7-14 1,7 2-402,3 10 0,7 5 0,10 0 0,5 9 0,-8 17 0,1 10 0,0 13 0,-4 9-225,5 28-50,-7 14-223,-13 8 373,-10-19 0,-7 1-138,-12-1 0,-8-1 221,-8 6 0,-6-3-191,0-12 1,-2-6 232,-1-4 0,1-5 117,-8 0 1259,7-4-844,20-8-323,24-3-209,11-5 84,18 0 5,-8 0 570,7 17-659,-9 0 0,4 15-28,0 5-173,12-7-320,4-4-34,11-13 40,-6-14-600,-11-9 1,-1-5-2006,18-17 3060,-18-1 1,-5-1-1,-9 1 1,-4-4-1</inkml:trace>
  <inkml:trace contextRef="#ctx0" brushRef="#br0" timeOffset="491123">22793 12647 23579,'48'-8'85,"0"0"1,-3 1 0,-6-2-24,-6-10-62,-5-2-6,-8-5-55,-10-13 55,-28 3 6,-6 5 84,-25 14-17,6 19 249,13 10 1,1 7 417,-13 31-516,25-13 1,7 2-101,18 21-118,32-11 33,18-31-293,-22-12 0,1-2 181,4-2 1,0-2 75,4-4 0,0-3-17,0-1 1,1-4 24,-5-3 1,2-5 0,-3-2 30,15-16 1,-2-3-15,-2 1 1,-4-3 2,-14 1 0,-9 1 104,-9-9-129,-15 11 0,-19 16-45,-39 25 45,21 16 0,-1 6-34,0-3 1,3 3-23,4 9 0,7 2-364,8 12 10,9-6 141,22-10 521,8-11-330,18-10 72,6-9 12,0-14 408,-16-2 1,-2-4 235,9-13 627,6-16-936,-31 30-229,-3 2 39,-9 39-139,-1 5-7,0 31 74,0 2-352,0-26 0,0 2 270,2-1 0,1 4-98,4 17 0,2 0 70,0-13 1,0-1-71,3 12 0,0 0 8,-2-9 1,-2-1 39,-1-7 0,-5 0 56,-6-1 0,-5-4 2,-16 3-5,-24-27 0,-3-23 19,14-5 1,1-9-20,7-11 0,5-6 17,-4-2 0,8-3-186,14-6 0,12-2 169,7 9 0,6 2 0,8-1 0,6 2-553,3 0 1,4 3 571,2 3 1,2 3-20,0 4 0,2 3 14,11 0 0,2 4 70,-10 8 0,-1 3-82,0 0 1,-4 5 25,2 13-28,-28 11 0,-15 11 612,-6 15-1139,2-1 1614,10-4-1087,6-15 67,16-18-67,3-15 90,1-7-79,1-13 157,-13 8 0,-2-3 107,11-19-197,-5 5-44,-16 20-18,-9 19-16,-3 13-67,-3 6-588,-1 28-286,0-8-185,7 9-1204,26-18 1372,0-13 493,19-3 370,-11-17 78,-3-7 17,-7-8 913,-8-22 790,-9-3-924,-7 1 111,-6 10-100,-1 19-286,2 6-162,2 5-129,14 3-213,23 1-79,25 6 29,1 1-23,-2 7-56,-25 2 73,-8 2-190,-10 2-331,-8 10-56,-15-6 308,-2-2 67,-9-12 253,7-8-29,4-7 34,4-4 168,20-23 459,20-9-168,-10 18 1,2 3-169,24-11-145,-8 18-73,-21 15-73,-4 10-219,-5 4-3908,-5 24 4127,-17-4 0,7-4 0,-11-15 0</inkml:trace>
  <inkml:trace contextRef="#ctx0" brushRef="#br0" timeOffset="491289">24152 11847 19792,'0'0'0</inkml:trace>
  <inkml:trace contextRef="#ctx0" brushRef="#br0" timeOffset="493074">20607 13681 26424,'-28'36'464,"0"0"1,0 0 0,-11 17 0,5-2-271,17-12 0,3-1-828,0 3 0,2-1 634,1 1 0,2-1 0,3 0 0,2-1-62,2-2 0,4-1 62,17 27-348,15-11-1207,-3-35 1,4-4-2313,0-3 0,1-3 3867,7-5 0,-2-3 0,4 1 0,-13-2 0</inkml:trace>
  <inkml:trace contextRef="#ctx0" brushRef="#br0" timeOffset="493522">21412 13612 27975,'-28'55'209,"0"0"0,-1-1 0,2-4-175,4-12 1,0-3-570,-1 0 0,-1 0 535,1-2 0,-1-1 0,1-3 0,1-2 0,-20 19 344,8-11-344,6-13 176,9-10-176,5-20 0,8-35 0,6-4 0,5 10 0,2 0 0,10-22 0,7 3 550,2 7-550,13 9 0,2 27 0,13 40 0,-10 11-155,-21-6 0,-1 1 155,11 13-107,3-3-666,0-6-7298,21-7-1760,-15-13 9732,12-8 0,-34-9 0,-6 0 0</inkml:trace>
  <inkml:trace contextRef="#ctx0" brushRef="#br0" timeOffset="493750">21802 13712 28671,'-14'49'0,"1"0"0,0 0 0,-1 0 0,1-2 0,0-1 0,1-1-223,0 1 1,2 1-1,1-7-2594,-2 14 2817,18-37 0,-5-7 0,9-10 0</inkml:trace>
  <inkml:trace contextRef="#ctx0" brushRef="#br0" timeOffset="494090">22016 13801 28121,'28'28'3,"1"0"1,-3 8 0,-8 0-49,-16 11 23,-11 12 11,-20-11 72,-5-12 174,1-4 86,14-17-321,23-12 0,14-6 0,14-5 0,14-4-158,-9 1 1,2 0-515,-1 1 0,-1 0-269,0-1 0,-3 1-2823,15-8-2577,-31 8 6341,-11-3 0,-4 6 0,-3 2 0</inkml:trace>
  <inkml:trace contextRef="#ctx0" brushRef="#br0" timeOffset="494407">22466 13300 27818,'49'36'235,"1"0"0,-3-1 1,-8 1-163,-20-6 1,-4 0-371,0 2 0,-1 1 297,-1 0 0,-1 3 0,-1 14 0,-2 2 0,-3-1 0,-3 0-29,-4 8 0,-6-2-962,-5-10 0,-5-5-2841,-20 8 3858,-14-20 0,30-24 1,0-3-1</inkml:trace>
  <inkml:trace contextRef="#ctx0" brushRef="#br0" timeOffset="494573">23205 14088 15429,'0'0'0</inkml:trace>
  <inkml:trace contextRef="#ctx0" brushRef="#br0" timeOffset="498473">4097 12489 19501,'-20'-20'67,"-1"2"-27,2 8 27,-6-2 101,-5-2-129,-7-3 90,-5 0 28,-8-3-51,-8-3-22,27 12 0,-4-2-1198,-15-5 0,-9-3 0,2 1 1112,15 6 0,1 1 1,-4-1-1,-6-3 1,-6-1-1,0 0 1,3 2-500,-2 1 0,2 2 0,0 0 450,-3 0 1,0 1 0,-4 0-92,3 2 1,-3 0-1,-1 1 1,4 1 8,-3 0 1,3 2-1,-3 0 87,7 1 0,-3 1 0,0 0 0,5 1-18,1 1 1,3 2-1,1 0-217,-1 0 0,0 1 1,1 0 235,-17 1 0,0 0 32,15 1 0,0 1 0,3-1 13,-1 1 0,1 0-17,-7 1 1,1-1 38,6 0 1,2-1 78,6-1 0,1 0-98,-1 0 0,4 1 2420,-3-2-2339,29 0 1854,5-1-1898,3 0 440,7 0-1600,-3 0-221,7 0-2250,-4 1 3591,1-1 0,-3 1 0,-2-1 0</inkml:trace>
  <inkml:trace contextRef="#ctx0" brushRef="#br0" timeOffset="499757">457 11602 23489,'-10'34'394,"1"0"0,-5 13 0,0-1-294,-5 17-481,6-22 1,-2 0 448,-8 14-63,-1-6 290,2-5-256,-6-4 518,8-16 193,-1-6-610,10-25 45,3-11 336,3-16-516,2-4 96,2-4-51,0-6-234,1 18 72,5 4 72,3 24 40,9 16 23,5 8-23,4 13 0,5 2-11,0 2-816,-7-14 1,2 0-2345,3-6 1,2-2 3170,6 0 0,-1-3 0,9-1 0,-12-13 0</inkml:trace>
  <inkml:trace contextRef="#ctx0" brushRef="#br0" timeOffset="499989">760 11827 26357,'-6'48'862,"2"7"-727,0 8-554,3-30 0,-1 2 453,1 0 0,0-1-34,0 0 0,-1-1-583,0 28-1545,2-24 0,0-2-2371,-1 10 4567,2 3 0,-1-35 1,1-5-1</inkml:trace>
  <inkml:trace contextRef="#ctx0" brushRef="#br0" timeOffset="500323">920 12099 26598,'48'-18'33,"-8"14"-139,-20 47 22,-10 17 56,-6-20 0,-3 0 0,-9 23 28,-5-12 33,-2-24-27,4-7 39,2-7 201,3-5 57,4-5-147,1-2 24,15-4-180,1-3-34,18-6-957,-1-3-723,4-3-2101,4-2 3815,10-7 0,-24 13 0,2-2 0</inkml:trace>
  <inkml:trace contextRef="#ctx0" brushRef="#br0" timeOffset="500508">1439 12471 15305,'0'0'0</inkml:trace>
  <inkml:trace contextRef="#ctx0" brushRef="#br0" timeOffset="501621">7751 8483 26838,'3'-29'404,"-1"19"83,-2 52-230,0 15-106,0-8 1,-1 3-152,-1-2 0,1 1-1188,-1 6 1,1-3-3770,-2 8 4957,12-34 0,-7-27 0,8-4 0</inkml:trace>
  <inkml:trace contextRef="#ctx0" brushRef="#br0" timeOffset="501822">8046 8563 26390,'43'-15'-830,"1"0"0,0 0 1,18-7-1,-7 3 0,-1 1 1,-18 4-1</inkml:trace>
  <inkml:trace contextRef="#ctx0" brushRef="#br0" timeOffset="502236">8696 8226 26088,'-20'35'283,"1"0"1,-6 13 0,1-1-256,11-16 0,0-1-267,-5 12 1,1-1 238,-6 12 28,9-22 0,-1-2-67,-4 8 120,-4-1-501,5-27 300,6-11-31,-3-12 145,7-11-67,4-11 321,1-3-276,3-1 78,4 3-11,12 5-11,11 17-28,6 13-5,3 20-1340,-6 8-2206,4 3 3551,10 0 0,-20-13 0,2-4 0</inkml:trace>
  <inkml:trace contextRef="#ctx0" brushRef="#br0" timeOffset="502474">8828 8110 27174,'28'37'158,"0"0"0,1 0 1,4 8-1,-4-1-419,-12-3 1,-5-2-1313,-4 21-1284,-5 2 83,-11-28 0,-6 1 2774,-10 9 0,-2-3 0,-7 6 0,-12 1 0</inkml:trace>
  <inkml:trace contextRef="#ctx0" brushRef="#br0" timeOffset="502803">7237 8409 24855,'-23'45'534,"0"-1"1,0 0-1,2 11 1,2 2-1,7-5-375,8-6 1,6-1-662,2 16 0,4-1 505,0-20 0,5-2 53,14 12 0,9-3-944,16-9 1,9-6 887,-9-9 0,3-3 0,-4-3 0,5-2 0,-4-5 0,-8-9 0,1-1 0</inkml:trace>
  <inkml:trace contextRef="#ctx0" brushRef="#br0" timeOffset="502971">8725 8915 19988,'0'0'0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37:13.151"/>
    </inkml:context>
    <inkml:brush xml:id="br0">
      <inkml:brushProperty name="width" value="0.09071" units="cm"/>
      <inkml:brushProperty name="height" value="0.09071" units="cm"/>
      <inkml:brushProperty name="color" value="#FF0000"/>
    </inkml:brush>
  </inkml:definitions>
  <inkml:trace contextRef="#ctx0" brushRef="#br0">5782 9739 17580,'10'-33'1708,"1"7"-1002,11 22-40,2 3 45,8 1-50,6 1-173,8 5-79,7 3-123,5 8-90,-14-3 0,1 3-424,-10-4 0,0 2 275,12 5 1,-2 1 27,-13-4 1,-2 1-40,0 1 1,-1 1 19,0 1 0,-2 1 2,0 2 1,-2 1-39,0 2 0,-1 2 13,0 1 1,-2 1 8,0 2 0,-1 1-14,0 1 0,-2 1-1568,1 1 1,-2 1 1564,1 0 0,0 0 11,-1-1 1,0 1-154,0-2 1,0 0 121,0-2 1,0 0 44,0-1 1,0 1-9,0-2 0,-1-1-43,1 1 1,0 1 42,6 11 0,1 2 28,-1 2 0,1 2-29,-4-9 1,0 1-1,-2-1-106,5 8 0,-1-2 68,-2-2-1,-1-3 10,9 18 1473,-8-20 1,0 1-1469,0 0 0,1 1-17,5 8 0,0 0 62,-8-12 1,0-2-66,-2-4 0,-1-1 3,2 9 51,-2-1-46,-1-2 740,1 15-745,1 1 2,-7-20 1,0-1-3,4 15 6,0-5 0,-6-16 376,3 6-387,-1-3-23,2 3 33,-2-11-5,-3-5 28,0-4-28,-2 0-5,3 2-29,3 4 34,2 2-185,0 2 101,-2-5-12,-3-4-4,-4-5-634,3 0-1181,-3-3 1915,0-2 0,-2-3 0,-2-1 0</inkml:trace>
  <inkml:trace contextRef="#ctx0" brushRef="#br0" timeOffset="535">7426 12295 19619,'-12'-28'2234,"2"6"-1326,10 20-650,0 1 397,0-1-179,0-2-140,0-5-168,0-5-168,0-1 45,0 0-45,0 4 0,0 1 5,0 0 1,-2-1-1,1 4 1,-1 0-6,2 5 67,0 2-33,15 1-29,13 14-5,5-3-50,8 13 44,-11-7-234,2 0-248,-3-3-217,-2-1-331,-4-4-2011,1 0 3047,-8-5 0,-3-1 0,-9-4 0</inkml:trace>
  <inkml:trace contextRef="#ctx0" brushRef="#br0" timeOffset="817">7745 11925 24122,'0'-29'683,"0"7"-218,0 22-291,0 22-79,0-1-5,0 21-29,0 15-1484,0 9 1423,0-27 0,0-2 0,0 11 0,0-19 0</inkml:trace>
  <inkml:trace contextRef="#ctx0" brushRef="#br0" timeOffset="7215">4164 9516 22419,'-7'-28'1434,"0"5"-964,4 23-330,-1 0 140,-3 9-28,1 6-100,0 14-1,-1 8-78,5 27 6,1-12-79,9 13 33,5-25 6,20 0 40,-5-17-79,10-4 89,2-16-77,-10-12 94,7-8 73,-15-9-5,-4-7 55,-5-4-128,-4-5-11,-4-5 55,-2-2-139,-2-2 201,-5-15-196,-4 21 45,-6-5-16,-15 24-40,6 12-163,-13 3-206,8 9-1906,-16 21 2275,8 37 0,5-24 0,16 19 0</inkml:trace>
  <inkml:trace contextRef="#ctx0" brushRef="#br0" timeOffset="7429">4695 9612 25707,'22'-47'-1305,"-4"19"0,-18 31 0,0 7 0</inkml:trace>
  <inkml:trace contextRef="#ctx0" brushRef="#br0" timeOffset="7962">4969 9218 9139,'0'0'0</inkml:trace>
  <inkml:trace contextRef="#ctx0" brushRef="#br0" timeOffset="8698">4973 9280 22173,'-17'53'854,"10"-15"0,1 1-739,3-3 0,2-1-96,0 1 1,2-1 81,8 21 39,4-29-73,8-8 45,3-9-56,17-6 78,5-25 6,-1 1 79,-8-22-1,-17 5 113,-7-25-244,-7 27 0,-4-1-73,-4-7 0,-5 1-14,-7-16-454,-14 19-678,0 29-1814,-8 18 2946,-13 25 0,22-14 0,-3 12 0</inkml:trace>
  <inkml:trace contextRef="#ctx0" brushRef="#br0" timeOffset="9099">5419 9075 25550,'-3'36'129,"1"-4"28,11 0-62,16-1-89,21 5-12,2-11-257,6-6 45,-16-6-130,10 7 141,-13 8 173,-7 10 68,-17-6 33,-20 2 34,-6-13-101,-27 9-1507,-7-8 1507,13-18 0,0-3 0,-3 5 0,3-20 0</inkml:trace>
  <inkml:trace contextRef="#ctx0" brushRef="#br0" timeOffset="9313">5546 9077 21461,'-7'-6'5562,"2"1"-5495,5 5-655,70-26-840,-35 15-132,9-5 0,1 1 1560,-9 10 0,-17 1 0,-5 3 0</inkml:trace>
  <inkml:trace contextRef="#ctx0" brushRef="#br0" timeOffset="16874">11579 5813 9615,'12'51'179,"-1"0"0,1-3 1,-1-3-175,3 19 7,3-3-12,-8-25 0,0 1-185,3 11 1,-1-2 0,1 6 0,1 4 0</inkml:trace>
  <inkml:trace contextRef="#ctx0" brushRef="#br0" timeOffset="17022">11769 6974 11676,'-6'40'33,"1"-1"1,0-2 0,1-4-421,2 9 387,8 14 0,-4-26 0,5 5 0</inkml:trace>
  <inkml:trace contextRef="#ctx0" brushRef="#br0" timeOffset="17806">11624 13222 13917,'-3'46'901,"0"0"1,0-3 0,1-6-628,2-1 891,0-2-683,0-4-365,0-4-83,0-4 39,0-7 146,1-4 554,0-6-331,0-2-111,0-3-331,-6-6 0,4 4 0,-4-3 0</inkml:trace>
  <inkml:trace contextRef="#ctx0" brushRef="#br0" timeOffset="22159">9186 10746 24693,'49'-11'893,"-9"3"1,2 0-819,-10 3 1,2 0-945,14-3 0,1 0 872,-11 1 0,-1 0-3,0 0 0,0 0 297,-3 0 1,-2 0-354,23-3-297,-14 2-201,-14 3-1037,-13 2-1904,-12 2 3495,-32 8 0,19-6 0,-19 6 0</inkml:trace>
  <inkml:trace contextRef="#ctx0" brushRef="#br0" timeOffset="22409">9200 10898 26379,'61'-11'166,"1"-1"0,-2 2 1,-3 1-167,-18 4 0,0 0 0,16-3 0,1-1-17,-10 2 0,-1 0-185,1-2 1,-5 0-4129,-3-2 4330,-46 5 0,1 3 0,-13 3 0</inkml:trace>
  <inkml:trace contextRef="#ctx0" brushRef="#br0" timeOffset="23278">4888 10171 25444,'42'-48'1092,"2"6"-980,-1 27-45,-7 2 0,1-1-61,22-8-284,-21 7 0,-1 0 149,9-4-142,-9 3-738,-12 5-3542,-16 5 4551,-36 23 0,14-12 0,-19 13 0</inkml:trace>
  <inkml:trace contextRef="#ctx0" brushRef="#br0" timeOffset="23544">4835 10450 26217,'49'-24'214,"-1"0"0,1-1 0,8-4 1,-3 2-157,-11 6 1,-5 1 143,6-4-101,-9 4 117,-11 4 12,-6 2-292,-10 5-2105,-2 2-1531,-4 4 3698,0 3 0,-1 0 0,0 0 0</inkml:trace>
  <inkml:trace contextRef="#ctx0" brushRef="#br0" timeOffset="24461">9893 8427 22015,'-6'-31'1200,"0"18"-898,5 61-185,1 0 1,-1 5-115,1 5 0,0 3-524,0-11 0,-1 1 0,0-1 297,1 7 0,-1-3-176,-1-9 0,0-5-655,-2 4-597,-3-9-1042,-8-12 2694,-16-7 0,13-11 0,-4-2 0</inkml:trace>
  <inkml:trace contextRef="#ctx0" brushRef="#br0" timeOffset="24762">9663 8997 24301,'2'-22'1132,"3"8"-998,6 24-5,2 9-95,3 9 22,-1 5-40,8 16 29,2-7 106,8-1 135,-5-21-17,0-18 67,-1-17-34,16-32-255,-18 12 1,0-4-73,4-9 0,-2 0-311,-5 9 0,-3 3-1255,6-15 1591,-18 36 0,-5 11 0,-2 4 0</inkml:trace>
  <inkml:trace contextRef="#ctx0" brushRef="#br0" timeOffset="25999">13781 8971 25119,'-36'-13'2274,"11"-1"-1893,14-22-163,8-1 0,4-6-134,5-5 0,5-6 0,3-4-1026,3-1 0,2-5 1,2-1-1,1 2 950,0 3 1,1 1-1,2 0 1,1 1-1,2-1 0,2 0 1,1 3-1,-1 5 149,-1 7 1,0 5 0,1 2-166,1 1 1,1 1 0,1 2 9,15-8 1,0 3-3,-4 5 0,-1 3-3,-6 8 1,-3 4-66,4 2 57,-14 9-230,-12 5-145,-6 2-420,-5 7-561,-15 28 1367,-10 1 0,-8 8 0,5-5 0,9-9 0,1-1 0,-23 22 0,1 1 0</inkml:trace>
  <inkml:trace contextRef="#ctx0" brushRef="#br0" timeOffset="26563">13589 8471 25763,'-12'50'213,"3"0"-151,2-2-62,4-12 0,0 0-6,-3 17 14,3-19 1,0-1-9,1 10 11,1 11 39,1-6-10,0 4-35,0-20 90,1-11 45,1-12-22,2-3 168,2-1 184,12-3-240,17-8-158,28-15-21,-3-4-221,-24 7 0,-2-1 170,16-11-3,-18 9 0,1-1 14,18-15-27,-2-2 10,-23 19-352,-18 10-421,-5 8-444,-1 1-2692,6 1 3915,9 0 0,-7 0 0,3 0 0</inkml:trace>
  <inkml:trace contextRef="#ctx0" brushRef="#br0" timeOffset="26698">14358 8841 17333,'11'-36'0,"-2"8"0</inkml:trace>
  <inkml:trace contextRef="#ctx0" brushRef="#br0" timeOffset="27973">8063 12932 6227,'0'0'0</inkml:trace>
  <inkml:trace contextRef="#ctx0" brushRef="#br0" timeOffset="39599">6936 13451 26833,'57'-18'73,"0"3"-225,-6 9-744,0 2-655,-4-2-1469,-9 3-878,-15 0 3898,-13 2 0,-9 1 0,-4 0 0</inkml:trace>
  <inkml:trace contextRef="#ctx0" brushRef="#br0" timeOffset="39877">6816 13542 22190,'25'5'2352,"0"-1"-2218,28-4-55,-7 0-29,-12 0 0,1 0 46,24 0 290,0 0-133,-28 0-97,-19 0-156,-10 0-1367,-2 0 1367,6-3 0,-5 3 0,5-3 0</inkml:trace>
  <inkml:trace contextRef="#ctx0" brushRef="#br0" timeOffset="41894">6488 13282 7061,'21'33'0,"0"1"0,13 19 0</inkml:trace>
  <inkml:trace contextRef="#ctx0" brushRef="#br0" timeOffset="41980">7252 13763 3339,'61'13'-743,"0"1"0,-2-1 1,-1 0 742,1-2 0,-4-1 0,8 3 0,-22-6 0</inkml:trace>
  <inkml:trace contextRef="#ctx0" brushRef="#br0" timeOffset="42031">8259 13903 7794,'51'0'0,"0"0"0,0 0 0,10 0 0,-1 0 0</inkml:trace>
  <inkml:trace contextRef="#ctx0" brushRef="#br0" timeOffset="42163">9527 13576 9296,'33'-42'0,"0"1"0,-7 8 0,0 0 0</inkml:trace>
  <inkml:trace contextRef="#ctx0" brushRef="#br0" timeOffset="44463">8041 13549 24038,'-20'-16'1960,"5"3"-1691,14 12 319,2-2-392,34-2-196,6-2-560,1 3 0,5-1 551,0 0 1,5 1 6,0 0 0,5 0 0,-1 1-282,-4-1 1,-1 1 0,2-1 206,8 1 1,3 0-1,-7-1-10,0 1 1,-5 0-7,-10 0 1,-6 1-390,-7-1-1579,-14 2-1445,-26 0 3506,-28 2 0,14-1 0,-12 1 0</inkml:trace>
  <inkml:trace contextRef="#ctx0" brushRef="#br0" timeOffset="44798">8072 13618 25354,'64'-1'70,"-1"0"1,0 0 0,-3-1-1,-2 1 1,-5 0-54,-5-1 0,-3 1 27,14-1 1,1 0 221,-11 0 0,-1-1 204,0 1 1,-5 0 285,1-2-649,-30 2 27,-13 2-123,-1 0-963,4 0 952,15 0 0,-11 0 0,10 0 0</inkml:trace>
  <inkml:trace contextRef="#ctx0" brushRef="#br0" timeOffset="58635">4412 15973 24172,'5'-28'1418,"2"5"-1066,3 23-100,2 7-33,0 6 38,1 12-156,0 7 50,-1 7-55,2 1-96,-1 0 117,0-3-72,1-5 95,-1-8 146,2-6 27,4-10 6,5-5-134,7-16-146,6-11 37,-4-10 0,3-9-71,-8 8 1,0-4-1,0 1-490,1-2 1,0 0 0,-1-1 484,2-3 0,-2 0 0,-1 2 0,2-6 0,-2 3 0,-1 2 0,0 1-197,-3 4 0,-1 1 197,-3 6 0,-1 2 0,10-16 0,-7 14 0,-10 14 0,-1 7-1032,-1 13 577,3 7-9376,23 28 9431,-8-10 0,3 5 1,-17-22-1</inkml:trace>
  <inkml:trace contextRef="#ctx0" brushRef="#br0" timeOffset="60839">4507 17457 24777,'-13'-41'1451,"3"19"-1081,16 37-107,3 14-28,7 6-134,2 2-28,1 2 27,4-6-49,1-3 218,6-10 50,4-9-50,7-9-68,7-19-128,-7-8 0,2-8-58,-9 1 0,1-4 1,-1-1-530,1-1 1,0 0-1,0-1 514,0-5 0,-1 0 0,-2 2 0,3-6 0,-2 2 0,-2 3 0,-1 1-498,-1 5 0,-1 2-124,-5 7 1,0 3-3361,17-3 3982,-8 21 0,-15 9 0,-4 6 0</inkml:trace>
  <inkml:trace contextRef="#ctx0" brushRef="#br0" timeOffset="64322">9046 15704 25382,'1'47'857,"0"-4"-633,-1-19 79,0-4 128,0-9 308,0-5-269,6-6-205,9-14-265,15-14 0,8-16 0,4-7 0,-8 9 0,2-1-515,-1 0 1,2-4 0,-1 3 514,6-6 0,-1 0 0,-5 10 0,1-2 0,1 4-2815,11-3 1,0 6 2814,-3 8 0,-3 7 0,4 8 0,-31 30 0</inkml:trace>
  <inkml:trace contextRef="#ctx0" brushRef="#br0" timeOffset="73052">8812 9835 0,'-12'35'0,"-1"-1"0,-7 22 0</inkml:trace>
  <inkml:trace contextRef="#ctx0" brushRef="#br0" timeOffset="73767">9583 10717 12270,'-7'-55'193,"0"0"1,1-1 0,-12 4 0,-5 2 0,-9 7-41,-17 5 0,-11 8 0,0 9-1233,4 8 1,-2 9-1,0 8 1183,5 8 1,-2 7 0,2 5 0,5 4-17,-2 9 1,7 6 0,1 6-52,5 0 1,1 5-1,3 4 1,3 0-234,3 1 0,4 1 1,3 1-1,0 1 56,4-9 0,0 1 0,2 0 0,2 0 0,4-3 50,4 4 0,3-2 1,5-2-1,4-3-8,8 5 0,7-5 0,3-6 99,12-2 0,5-8-213,8-2 0,2-7 241,-10-10 0,2-4 624,19-2 0,4-6-378,-19-6 1,0-3 0,2-3-89,-4 2 0,3-2 1,-1-1-1,0-3-184,0-4 1,0-2 0,-2-2 0,-2 1-85,4-3 0,-4 1 0,-2-5-126,-4-3 1,-2-4 0,-8 3 207,-1-20 1478,-35 1-1243,-26 47 1,-11 15-150,-12 18 1,-2 10-18,17-12 0,1 1 0,1 4-69,1 12 0,2 4 0,5 0 22,1 12 1,9 2-159,6-7 0,5 4 1,12-3 60,14-5 0,12-3 1,8-1-16,6-3 0,8-1 1,7-4-1,3-5-374,-10-13 1,4-3 0,3-4 0,1-2-1,0 0 1,-1-1 413,7 2 1,0-2 0,-1-1 0,1-1 0,-1-4-229,0-3 0,0-2 0,-1-2 0,-2-2 0,-4-1 67,12-3 0,-5-3 0,-1-2-84,2-2 0,-1-3 0,-1-1-27,-1-1 0,-1-1 0,1-2-6,-4 1 0,1-4 1,1 1-1,-3 2 819,5-1 0,-3 2 0,0 0-252,-2-1 0,-1 1 0,-5 4-135,-4 6 0,-8 10 542,-11 19 140,-16 13 1,-4 7-479,-1 13 0,-2 6-228,0-7 0,1 2 1,8-1 216,14 4 1,9-2-1,4-5-434,-3-7 1,3-5 0,9-4-168,3-10 1,7-4 0,6-3-1,0-3 1,-3-3-607,-8-5 0,0-3 1,-1-2-1,-1-1 1,1 0 909,14 1 0,1 1 0,-3-2 0,-6-2 0,-3-3 0,-5-2 0,-11 0 0,2-2 0</inkml:trace>
  <inkml:trace contextRef="#ctx0" brushRef="#br0" timeOffset="74402">13945 11680 13827,'36'-30'444,"0"-1"0,0 1 0,11-8 0,-6 8-75,-7 16 113,-14 28-292,-12 14-139,-5 23-51,0 10-34,8 1-199,8-25 1,10-5 86,11-8 1,9-8 115,-6-10 0,5-5 1,-1-4-526,16-8 0,-2-8 555,-19 0 0,-1-5 0,-4-2 81,2-6 0,-4-6-201,-5-5 1,-1-8 0,-3-4 198,-7 5 1,-2-4 0,-2-1 0,0-1-547,0 2 0,-1-1 0,0-1 0,-3 0 500,-2-5 1,-1-1 0,-2 0 0,-3 5-3,-2 4 1,-2 3 0,-3-2-27,-3-12 1,-4-2 0,-3 2 109,0 13 1,-2 1 0,-3 1-113,-7-5 1,-3 0 0,-5 6-21,-4 10 0,-3 5 1,-3 3 14,-1 5 0,-3 3 0,2 1 2,-15-6 0,3 1 11,5 2 0,7-2-11,1-16 274,25 4 1,5-9-320,7 4 1,4-4-1,-1-5-86,-2-4 1,0-6 0,0-2 0,1 3-244,0 3 1,1 2 0,0-1 0,-3-1 328,0 6 0,-1-2 0,-1 0 1,-1 1-1,-1 4-153,-7-14 0,-3 3 0,-2 2 71,-3-2 0,-3 2 0,-1 1 207,-1 3 0,-2 2 0,-4 0-344,-1 3 1,-5 0 0,-2 0 0,-1 2-118,1 3 0,-2 2 1,-2 0-1,0 0 318,6 6 0,-1-1 1,-1 0-1,1 2 1,2 3 62,-12-7 0,3 3 0,0 2 14,6 5 1,1 3 0,1 3 177,-5 0 0,1 5-189,-12 0 0,0 2-6,10 4 0,2 3-16,2 4 0,3 3-87,-12 2 106,3 0 0,5-2 6,3-5 2214,2-5-2226,11-4 0,-4-3-1551,-2 0 0,-3-2 0,-2 0 1546,-9-2 1,-2-1 0,2 2 0,-7-6 0,4 3 0,9 9 0,0 1 0</inkml:trace>
  <inkml:trace contextRef="#ctx0" brushRef="#br0" timeOffset="74536">10944 7317 11368,'-42'20'79,"0"0"1,-1 0-1,1 1 1,0 1 0,2 0-86,-9 10 0,2 2-981,0 5 1,1 1 821,2 3 0,3 2-300,3 2 0,2 3 114,13-13 0,0 3 1,1 2 217,-4 11 0,1 3 0,3-5 0,1-6 0,3-2 0,-1 6 0,0 0 0</inkml:trace>
  <inkml:trace contextRef="#ctx0" brushRef="#br0" timeOffset="74733">9086 9670 10595,'-33'56'88,"0"1"1,1-1-1,-1 1 1,1 1 0,3 2-71,9-6 0,2 3 0,1 1 0,2-4-1190,0 3 0,2-3 1,1 2 1067,2-5 0,1 3 1,1-1-1,4-4-280,4 14 1,4-2 302,0-12 0,2 2 0,0-7 0,-2-5 0,1-4 0,2 3 0,0 0 0</inkml:trace>
  <inkml:trace contextRef="#ctx0" brushRef="#br0" timeOffset="75535">9304 12413 14969,'45'37'273,"0"-1"0,-1-1 0,-2-5-217,18-3-599,-26-13 0,2-2 545,2 1 1,1-2 0,4 0 0,0 0 19,1 0 1,2-1-22,-1-1 1,3-1 0,1-1 5,3 1 1,1-1 0,2 0-21,-4-1 0,3 0 1,-1 0-1,-1 0-722,5-1 0,-3 1 1,0-2 715,-1 1 0,-1-1 1,-2 0-13,4 1 0,2-1-39,4 0 1,4-1 0,2-1-8,-1 0 1,2 0 0,1-1-53,-12 0 0,2 1 0,-1-1 0,-3-1 104,5 0 1,-3-1 0,-3-1-1,7 0 0,-4-1-74,-11-1 1,1-2-46,-2-1 0,4 0 1,0-1-50,0-1 1,1-1 0,2-1 153,9-1 1,2-2 0,-1 0 56,-3-1 1,-1 0 0,0-1 98,-3 1 1,0-1 0,-2 0 545,10-3 1,-3 0-558,-4 1 1,-3 1-12,-16 5 0,-1-1 604,14-5 1,3-1-580,2-3 1,-1-1-118,2 1 0,-2-1-190,-2-2 1,-2 1 175,-14 5 0,-2-1-57,1-1 1,1-1 44,-2-1 1,1-2-15,13-12 1,3-5-28,-16 12 1,0-2 0,1-1 37,7-9 0,2-2 0,-3 1 26,-8 8 0,-2 1 0,-1 0-154,11-17 1,-6 2 158,-13 15 1,-4 0-6,-2 0 0,-3-1 7,-3 1 1,-2-2-5,-2-15 0,-3-4-3,-2-5 0,-2-5-261,-2 10 0,0-3 1,0 1 260,1 8 0,-1 2 0,1 0 0,-1-4 0,0 0 0,1 2-104,0-11 1,2-4 154,0 13 1,2-4 0,0-3 0,0 0 4,2-1 0,0 1 0,1-2 0,-1-3-81,0 4 0,0-2 0,0-1 0,0-1 0,0 2 18,-1 1 0,1-1 1,0 1-1,-1 2 0,0 2-322,-1-1 0,-1 2 0,0 2 0,-2 0 280,-1 0 0,-1 1 0,-2 0 0,-1 4-95,-2-1 0,-1 3 1,-5-1-282,-7-13 0,-6-2 0,-5 2 45,3 13 1,-5 1-1,-1 1 1,-2 0 379,-5-4 0,-3-1 0,0 2 0,2 5 0,1 2 0,2 4 0,1 4 0,-6 3 0,1-1 0</inkml:trace>
  <inkml:trace contextRef="#ctx0" brushRef="#br0" timeOffset="75701">12167 7772 8702,'-61'-3'-114,"-1"1"0,6 0 0,1 0 366,1 1 0,3 2-250,8 0 0,2 1 255,5 0 1,1 2 61,1 0 0,-1 2-162,-15 3 0,-3 2-113,3 3 1,0 0-2290,0-1 1,3 2 2244,10 0 0,8 0 0,9-4 0,9-2 0</inkml:trace>
  <inkml:trace contextRef="#ctx0" brushRef="#br0" timeOffset="82168">7112 12241 10679,'-49'32'336,"0"0"0,1 0 0,2 3-277,-1 13 0,5 2-676,10-11 1,2 3 697,-3 12 1,6 1-43,16-17 0,4-1 3,1-1 1,5-1-83,16 8 1,10-3-320,0-13 1,7-4 358,10-2 0,6-4 0,-4-3 0,-9-7 0,-2-2 0,8-3 0,0 1 0</inkml:trace>
  <inkml:trace contextRef="#ctx0" brushRef="#br0" timeOffset="82348">5902 12513 6182,'-9'64'0,"3"-12"0</inkml:trace>
  <inkml:trace contextRef="#ctx0" brushRef="#br0" timeOffset="82711">7226 12335 8035,'0'0'0</inkml:trace>
  <inkml:trace contextRef="#ctx0" brushRef="#br0" timeOffset="94124">22856 1235 25169,'-28'-23'773,"7"6"-420,31 21-39,8 2-12,14 3-263,14-5 29,9-1-52,6-6 29,2-6-469,-7-5 430,-10-5-1,-13 4 146,-15 5-145,-8 4 61,-10 8-67,-13 17 34,-8 14 22,-13 24-149,15-22 0,-1 1 93,0 5 0,-1 1 11,2 2 0,0 1-420,1-1 0,0-1 412,1-2 0,1-2 19,1-3 0,1-1-16,-10 23 78,5-14-34,5-10 421,7-17 271,5-9-709,11-25 928,0 4-961,10-8 0,-3 13-5,5 4 21,1 3-16,6 10-61,20 12-774,9 5-212,-1-4-549,-3-9-1950,-20-28 3546,4-30 0,-19 19 0,1-15 0</inkml:trace>
  <inkml:trace contextRef="#ctx0" brushRef="#br0" timeOffset="94292">23453 1547 27354,'63'-20'-1442,"1"0"1,-1-1 0,-2-2 1441,-9-1 0,-6 2 0,8-5 0,4-4 0</inkml:trace>
  <inkml:trace contextRef="#ctx0" brushRef="#br0" timeOffset="94709">24170 834 27830,'1'61'114,"0"1"0,0 0 0,-1-13 1,1-2-1,0 3-101,1 13 0,1 3 0,-1-6-539,1 0 0,0-6 551,-1-10 0,-1-1 144,1 4 0,0-1-264,-1-7 0,0-1-518,0-2 0,0-3-339,2 9 33,2-43 252,1-20 166,1-9 0,0-6 467,1-7 1,1-3 534,0-11 0,1 0-8,-2 12 0,0 2-53,-3 7 0,1 4 115,5-5-253,3 7-156,3 5-146,25 2-1490,15 5-2006,-17 11 1,3 2 3495,-2 4 0,-2 2 0,11-1 0,-20 6 0</inkml:trace>
  <inkml:trace contextRef="#ctx0" brushRef="#br0" timeOffset="95226">24698 1368 21769,'33'-47'259,"-1"0"1,-2-6 0,-8 6 9,-14 9-179,-10-6 55,-13 26-106,-12 9 96,-11 18 206,6 14 1,1 10 47,1 14 0,4 6-778,0 1 1,4 3 491,4 4 1,8-3-54,13-19 1,5-3-193,3-4 0,5-2 187,34 13-17,-3-26 1,6-10-13,1-15 1,1-11 95,-12 1 0,0-6 0,-4-2 90,6-14 0,-7-6-247,-8-5 1,-8 0 229,-11 13 0,-3 2 16,-3 1 1,-1 0 101,0-24 89,-4 5 530,-2 25-922,1 9 386,-1 28-386,10 13 664,7 12-686,13 10-76,-1-9 0,2 2-56,0 3 0,0 2 47,3 9 1,-4-1 80,-8-11 1,-4-2 25,-4 22 17,-24-27 28,-5-9-90,-11-8-700,-6-7-1977,14-26-969,14-19 3691,20-8 0,6 0 0,0-3 0,-4 18 0,1 0 0</inkml:trace>
  <inkml:trace contextRef="#ctx0" brushRef="#br0" timeOffset="95425">25636 680 27606,'-15'45'63,"0"-1"1,-1 1 0,4 10 0,3 1 0,6-4-493,7-6 1,5-2-494,2 13 1,3-1-3995,2-15 1,-1-4 4888,2 8 1,2-5 0,-16-32 0</inkml:trace>
  <inkml:trace contextRef="#ctx0" brushRef="#br0" timeOffset="95558">25634 954 22685,'51'-31'-178,"1"0"0,-1 1 1,-5-4-1,-4 6 0,-9 17 1,-1 0-1</inkml:trace>
  <inkml:trace contextRef="#ctx0" brushRef="#br0" timeOffset="95692">26235 805 15648,'0'0'0</inkml:trace>
  <inkml:trace contextRef="#ctx0" brushRef="#br0" timeOffset="96992">22925 2719 23209,'5'-35'1571,"0"0"0,7-19-1296,-6 60 229,2 18-73,0 28-339,-3-13 1,0 5-284,0 11 0,0 7 1,0 0 212,0-6 1,1 0-1,-1 0-315,1 3 0,0-1 0,0-3 293,2 6 0,1-9-11,5 0-550,1-20 0,2-3-290,9 6-578,15-3 1429,-7-65 0,-2-11 0,-4 24 0,-4-21 0,1 1 0</inkml:trace>
  <inkml:trace contextRef="#ctx0" brushRef="#br0" timeOffset="97169">22778 3137 25903,'58'-18'-1646,"0"0"1,-16 4 0,0-1 0,1-1 1645,1-3 0,0-1 0,-4 1 0,-3 2 0,-1 0 0,2-2 0,1 0 0</inkml:trace>
  <inkml:trace contextRef="#ctx0" brushRef="#br0" timeOffset="97320">23613 3039 23965,'44'-20'-429,"0"-1"0,0 0 0,6-5 1,0-1-1,-7 3 0,10-9 0,-23 14 1,0-1-1</inkml:trace>
  <inkml:trace contextRef="#ctx0" brushRef="#br0" timeOffset="97554">24210 2402 27925,'-7'54'192,"-1"0"0,1-2 1,2 0-168,5-10 0,0 0-1182,1 1 1,0 0 1156,2 0 0,2 0-185,3 11 1,2 0-1583,2-9 0,0-2-356,-1-5 0,1-6 2217,9-2 0,-14-30 0,0-6 1</inkml:trace>
  <inkml:trace contextRef="#ctx0" brushRef="#br0" timeOffset="97720">24322 2774 22856,'43'-20'-1699,"0"1"1,0-1-1,9-5 1,-1 5 1698,3 5 0,-6 5 0,-9 2 0,0 0 0</inkml:trace>
  <inkml:trace contextRef="#ctx0" brushRef="#br0" timeOffset="98155">24740 2603 23108,'-34'27'399,"-1"-1"1,3 9 0,12-1-316,32 8-84,11 8-185,16-25-168,10-12 34,6-6 209,-14-11 1,1-6 92,-3-7 1,-1-6 49,5-12 1,-5-4 13,-12 2 1,-5-1-95,-8-4 0,-5 2 316,-4-14 251,-15-2-27,-9 25 96,-9 15-449,5 28 145,13 31-279,24-7 28,12 12-34,5-23 0,7-1-42,2-1 0,1 1 14,7 5 0,-1-2 5,-12-7 1,-4-1 245,6 11-240,-28-13 17,-11-3 0,-11-1-415,-26 3-2778,-6-9 3193,5-22 0,14 10 0,24-19 0</inkml:trace>
  <inkml:trace contextRef="#ctx0" brushRef="#br0" timeOffset="98485">25534 2173 27818,'-5'47'103,"0"-1"1,0 1 0,0 9 0,5-2-272,8 0 0,5-3-1095,3-5 0,2-3-1541,-4-10 1,-1-2-2014,11 21 3490,-15-45 985,-19-55 1529,2-2-252,-1 12 1,1-2 982,3 0 1,2 1-527,1 1 0,5 0-1090,14-6 1,6 3-337,-1 10 1,4 3-1726,22 1 0,6 3-963,-9 6 0,1 2 2722,8-3 0,-2 1 0,5-1 0,-15 5 0</inkml:trace>
  <inkml:trace contextRef="#ctx0" brushRef="#br0" timeOffset="98601">26264 2264 14734,'0'0'0</inkml:trace>
  <inkml:trace contextRef="#ctx0" brushRef="#br0" timeOffset="98871">24119 3904 27460,'45'-27'22,"0"-1"0,0 1 1,0-1-1,1 2 1,0-1-1,1 1 1,3 1-283,0 4 0,2 1 0,1 1 0,0 0 1,-3 0-1414,3-1 0,-3-1 0,0 2 1,-1-1 964,2 1 1,0 0 0,-2 1 0,-6 1-598,9-6 0,-13 4-400,-17 5 1705,-32 5 0,4 6 0,-18 3 0</inkml:trace>
  <inkml:trace contextRef="#ctx0" brushRef="#br0" timeOffset="99019">24288 3810 20957,'-46'30'2932,"-1"0"1,86-11-3227,17-29 0,14-13-1054,-17 8 0,6-3 0,1-1 1,-3-1 344,-9 0 1,-2 0-1,0-2 1,-1-1 1002,5-6 0,0-3 0,-2 0 0,-4 4 0,8-4 0,-6 1 0,-4-4 0,0 0 0</inkml:trace>
  <inkml:trace contextRef="#ctx0" brushRef="#br0" timeOffset="99420">23673 2188 26172,'36'-17'149,"-1"0"1,9 0 0,5 1 0,-2 2-259,9-1 0,1 3-781,-5-1 1,4 1 0,-6 0 166,-5 2 1,-2 1-2877,10-1 1,-3 2 3724,11-1 0,-2 1 1,-41 7-1</inkml:trace>
  <inkml:trace contextRef="#ctx0" brushRef="#br0" timeOffset="99601">23689 2467 22223,'46'-16'118,"-1"0"1,1-1 0,14-4 0,2-1 0,-1 1-1361,-6 3 1,-2 0-1,2-1 891,8-2 1,1 0-1,-6 2 1,-5 2-1,-8 3 1,18-5-1</inkml:trace>
  <inkml:trace contextRef="#ctx0" brushRef="#br0" timeOffset="101437">21407 1885 24900,'-11'-37'600,"32"1"-547,23 23 0,13 4-1177,-10-1 1,2-1 0,1-1 1124,6-2 1,1-1 0,3-1-89,-4 0 0,4-2 0,-1 0 0,-4-1-276,0-1 1,-3-2-1,-2-1-382,4-2 0,-2-2 0,-13-3 543,-18-1 0,-14-1 196,-24-11 6,-32 13 320,-12 23 416,22 4 1,1 3 293,-9 9 2238,21 3-2910,47 5-77,32-3-125,12-5 165,-17-5 0,2 1-285,-10 2 1,-1 3 196,-1 4 1,-7 3-72,-11 18-128,-39 11-34,-23 0-814,15-21 1,-1 2-828,-5 8 0,-1 4 1451,6-3 1,-1 3 0,4-4 0,1-3 0,2-2 0,0 6-1,-1 0 1</inkml:trace>
  <inkml:trace contextRef="#ctx0" brushRef="#br0" timeOffset="102006">21795 3699 27292,'43'-21'9,"0"0"0,0 0 0,4-1 0,1 1 0,3 1-198,0 2 0,4 1 0,1 0 0,-3 0-1980,6-5 1,-2-1-1,-1 0 1723,3 0 0,-1 0 0,-7-1-498,-8-2 0,-12-1 541,-17-8-179,-27-14 859,-15 28 0,-10 3 963,-8-2 1,-4 4-554,1 6 0,1 4-295,4 4 0,7 1 375,7 1-286,15 2 2260,17 3-2338,18 3-201,18 2-96,4-2 0,4 1-72,2 1 0,0 0-1,0 1 1,-2 0 190,-9 1 0,-6 1-89,-9 10-18,-12 6 85,-17 8-197,-10-5 1,-8 1-622,-6 5 0,-4 1-712,-2 2 1,-1 1 1226,-6 6 0,6-4 0,7-7 0,2 2 0</inkml:trace>
  <inkml:trace contextRef="#ctx0" brushRef="#br0" timeOffset="371706">11098 8754 23887,'3'5'1209,"1"12"-951,-2 41-179,0 5-853,-2 3 774,0-3-566,0-3-5432,0 2 5998,0-25 0,0-6 0,0-25 0</inkml:trace>
  <inkml:trace contextRef="#ctx0" brushRef="#br0" timeOffset="371868">11341 8908 25247,'49'-10'-76,"1"1"1,-1-1-1,0 0 1,8-4-1,-6 1 1,-5 10-1,-1-1 1</inkml:trace>
  <inkml:trace contextRef="#ctx0" brushRef="#br0" timeOffset="372267">12241 8565 25780,'-17'57'176,"1"0"1,1-12-1,-2 2 1,2-6-175,-1-6 1,-1-2-300,-4 11 1,-2-3 307,-12 7-16,4-9 5,0-9-23,-5-11-246,3-19 203,3-29 71,13-22 1,10-2 78,8 7-84,5 24 425,14 12-386,16 16-101,22 18-767,-5 3-1243,2 2-2421,-11-16 4493,10-7 0,-25-4 0,3-2 0</inkml:trace>
  <inkml:trace contextRef="#ctx0" brushRef="#br0" timeOffset="372500">12488 8407 26805,'21'51'-319,"1"-1"1,-1 1 0,0 0-1,3 12 1,-2 0 0,-7-2-2126,-11-11 0,-6-1 0,-3-4-2472,-5 10 1,-6-5 3629,-9 0 1,-2-9 0,-2-8 0,4-12-1</inkml:trace>
  <inkml:trace contextRef="#ctx0" brushRef="#br0" timeOffset="372851">10955 8576 22615,'-14'45'552,"-1"1"0,1-1 0,1-1 1,1 0-1,3-2-263,5 3 0,4-2-705,-1 5 0,2 0 522,2-1 0,4 1-91,3-5 0,3 2 0,4-3-295,5-1 0,4-3 0,8-4 280,12-4 0,12-4 0,1-2 0,-9-1 0,2 8 0,-1-6 0,3-21 0,0 1 0,-1-1 0</inkml:trace>
  <inkml:trace contextRef="#ctx0" brushRef="#br0" timeOffset="373048">13480 8830 20498,'0'0'0</inkml:trace>
  <inkml:trace contextRef="#ctx0" brushRef="#br0" timeOffset="376629">4599 12729 18919,'-49'-17'2604,"10"4"-1825,35 11-208,3 0 303,0 1-354,1-3-469,2 1-18,7-3 7,8 0-35,39-7 28,-8 5 1,8 0-32,4 0 0,8 0 0,-1 1-752,-4 0 1,0 1 0,2 0 773,-9 1 0,2 1 0,0-1 0,-4 1-24,4 0 0,-4 1 0,1-1 20,6 2 1,1 0-1,-2 0-125,-9 0 0,-2 0 0,2 1 105,7 0 0,2 1 0,-5-1 16,3 1 1,-3 0-252,1 0 1,-2 0 234,-16 1 0,0 0 2,10 2 1,-1 1-3,-13-1 0,1 0 0,6 1 0,1 1-6,-4-1 1,0-1-6,3-1 0,-1-1 8,-1 1 0,0 0 1006,-4-2 0,-3 0-1003,7 0 342,-11 0-533,-7 0 809,-10 0-825,-5 0-258,-4 0 208,-7 2-130,-4 0-425,-22 4 218,-9-3 185,-15 0 123,3-6 236,12-4 50,9-5 0,11-5 6,3-3-1,-1-3 46,2 0 111,-1-1 465,-7-5 225,0 5-359,2 3 11,5 8-224,10 9 179,3 2-156,1 1-119,2 1 18,5 1-168,5 3 89,8 2-118,24 6 12,12-1-20,-20-3 1,0 0-99,16 2 95,-14 2-33,-22-4 39,-6 3 22,-4 1-16,-8 17 44,-13 11 1,-10 19-46,-3-8-5,3-1-28,12-18 23,2-3-858,5-4-2548,4-10 3411,8-7 0,-2-6 0,4-2 0</inkml:trace>
  <inkml:trace contextRef="#ctx0" brushRef="#br0" timeOffset="376765">7074 12656 18072,'0'0'0</inkml:trace>
  <inkml:trace contextRef="#ctx0" brushRef="#br0" timeOffset="378050">3445 12186 23371,'3'-36'1255,"1"1"0,2-21-1037,-6 52-212,0 3 95,-3 8 134,-11 31-188,2-4 1,-1 2 8,0 2 0,-1 2-240,-2 4 0,0-2 184,-8 17-6,8-24 1,-1 0 24,1-4 1,-1-1 13,-4 0 1,-1-3-34,-10 5 0,-2-18 0,8-11 413,-2-4-396,-1-9-6,-6-18 84,9-18 6,5-12-56,15 13-23,13 10-22,4 20-67,20 6 61,12 13-2,-12 7 0,1 3 2,23 14 6,-27-9 0,-1 2 0,11 9-448,10 7-1356,-5-6-2934,7-5 4738,-12-21 0,-17-4 0,-8-10 0</inkml:trace>
  <inkml:trace contextRef="#ctx0" brushRef="#br0" timeOffset="378300">3745 12047 26850,'47'32'70,"-1"1"1,-3-4 0,-6 3-239,-13 4 0,-6 2-740,-3 3 1,-2 1 140,2 1 0,-6 0-1128,-11 3 1,-8-2 26,-3-11 1,-3-2 1867,-10 2 0,-1-2 0,-3 4 0,3-13 0</inkml:trace>
  <inkml:trace contextRef="#ctx0" brushRef="#br0" timeOffset="378584">2783 12105 21640,'-24'59'907,"1"0"1,2-1 0,4-1-556,11-13 1,4 0-1001,-1 2 1,2 1 765,-1-1 0,3 0-34,2-2 0,6 0 69,9 9 0,10-2-1441,20-10 0,11-7 1288,-11-10 0,3-2 0,-2-4 0,5-2 0,-3-6 0,-9-9 0,-1 0 0</inkml:trace>
  <inkml:trace contextRef="#ctx0" brushRef="#br0" timeOffset="378752">4129 12772 21657,'0'0'0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39:18.591"/>
    </inkml:context>
    <inkml:brush xml:id="br0">
      <inkml:brushProperty name="width" value="0.09071" units="cm"/>
      <inkml:brushProperty name="height" value="0.09071" units="cm"/>
      <inkml:brushProperty name="color" value="#FF0000"/>
    </inkml:brush>
    <inkml:brush xml:id="br1">
      <inkml:brushProperty name="width" value="0.09071" units="cm"/>
      <inkml:brushProperty name="height" value="0.09071" units="cm"/>
      <inkml:brushProperty name="color" value="#0000FF"/>
    </inkml:brush>
  </inkml:definitions>
  <inkml:trace contextRef="#ctx0" brushRef="#br0">11994 12212 25219,'3'-33'235,"15"-7"1,8-6-278,6-1 0,4-4-1181,-10 11 1,3-3 0,1-4 0,0-5 1222,-4 2 0,2-7 0,0-4 0,1-1 0,-1 1 0,-2 4 0,-2 7 0,7-11 0,-3 8 0,1-7 0,-7 9 0,0 0 0,0-1 0,0 1 0,0 0 0,0-1 0</inkml:trace>
  <inkml:trace contextRef="#ctx0" brushRef="#br0" timeOffset="10444">5024 17843 25595,'-9'48'207,"6"-5"-201,17-12 78,7-6-84,6-3 62,5-8 10,7-6-66,5-5 50,3-10-50,2-6 38,-2-10 7,-3-5-51,-6-2 5,-6 1-38,-7 3 33,-6 6 0,-6 7-34,-5 6-16,-1 4-1,-1 3 57,5 6 11,12 12 16,11 6-33,1 1 6,5-8 28,-9-13-34,3-2 0,1-3 5,17-12-10,0-1-46,10-5 18,-20 9 27,-2 8 17,-20 8-11,3 1 0,2 11 6,5-7-6,3 0 0,3-7-280,-9-4-281,0 0-514,-3-4-2454,-3-4 3529,-4-8 0,-9 7 0,-2-1 0</inkml:trace>
  <inkml:trace contextRef="#ctx0" brushRef="#br0" timeOffset="11859">1265 14895 26066,'-3'-37'896,"0"0"-796,3 2-55,3-7 45,0-10-90,3-10-369,-3 27 1,0-2 387,-1-1 1,1-3-18,0-20 1,0-2 5,-1 3 1,1 0 10,-2 1 1,1 3-17,-2 11 0,1 6 87,-1 5 139,0 11-229,0 12-112,0 8 67,-4 38 45,1-1 0,0 5 0,0 3 0,0 1-282,-1 11 1,1-1 292,3-12 1,-1-1-12,0 13 0,1-1-3,3-16 0,1-1-31,-1 7 1,5-5 460,25-6-427,-5-16 84,14-22-78,-8-18 5,-1-21 25,-17 18 1,0-3-6,2-19 0,-1-5-12,-3-2 1,-1-1 64,-1-9 0,-2 3-40,-4 17 1,-1 6-95,-3-8 604,-1 60-577,4 43 23,-1-9 0,3 4-87,3 10 1,3-1-562,-2-10 1,3-3-185,0-7 0,4-5-3363,22 1 4195,20-11 0,-25-13 0,4-5 0</inkml:trace>
  <inkml:trace contextRef="#ctx0" brushRef="#br0" timeOffset="12394">2157 13959 27572,'-34'-20'157,"8"4"-124,33 21 135,27 10-126,1-6 0,3 0-42,3 0 0,1 0-760,11-2 1,-1-2 759,-9-3 0,-1-1-286,14 0 0,-2-1 244,-16 0 0,-2 0-37,5-2 1,-5 4-241,-10 9 319,-15 2 28,-18 18-28,-12 5 73,-13 11-31,13-20 0,-1 1-3,-9 17 0,0 3-22,0 1 0,1 1 97,6-11 0,1 2 1,1-2-115,-2 3 0,4-2 0,-7 21 538,16-34-1160,4-8-778,3-9-1669,3-10 3069,16-30 0,-11 18 0,10-19 0</inkml:trace>
  <inkml:trace contextRef="#ctx0" brushRef="#br0" timeOffset="13107">3324 14398 28026,'-2'-30'537,"0"-3"-498,5-4 30,1-6-69,5-8 0,1-5 0,-2-7 0,-3 15 0,-2-3 0,0 0 0,-1 1 0,0 2 0,-1 1 0,0 7 0,-1 6 0,0 11 0,0 15 0,0 24 0,0 17 0,0 14 0,0-3 0,0 1 0,1-10 0,1 1 0,0 10 0,3 1 0,5-7 0,4-3 0,10 14 0,14 3 0,-4-33-63,5-11 57,4-8 6,1-15 17,-1-11-9,-16-8 1,-3-7 8,-3-11 1,-3-4-514,0 0 0,-2-2 496,-6-4 0,-4 3 0,-3 17 0,-3 2-198,1-28 198,-1 17 0,0 17 0,-1 15 0,-2 14 0,-1 40 0,3-2 0,-1 4 0,0 3 0,2 1 276,2 7 1,3-2-277,-1-14 0,3-1-909,6 8 0,8-3 909,16-5 0,2-3 0,1 18 0,22-22 0</inkml:trace>
  <inkml:trace contextRef="#ctx0" brushRef="#br0" timeOffset="13304">4227 13966 27197,'-8'46'162,"6"-13"1,2 2-477,1 17-358,1-17 0,0-1-2554,1 16 3226,4 4 0,-3-24 0,2-3 0</inkml:trace>
  <inkml:trace contextRef="#ctx0" brushRef="#br0" timeOffset="13506">4498 13961 27779,'2'60'-422,"0"0"0,0-13 1,1-4-2094,5 10-2184,0-27 4699,-1-6 0,-4-9 0,0-5 0</inkml:trace>
  <inkml:trace contextRef="#ctx0" brushRef="#br0" timeOffset="13671">4311 14198 25242,'53'-19'-590,"0"0"1,-11 2-1,2-1 1,-6 2-1,16-8 1,-23 9-1,0 0 1</inkml:trace>
  <inkml:trace contextRef="#ctx0" brushRef="#br0" timeOffset="14024">4935 14026 25567,'-2'55'177,"0"1"1,1-12-1,-1-4-143,2 8-34,4-23 0,4-6 50,19-10-50,9-16 56,1-9-22,-2-15 319,-16-4 151,-8-4-180,-5-2 91,-4 0-163,-9 3-151,-15-4-1109,-14 18-2952,-8 4 3960,-7 24 0,28-2 0,-1 5 0</inkml:trace>
  <inkml:trace contextRef="#ctx0" brushRef="#br0" timeOffset="16535">20841 17733 22907,'-66'0'2116,"15"0"-1527,48 0-68,8 0-96,12-2-209,19-3 0,9-1-166,5-1 0,6 1-1118,5-1 0,7 0 1,1 1 1099,-14 1 0,1 1 0,2 0 1,0 1 31,-4 0 1,2 0 0,0 0 0,1 1 0,0-1-23,3 1 1,1 1 0,0-1-1,1 1 1,-1 0-10,-1-1 1,1 1 0,0 0-1,-1-1 1,0 1-34,0 1 0,-1-1 0,1 1 0,-1-1 0,-1 1 10,-2-1 0,-1 0 0,-1 0 0,1 0 1,-1 1 11,12-1 0,0 0 1,-1 1-1,0-1-21,-4 0 1,0 1-1,-1-1 1,0 0 16,-4 0 0,-1 1 0,-1-1 0,0 1-16,9-1 0,-2 0 0,-2 0-211,-9 0 1,-3 0 0,-2 0 213,6 0 1,-6-1-1,12 0 40,-21-1-45,-23 1-431,-3 1 1922,-25 0-4790,-23 1 3299,-4 6 0,-2 1 0,-6-4 0,-13 10 0</inkml:trace>
  <inkml:trace contextRef="#ctx0" brushRef="#br0" timeOffset="16954">20719 18021 20526,'-41'-1'1946,"0"0"1,-24-2-1141,62-2-537,17-1-28,26-1-160,-4 2 1,4 1-1629,20-2 1,6 1 1605,-10 0 1,2 1 0,2 0 3,-7 1 0,2-1 0,2 1 0,0 0 12,4-1 1,0 1 0,3 0-1,4-1-7,-15 2 0,2 0 0,2-1 0,2 1 0,1 0 0,0-1 0,0 1-40,2 0 0,1 0 0,0 0 0,1-1 0,1 1 0,0 0 0,2 0-218,-8 0 1,3 0 0,0 0 0,1 1 0,0-1 0,0 0 0,-1 0 0,-2 0 0,-1 0 205,3 1 1,-1-1 0,-1 0 0,-1 0 0,-1 0 0,-1 1 0,-2-1-210,15 0 1,-1 0-1,-3 1 1,-3-1 0,-6 0 248,2 0 0,-7-1 0,-1 1 81,15-1 0,-4-1-104,-20 0 1,-5 0 112,16-3 1148,-33 1-1395,-18 2 1952,-10 2-3901,-2 1 2634,-5 1 1,7 0 0,3 0-1</inkml:trace>
  <inkml:trace contextRef="#ctx0" brushRef="#br0" timeOffset="17119">24509 17838 17927,'0'0'0</inkml:trace>
  <inkml:trace contextRef="#ctx0" brushRef="#br0" timeOffset="189063">13141 10047 18039,'-13'63'1277,"4"-13"-532,17-58 101,-2-6 1002,-1-25-1024,-3 7-119,-8-12 40,-5 20-319,-12 8-241,-4 7-23,-5 12-162,-3 19 135,1 19-307,15-10 0,3 4 172,1 5 0,2 2 53,0 1 0,5 4 20,5 4 0,4 4 0,3-5-48,4-6 0,3 0-278,6 20 0,9-10 337,30-27-84,8-14-49,-30-12 0,1-6 1,14-12 0,-2-10 73,-5-8 1,-4-7 91,-10 5 1,-1-4 0,-4 1-39,0-11 0,-8 1 117,-5 5 0,-5 5 56,-4-2-185,0 16-67,1 13 572,4 10-572,5 18 98,7 12-59,5 18-39,-5-3 0,1 1-34,-5-9 1,-1 0 120,4 11 1,-1-1-380,-2 12 108,-6 3 234,-4-22 168,-12-11 6,1-32-156,-4-22 66,6-15-75,8 4 0,3-2 8,12-23-67,-4 22 0,5 0-17,10 8 0,2 5-44,17-6 61,-17 16 0,-1 6 231,6 10-338,-8 19 102,-8 11 5,-13 5 0,-2 5-23,-2 1 1,-1 1-183,0 5 1,-1-2-1134,5 12-785,11-28-4083,5-35 6206,7-13 0,-13 5 0,-4 0 0</inkml:trace>
  <inkml:trace contextRef="#ctx0" brushRef="#br0" timeOffset="189199">14059 9788 11626,'16'25'0,"-3"-5"0</inkml:trace>
  <inkml:trace contextRef="#ctx0" brushRef="#br0" timeOffset="189414">14311 9626 27986,'1'45'73,"-1"0"0,1 0 0,1 21 0,1-5-143,1-18 0,2 0-1818,0 18 1,-1 4 1636,-3-15 1,-1 2 0,1-3-1,0 3 1,1-4 0,-3-2-1,0 0 1</inkml:trace>
  <inkml:trace contextRef="#ctx0" brushRef="#br0" timeOffset="189645">14224 10249 27617,'22'-38'197,"0"-1"1,2 2 0,2 6-97,28 1-95,4 2 16,-19 13 1,1 1 49,24 0 165,-6 9-237,-27 24 0,-21 15 0,-4 10 0,-2 6-1217,2 16-5582,6-24 189,-1-9 6610,4-40 0,-9-3 0,-2-5 0</inkml:trace>
  <inkml:trace contextRef="#ctx0" brushRef="#br0" timeOffset="189781">14723 9706 13978,'43'35'0,"-1"0"0,-7-6 0,-1-1 0</inkml:trace>
  <inkml:trace contextRef="#ctx0" brushRef="#br0" timeOffset="190495">15173 9726 28143,'-39'49'50,"-1"0"1,4-3-1,10 0-53,21-2 1,10-3-747,13 19 603,-2-23 1,6-5-258,38-5-151,-23-18 0,3-4 327,2-3 1,3-5 143,-1-6 1,4-5 0,-1-3 85,-2-3 1,0-3 0,-1-3 289,6-8 0,0-3 1,-6-1-96,5-7 1,-9-1 89,-15 4 1,-8 2 125,-7-1-67,-16 14-330,-11 15-17,-29 34-20,17 5 1,0 6 16,1-1 0,1 3-11,3 7 1,6-1-55,6 13 532,6-13-665,12-12 279,23-15 23,12-37-31,-13 2 0,-1-3 59,-5-2 1,-4-2-130,-3-4 0,-4 3 0,-3 5 226,-3 2-232,-3 33-33,6 21-56,3 2-79,9 8 62,4-22 73,5-9 39,5-6 0,3-14 6,1-11 50,-11-8 0,-1-7-20,-2-10 1,-2-4-21,1-2 1,-4-2-419,-4-6 1,-5 1 401,-5 11 0,-3 1 0,0-2 0,-2 0 0,-3 2 1,-4 0 83,-3-4 1,-6 4-85,-26-1-12,-1 36 12,22 35 0,5 14 0,4 9 0,5 5-528,2 4 0,1 2 528,1-5 0,2 1-65,9 5 1,6 1-824,3-5 1,6-3-1668,12-6 1,3-7 274,-6-8 1,1-8 2466,32-15 0,-41-9 0,-7-4 0</inkml:trace>
  <inkml:trace contextRef="#ctx0" brushRef="#br0" timeOffset="192163">16760 9565 28671,'50'-20'0,"0"0"0,-3 1 0,-4 10 0,2 25 0,-2 10 0,-4 16-54,-19-10 0,-3 3-232,-6 1 1,-3 0 89,0-1 0,-5-1-22,-12 18 212,-8-30 6,-3-10 84,2-7 95,7-17-173,4-9 50,14-11 0,5-5-56,0 7 0,3-2-103,9-12 0,5-1 108,11-2 1,2 5-308,-11 11 1,1 2 301,7-7 0,-2 4 201,2 3 12,-11 7-62,-13 12-95,-6 2-89,-11 7 221,-5 1-239,-4 0 656,-7 7-639,-3 8 6,-11 33 47,20-16 1,5 4-40,4 7 1,7 0-37,5-7 0,8-5-90,10-4 1,5-6 69,1-12 1,3-5 58,21-3 0,4-7 48,-2-10 0,0-7 34,-14 3 0,1-3 1,-5-4 18,-6-5 0,-4-3 0,-5-1-26,1-8 1,-8 0-3,-8-6 1,-8 4-57,-14 5 0,-11 5-40,-27 48-64,22 11 1,2 4 63,-1-1 1,3 3-62,5 6 1,5 1 27,6 9-246,25-3 319,22-21 224,22-25-45,-6-17 140,-8-18-122,-26 9-197,-4 4 0,-7 8 0,1 8 292,6 42-292,-2 2 0,0 5 0,1 6 0,-1 2-483,4 12 1,0 1 344,-5-12 0,-1 2-71,-2-3 0,1 4 0,-1 1 57,-3 1 1,-1 1 0,-1 0 112,1-1 0,0 0 0,-2-2 24,-3-5 0,-1 0 0,-2-5-2,-4-3 0,-2-3 29,-12 22-12,-10-16 106,-7-17-5,-6-12 61,-5-16-78,-2-21-6,17-22 1,8-18-634,16 16 0,6-5 0,4-3 0,-1 1 567,-1 0 1,2 0-1,1-1 1,4 0-13,3 4 0,2-3 0,3 1 0,2 3 0,0 4 7,7-8 1,3 5-1,0 2-15,-2 6 0,0 1 0,0 4 8,5-6 0,1 4-28,-1 5 0,2 4-73,23-4 1,-5 25 83,-18 28 1151,-22 13 0,-5 8-1507,1-1 1,-1 1-48,5 4 0,1-2 387,12 12 1030,9-29-286,20-60-408,-18 2-194,-7 0 0,-1-2 42,-2-19 112,0 1-89,0-6-40,-10 24-134,-3 4-156,-10 25 111,-2 14 45,0 10-51,0 14-201,0 8-672,7 18 398,8-16-163,11 1 224,8-28 129,4-7 269,1-11 5,-1-10 62,-7-10 190,-3-28 398,-15-5-307,-6 1 44,-16 11-174,-3 23-33,-1 9-51,3 4-34,5 6-33,3 2 73,21 1 28,2 0-101,19 0-6,14 0-10,-15 0 16,9 2 0,-25 2-51,-4 14 51,-7 12-936,-2 10 578,-6-7 196,-1-9 162,-1-17 156,2-5-60,-1-11 851,12-27-259,12-21-470,-3 18 1,3 1-169,-4 7 1,1 3-51,29-10 0,-17 28-101,6 19-2179,-8 19 2280,-7 22 0,-14-16 0,-13-2 0</inkml:trace>
  <inkml:trace contextRef="#ctx0" brushRef="#br0" timeOffset="192295">18471 8556 21472,'0'0'0</inkml:trace>
  <inkml:trace contextRef="#ctx0" brushRef="#br0" timeOffset="256161">7132 8594 24984,'0'38'463,"0"0"0,0 1 1,0-1-378,2-3 1,0-1-377,-1 2 0,0 0 290,-1 0 0,1 0-342,-1-2 1,0 1-1771,0 30-3702,0-8 5866,0-13 1,0-21 0,0-12 0</inkml:trace>
  <inkml:trace contextRef="#ctx0" brushRef="#br0" timeOffset="256344">7422 8875 25079,'61'-14'-822,"0"1"0,-13 3 1,0 0-1,-7 1 1,12 1-1,7-2 1</inkml:trace>
  <inkml:trace contextRef="#ctx0" brushRef="#br0" timeOffset="256764">8357 8534 26458,'-16'39'42,"0"0"1,-1 1 0,1-1-43,3-6 0,0 1-304,-2 1 0,-1 0 307,1-3 0,-1 1 97,-6 7 0,-1 0-103,3-8 1,-1-3 2,-16 24 57,9-29-97,15-20-161,1-11 122,2-6 391,1-31-301,4-12-11,3-2 67,8 7-67,4 26 0,5 10 45,4 8-45,4 7 23,4 11-141,21 22-1333,-21-12 1,1 2-791,1 0 1,2-2 2240,4-3 0,-3-4 0,-4-4 0,1-6 0</inkml:trace>
  <inkml:trace contextRef="#ctx0" brushRef="#br0" timeOffset="257009">8658 8298 26385,'41'52'93,"-1"0"0,-1-1 1,-5-2-94,-14-14 0,-4 1-695,4 17 0,-4 2-1032,-5-13 1,-4 0 12,-4 19 0,-6-1-2004,-7-18 0,-5-3 3718,-6 6 0,-2-5 0,-4 5 0,2-13 0</inkml:trace>
  <inkml:trace contextRef="#ctx0" brushRef="#br0" timeOffset="257328">6622 8647 20705,'-12'62'1256,"0"-1"1,2-1 0,3 0-987,7-16 1,3 0 0,4 1-1600,6 2 1,5 0 0,2-1 1305,0 2 1,1 0-1,5-4-532,10-2 1,5-3 0,1-6-2777,11 1 1,3-7 3330,7-4 0,-4-4 0,-25-7 0,-3-3 0,17 0 0</inkml:trace>
  <inkml:trace contextRef="#ctx0" brushRef="#br0" timeOffset="257493">8471 9343 11138,'0'0'0</inkml:trace>
  <inkml:trace contextRef="#ctx0" brushRef="#br0" timeOffset="258864">12268 12553 23713,'40'11'1849,"5"5"-1278,5 12-434,-21-13 0,5 1-829,11-1 0,7 1 0,4-3 722,3-2 1,4-2 0,3-1 0,-1 1-630,0-1 0,0 0 0,1 0 0,1-2 600,-5-2 0,1 0 0,1-1 1,-2-1-1,-3 0-3,-4-1 1,-2-1 0,-2 0-1,0-1-6,16 0 1,0-1 0,-1-1 56,-5 0 1,-1 0 0,3-1-78,-7-1 0,2-1 0,1-1 0,-3 1-92,5-2 1,-1 0 0,-1 0 141,5-1 0,1 0 1,-8 0 8,-4 1 0,-7-1 58,12-2 829,-30 5-912,-10 2 1707,-10 2-1713,2 8 0,-9-4 0,6 5 0</inkml:trace>
  <inkml:trace contextRef="#ctx0" brushRef="#br0" timeOffset="259544">15345 12072 24855,'-26'55'302,"0"-1"1,2-3 0,2-2-110,4-4 1,0-1-136,-1-3 1,-1-1-31,1 0 0,-1-4-22,-18 17 78,15-30-84,-1-10 39,2-6 11,-7-13 1,4-23-12,2-20-39,12-5 6,8 1 44,6 20-39,4 9 28,7 9-33,14 7 95,9 27-96,0 2 18,4 20 10,-10-5-27,3-2-6,5 0-291,4-6-191,2-5-974,-7-13 0,2-3 1456,0-5 0,-2-1 0,25 3 0,-20-9 0</inkml:trace>
  <inkml:trace contextRef="#ctx0" brushRef="#br0" timeOffset="259678">15821 12489 17126,'0'0'0</inkml:trace>
  <inkml:trace contextRef="#ctx0" brushRef="#br0" timeOffset="261238">14781 12195 22666,'-8'49'849,"-1"1"0,2 0 1,2-1-550,3-6 0,1-2-793,0 4 0,1 0 551,-1-1 1,3 1-59,2-2 0,3 0-224,0-3 0,5-3-728,9-2 0,8-5 952,14-2 0,3-5 0,4 3 0,15-10 0</inkml:trace>
  <inkml:trace contextRef="#ctx0" brushRef="#br0" timeOffset="261536">15980 11827 25517,'35'27'197,"0"0"0,1 1 1,15 14-1,-5 0-121,-15-4 0,-3 0-865,0 4 0,-1 0 806,-3 2 0,-3 0-17,-3 0 0,-3-1 11,-4 0 0,-2-1-28,-3-3 1,-4 1-171,-9 10 0,-9-1-2177,-8-9 0,-6-2 2364,-9-1 0,-2-6 0,11-11 0,1-7 0,-13-7 0</inkml:trace>
  <inkml:trace contextRef="#ctx0" brushRef="#br0" timeOffset="261686">16648 12680 15580,'0'0'0</inkml:trace>
  <inkml:trace contextRef="#ctx0" brushRef="#br1" timeOffset="1.16571E6">7076 18057 25774,'20'42'403,"-1"1"1,-2-4-1,-1-7 112,1-14-78,-1-8 56,2-4-251,2-7-242,7-12 0,8-11 0,11-18-578,-19 17 0,0-1 578,4-3 0,1 0 0,0-2 0,0 0 0,0 2 0,-1 0 0,-1 2 0,-2 1 0,23-18 0,-12 10 0,-11 10 0,-10 8 0,-7 7 0,-6 4-953,-3 7 953,-18 21 0,12-14 0,-12 13 0</inkml:trace>
  <inkml:trace contextRef="#ctx0" brushRef="#br1" timeOffset="1.38963E6">11896 13023 18992,'-10'-31'3220,"1"5"-2038,9 19-101,-1 2-157,0 1-364,-1 3-330,0 0-157,0 1-23,-1 9-39,-1 9-11,2 13-45,0 13-1266,5 14 1213,5-18 1,1-1 0,-2 7 0,10 3 0</inkml:trace>
  <inkml:trace contextRef="#ctx0" brushRef="#br1" timeOffset="1.40774E6">10176 15149 25791,'50'-4'275,"8"-2"-275,8-1-602,-31 4 1,1-1 565,-2 2 0,1 1 97,4-1 1,-3 2-62,8 9 241,-5 8-185,-39 15-11,-23 12 0,5-17 0,-4 0-319,-6 4 0,-2-1 319,-3 3 0,-1 1-213,-1-1 0,1 1 210,2-1 0,1 0 50,2-2 1,3-1-77,4-3 1,3-1 57,-8 19-7,14-12-61,13-7 72,18-10 483,16-6-1074,22-7 1,8-6-1048,-20-4 0,2-3 1624,9-1 0,4-2 1,-9 0-1,6-12 0,0-4 1</inkml:trace>
  <inkml:trace contextRef="#ctx0" brushRef="#br1" timeOffset="1.40794E6">10958 15383 26827,'62'-1'-572,"-1"0"1,-3-1 0,-6 0-3423,7-1-1814,-11-1 5808,-14 0 0,-17 2 0,-10 1 0</inkml:trace>
  <inkml:trace contextRef="#ctx0" brushRef="#br1" timeOffset="1.40808E6">11053 15577 23898,'44'-13'-238,"0"1"1,-1 0 0,8-4 0,0 0 0,-7 1 0,14-7 0,-26 9 0,0 0-1</inkml:trace>
  <inkml:trace contextRef="#ctx0" brushRef="#br1" timeOffset="1.40831E6">11744 14911 27622,'-15'64'134,"0"0"1,4-4 0,5 1-177,9 2 0,4-2-1029,-1-14 1,-1 0 263,1 15 1,0-2-953,-3-20 1,-1-3 1758,0 4 0,0-4 0,0 4 0,-1-4 0</inkml:trace>
  <inkml:trace contextRef="#ctx0" brushRef="#br1" timeOffset="1.40848E6">12011 15441 14650,'26'-11'0,"-5"2"0</inkml:trace>
  <inkml:trace contextRef="#ctx0" brushRef="#br1" timeOffset="1.40889E6">12466 15147 25455,'-10'-43'403,"0"0"0,1 4 1,-5 9-270,-17 19-83,-8 6-12,4 14 0,-2 6-39,-18 12 0,19-3 0,3 6-42,12 4 0,9 3 42,14 27 39,18-34 0,9-4-36,0-8 0,3-7-136,11-11 1,-1-8 222,18-11-90,-9-13 257,-9-2 141,-11 3-45,-12 6 39,-9 8-342,-5 8-50,-10 24 17,-5 13-17,-6 24 0,-1 9-70,6-11 0,2 3-518,1 0 0,2 0-1882,2 5 0,2-3-1365,3-17 0,4-5 3835,9 0 0,-3-28 0,-2-5 0</inkml:trace>
  <inkml:trace contextRef="#ctx0" brushRef="#br1" timeOffset="1.40923E6">12909 14977 25225,'-35'53'528,"-1"0"1,5-1-1,7-2-452,17-11 0,4-2-795,1 2 0,1 1 750,2-2 0,1 1-31,3-3 0,2-1 259,15 28-461,2-31 1,5-5 238,2-9 0,4-6-43,7-9 1,-1-7 83,21-21-28,-37 0 1,-5-4 251,-3-19 57,-14-16-225,-34 24-117,-4 3-17,-28 44-336,13 17-481,26 0 0,3 6 817,1 10 0,2 1 0,-2 5 0,9 6 0</inkml:trace>
  <inkml:trace contextRef="#ctx0" brushRef="#br1" timeOffset="1.40938E6">13658 15537 16532,'0'0'0</inkml:trace>
  <inkml:trace contextRef="#ctx0" brushRef="#br1" timeOffset="1.41063E6">11713 12520 17473,'-46'42'-1043,"0"0"0,2-2 1,8-7-1,16-11 0,5-7 1</inkml:trace>
  <inkml:trace contextRef="#ctx0" brushRef="#br1" timeOffset="1.41084E6">11430 12562 20851,'35'15'280,"0"1"-292,-6 7-648,2-1 660,7-2 0,-1-1 0,-8-2 0,29 9 0</inkml:trace>
  <inkml:trace contextRef="#ctx0" brushRef="#br1" timeOffset="1.41096E6">11880 12816 21058,'0'0'0</inkml:trace>
  <inkml:trace contextRef="#ctx0" brushRef="#br1" timeOffset="1.41583E6">19172 10820 26172,'-4'41'237,"0"0"0,-1 3 0,-1 0-212,-1 1 1,0 1-1218,-1 2 0,-1 1 1192,-1-2 0,0 1-250,0-4 1,-1 0 243,0-6 0,-1 0-644,-2 0 0,-1-2 617,-3 4 421,1-7-237,14-51-117,13-10-34,8-24 1313,13 2-1170,-6 18 0,4 4-3,1 8 0,1 5 101,28-8-241,-7 38 0,-22 17-5,-3 11-618,-6-1-726,-4-3-500,-6-9 455,-4-10 554,-4-10 262,-2-22 1005,-4-31 452,0-4 442,-1-16 125,2 23 234,0 10-599,-2 30-291,-5 46-684,-2 13-103,4-15 0,0 1-472,1-10 0,0-2 175,-1 0 0,0 0-1375,-4 29-2078,0-9 3747,3-3 0,4-25 0,2-6 0</inkml:trace>
  <inkml:trace contextRef="#ctx0" brushRef="#br1" timeOffset="1.41598E6">19607 11493 24424,'29'-21'-2347,"-11"4"0,-7 17 1</inkml:trace>
  <inkml:trace contextRef="#ctx0" brushRef="#br1" timeOffset="1.41629E6">20182 10818 27057,'-43'25'364,"-1"1"0,6 0 0,8 2-291,18 27-12,15-15 1,6 0-62,16 19-527,-4-22 0,5-3 457,0-11 0,2-3-115,27 17 135,-3-4 212,-3 8-229,-27-1 234,-20-4-167,-31-4-62,-19-15 51,-8-2-1182,-4-8-919,0-3-2424,4-21 4382,26-6 1,3-2-1,-2-3 1,3-15 0</inkml:trace>
  <inkml:trace contextRef="#ctx0" brushRef="#br1" timeOffset="1.41645E6">20193 10793 26194,'45'-17'-413,"1"-1"1,-2 2-1,-1 2-3104,20 7 655,-30 2 1,2 0 2861,7-3 0,-2 1 0,3-1 0,2-3 0</inkml:trace>
  <inkml:trace contextRef="#ctx0" brushRef="#br1" timeOffset="1.41673E6">20723 10622 26446,'-25'38'315,"0"1"0,-1 0 0,-9 17 0,8-2-287,18-16 0,4-1-352,1 3 0,1-1 324,0 1 0,3-1-9,1-1 1,3-1 5,1-4 1,4 0-82,16 22 125,12-12-190,-7-27 1,2-4 75,17 2 143,11-15-104,-27-15 34,-10-29 6,-11 5 84,-15-15-85,-14 23 398,-13 9-403,-10 12-213,-23 20-1585,17 9-3270,-3 17 5068,32 4 0,11-17 0,6-1 0</inkml:trace>
  <inkml:trace contextRef="#ctx0" brushRef="#br1" timeOffset="1.41688E6">21240 11196 19484,'-48'25'-1406,"1"1"0,10-8 0,7-3 1,12-3-1</inkml:trace>
  <inkml:trace contextRef="#ctx0" brushRef="#br1" timeOffset="1.4171E6">19447 11905 28671,'43'-13'0,"0"1"0,1-1 0,3 1 0,1-1 0,0 1 0,-1 1 0,1 1 0,2 0-2053,13-2 1,3 0 0,-4 2 987,0-1 1,-4 1-994,8 0 0,-9 1 2345,-22 5 1,-19 2 0,-6 1 0</inkml:trace>
  <inkml:trace contextRef="#ctx0" brushRef="#br1" timeOffset="1.41725E6">19266 12128 26185,'60'-11'-1405,"1"0"1,-1 0 0,1 1-1,-5-1 1,0 1 0,-1-1-1,-2-1 529,9-6 0,-2 0 1,-6 1-1,-4 2 0,-6 1 1,-12 4-1,-1-1 1</inkml:trace>
  <inkml:trace contextRef="#ctx0" brushRef="#br1" timeOffset="1.41739E6">20957 11907 18852,'0'0'0</inkml:trace>
  <inkml:trace contextRef="#ctx0" brushRef="#br1" timeOffset="1.41808E6">11962 12890 22431,'52'-20'-593,"-14"8"0,0 3 1,2 2-1,11-1 1</inkml:trace>
  <inkml:trace contextRef="#ctx0" brushRef="#br1" timeOffset="1.41825E6">12700 12785 23769,'51'-3'-1967,"0"-1"1,-1 1 0,-2 0 0,-2 0 0,-3 1 1805,9 2 1,-6 0 0,5 0 0,-12 0 0</inkml:trace>
  <inkml:trace contextRef="#ctx0" brushRef="#br1" timeOffset="1.41839E6">13547 12796 23338,'61'-11'-1008,"1"-1"1,-4 2 0,-7 2 0,-17 6-1,-8 1 1</inkml:trace>
  <inkml:trace contextRef="#ctx0" brushRef="#br1" timeOffset="1.41852E6">14126 12745 21175,'52'-10'-1639,"0"1"1,-1 0-1,-8 1 1,-14 5 0,-7 0-1</inkml:trace>
  <inkml:trace contextRef="#ctx0" brushRef="#br1" timeOffset="1.41866E6">14596 12698 23047,'54'-7'-547,"-1"1"1,1-1 0,-3 1 0,-6 0 0,14-2 0</inkml:trace>
  <inkml:trace contextRef="#ctx0" brushRef="#br1" timeOffset="1.41882E6">15322 12647 24928,'66'-8'-274,"-1"-1"1,-22 4 0,-6 0 0,9 1 0</inkml:trace>
  <inkml:trace contextRef="#ctx0" brushRef="#br1" timeOffset="1.41898E6">15964 12727 23847,'42'-40'-2726,"-13"11"1,-22 22-1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39:48.007"/>
    </inkml:context>
    <inkml:brush xml:id="br0">
      <inkml:brushProperty name="width" value="0.09071" units="cm"/>
      <inkml:brushProperty name="height" value="0.09071" units="cm"/>
      <inkml:brushProperty name="color" value="#FF0000"/>
    </inkml:brush>
  </inkml:definitions>
  <inkml:trace contextRef="#ctx0" brushRef="#br0">2039 4434 24144,'9'37'779,"-2"-5"-539,-1-10 243,-3-6-58,1-4 90,-2-6 107,1-3-168,3-2-85,6-8-212,9-9-96,7-12 1,3-4-62,-3 3 0,1-2-463,14-15 0,1-1 446,-8 9 1,-1 1 21,1-1 1,0 1-6,-2 2 0,-1 0 0,-3 3 0,-1 2 3,-4 4 0,-1 1-211,21-23 85,-20 21-23,-3 4-363,-17 16-897,-3 5-1787,-2 2 3419,0 18 0,0-12 0,0 11 0</inkml:trace>
  <inkml:trace contextRef="#ctx0" brushRef="#br0" timeOffset="3893">11432 4497 26558,'-3'54'594,"-1"8"-505,3-27 1,0 1-589,1 4 1,-1 1 523,0 1 0,1 0-8,0-1 0,0 0-15,0-1 1,0-1-6,0-2 1,0-2-334,0 28-471,3-12-379,1-12-1716,4-14-70,7-13-2461,1-18 5433,5-13 0,-10 4 0,-2-1 0</inkml:trace>
  <inkml:trace contextRef="#ctx0" brushRef="#br0" timeOffset="4107">11724 4577 26290,'0'50'252,"0"0"0,0 15 0,0-2-247,0-25 1,0-1-391,2 14 0,0-2 49,2 15-701,2-27 1,0-1-6122,-1 11 7189,-7-9 1,0-26-1,-8-14 1</inkml:trace>
  <inkml:trace contextRef="#ctx0" brushRef="#br0" timeOffset="4260">11428 5016 23243,'53'-11'-2517,"-1"1"0,-2 0 0,-3-1 2278,-8 1 0,-4 0 0,4-1 1,-11 3-1</inkml:trace>
  <inkml:trace contextRef="#ctx0" brushRef="#br0" timeOffset="4591">12009 5058 23707,'-1'50'218,"1"0"1,2 4 0,2-6-96,5-11-22,8 7-12,-2-24 12,4-5 50,15-8-100,4-19 117,8-20 123,-17-6 96,-12-12-23,-14 11 599,-11-13-750,-17 10-1188,-17 6-1142,-10 27 2117,19 20 0,1 4 0,3 1 0,-2 9 0</inkml:trace>
  <inkml:trace contextRef="#ctx0" brushRef="#br0" timeOffset="4925">13408 5172 26547,'-22'50'-447,"0"-1"1,2-2 0,2-6-3346,5-1-6039,-1-5 9136,4-4 0,3-15 0,4-7 0</inkml:trace>
  <inkml:trace contextRef="#ctx0" brushRef="#br0" timeOffset="5260">14271 4147 27572,'0'56'130,"0"0"1,2-1 0,1-2-131,5-11 0,1-2-790,0 2 0,0-1 734,0 1 0,0-1-330,-1-2 0,0-1-421,-1-3 1,1-1-2617,5 27 3544,4-8 1,-9-26 0,1-7-1</inkml:trace>
  <inkml:trace contextRef="#ctx0" brushRef="#br0" timeOffset="5492">14641 4120 28042,'-7'45'141,"0"-1"1,0 1-1,-3 9 1,4-2-156,7 5 0,4-3-542,-1-14 0,0-3 253,3-1 1,0 1-1543,2 6 0,0-1 1845,8 22 0,-5-13 0,-4-28 0</inkml:trace>
  <inkml:trace contextRef="#ctx0" brushRef="#br0" timeOffset="5657">14306 4688 26598,'50'-21'-2458,"-1"1"0,-6 4 1,1 2-1,-4 2 2017,-5 5 1,-3 1-1,5-1 1,-5 2-1,-8 2 1</inkml:trace>
  <inkml:trace contextRef="#ctx0" brushRef="#br0" timeOffset="6124">15233 4842 27706,'-37'-48'17,"-2"17"-11,2 50-12,-3 17 6,12 0 0,1 6-23,6 2 1,3 3-12,-1 5 1,4-1 33,9-13 0,5-5 39,14 4 34,11-29 11,27-27-81,-23-2 0,0-4 72,6-11 1,-2-4 176,-4-4 0,-4-1-151,-7 11 1,-3 3-102,1-16 0,-10 33 0,-4 10 0,0 30-494,1 16-301,2 6-796,6-4-1394,11-28 2985,16-11 0,-15-6 0,5-3 0</inkml:trace>
  <inkml:trace contextRef="#ctx0" brushRef="#br0" timeOffset="7191">15659 4414 26122,'-20'48'140,"4"-2"-34,11 5-28,14-11-78,4-6 62,10-18 78,0-18 22,5-24 298,-9-16-326,-10 10 0,-1-2-122,-5-20 178,-11 4-145,3 29-12,-3 5 102,6 12-68,13 3-11,19 1-56,7 3 0,15 4-6,-8 5-55,13 18 22,-11 7-365,-5 11 332,-22-13 88,-15-5-10,-6-21 330,0-1 62,-1-18 23,1-25-421,15-27-113,-7 29 1,2 1-353,4-4 0,4 4-2431,15-11 2896,14 3 0,-20 20 0,4 2 0</inkml:trace>
  <inkml:trace contextRef="#ctx0" brushRef="#br0" timeOffset="7442">16552 4035 28671,'25'40'0,"-4"10"0,-12-15 0,-3 2-926,1 2 1,0 0 650,1 1 0,-1 0-733,1-2 0,0-2-660,2-1 1,2-2 1667,4-1 0,1-4 0,1 4 0,4-9 0</inkml:trace>
  <inkml:trace contextRef="#ctx0" brushRef="#br0" timeOffset="7625">16933 4038 27113,'0'34'201,"0"0"1,1 1 0,0 0-202,4 32-96,-2-34 1,2 2-1238,2 9 0,2-1-2162,3 21 3495,-2-23 0,-1-4 0,-2-10 0,0-4 0</inkml:trace>
  <inkml:trace contextRef="#ctx0" brushRef="#br0" timeOffset="7807">16648 4376 26659,'52'-17'-2823,"1"-1"0,-5 2 0,-3 2 2823,16-2 0,-29 7 0,-9 3 0</inkml:trace>
  <inkml:trace contextRef="#ctx0" brushRef="#br0" timeOffset="7993">17261 4468 27779,'4'51'-23,"0"0"1,3 10 0,3-4-1331,-2-24 1,2-1 1258,3 18 1,0-1-1,-3-8 1,0 1-1</inkml:trace>
  <inkml:trace contextRef="#ctx0" brushRef="#br0" timeOffset="9325">784 6876 24934,'12'36'344,"1"-1"1,8 28-160,-10-27-17,-2-6 174,-1-9 677,2-7-95,16-23-779,1-14 1,2-6-143,0-1 0,1-3-490,11-16 0,-1-2 487,-7 8 0,0-1-342,-3 5 0,1-2 1,-1 1-4575,10-10 1,-2 2 3504,-3 2 1,-3 4 0,4 0 0,-29 34 0</inkml:trace>
  <inkml:trace contextRef="#ctx0" brushRef="#br0" timeOffset="13234">7725 7170 28671,'52'-15'0,"1"0"0,9 0 0,3 3 0,-17 7 0,1 2 0,1 0-917,2-1 1,1 0 0,-1 0 850,-3 1 1,-1 0-1,-2 0-161,9-1 0,-4 0-15,-11 2 1,-4 0-1378,14-2-26,-13 3-2164,-16 0 3809,-36 10 0,7-7 0,-20 7 0</inkml:trace>
  <inkml:trace contextRef="#ctx0" brushRef="#br0" timeOffset="13407">7994 7346 27639,'51'-11'-1340,"0"-1"0,1 1 0,4-1 0,3-1 1340,-6 1 0,2-2 0,0 1 0,-3 0 0,2 1 0,-2 0 0,-4 2 0,4-2 0,0 0 0</inkml:trace>
  <inkml:trace contextRef="#ctx0" brushRef="#br0" timeOffset="14106">11860 6252 27544,'-48'-11'426,"1"17"-421,29 20 1,3 7-571,-4 1 1,0 2 589,0 0 1,-2 4 4,-8 15 1,-1 1-31,7-14 0,0-1 0,-6 11 0,0-3-3,10-19 1,-1-3 96,-4 3 0,-2-3-49,-10 4 208,-6-4-191,9-34 16,8-37-39,13 6 0,3-4-39,3 0 0,3-1 147,5-4 1,3 2-20,7-11 130,13 0-258,-1 25 0,11 14 0,-8 30 0,-3 11 0,0 4 0,11 21-6,-10-14 0,1 0 12,2 2 0,1-2-6,-1-3 0,1-1 0,4 1 0,-1-2 0,12 4 0,-17-19 0,-15-13 327,-3-3-327,0-8-433,-2 0-1650,-1-2 2083,0 5 0,-4 6 0,1 0 0</inkml:trace>
  <inkml:trace contextRef="#ctx0" brushRef="#br0" timeOffset="14255">12060 7099 18487,'0'0'0</inkml:trace>
  <inkml:trace contextRef="#ctx0" brushRef="#br0" timeOffset="16868">6098 8823 28093,'64'-6'8,"-1"0"0,-11 2 1,1 0-1,3 1-6,7 0 0,3 1 0,2-1-1417,-10 1 0,3 1 0,0-1 0,1 1 1415,1-1 0,0 1 0,1 0 0,4 0 3,-11 0 1,3 0 0,1 0 0,0 0-1,1 0 1,-2 0-184,-2 0 1,0 0-1,0-1 1,-1 1-1,0 0 1,0 0 179,7 0 0,0-1 0,0 1 0,-2-1 0,-3 1 112,3-1 0,-2 0 0,-4 0 0,-7 0-132,0-1 0,-8 0 20,15-2 0,-23 1 1946,-13 0-1946,-5 3 2307,-7 0-6748,-4 1 4811,-43 17 1,29-13 0,-29 13-1</inkml:trace>
  <inkml:trace contextRef="#ctx0" brushRef="#br0" timeOffset="17351">6112 9115 24917,'-34'-34'1227,"17"5"-1059,40 20 47,27 1 1,17 1-127,-11 3 1,7 1 0,3 0 0,0 1-918,-13-1 0,1 1 0,0-1 0,2 1 0,1 0 833,0 1 1,4 0 0,0 0-1,0 0 1,-1 1 0,-3-1 15,11 1 0,-2 0 0,-2 0 0,0 0-278,0 0 0,0 0 1,0 0-1,-2 0 265,-2 0 1,-2 0-1,0 0 1,-1 0-1,-3 0 0,-1 0 1,0 0-1,-2 0-8,9 1 0,-2-1 0,-1-1-255,-3 1 1,0 0 0,-5-1 254,-4 1 0,-3-2 106,-2 1 1,-7-1 352,-14-2 2213,-5 0-2672,-7 3 2394,-3-2-2394,-3 2-5488,-1 0 5488,1 4 0,-1-2 0,2 2 0</inkml:trace>
  <inkml:trace contextRef="#ctx0" brushRef="#br0" timeOffset="20244">12756 8164 25590,'-17'-1'632,"17"0"-307,39 1-187,5 0 0,13 0 1,3 0-920,-3-1 1,4 1 0,2-1 0,2 0 773,-5 0 0,3-1 0,1 0 1,-1 1-1,-3-1-73,6 0 0,-2 1 0,-2-1 1,-4-1-177,2 0 0,-5-1 1,-8 1-226,13-3-583,-18-1 441,-10-1-710,-10-2-331,-10-4 124,-7 1 2164,-17-4-1112,-5-1 941,-11-1-330,0 0 1753,-3-7 807,9 1-1231,3 2-316,12 5 881,5 8-1395,2 4-180,0 1-308,0 4-16,0 1-17,3 0-96,7 4 85,6 5-12,21 20-5,3 16-67,0 2-6,-12 3-62,-20-15-44,-7 1-1003,-16 0-1927,-23 4-6175,-13-4 9211,18-18 0,1-3 0,-3 3 0,9-9 0</inkml:trace>
  <inkml:trace contextRef="#ctx0" brushRef="#br0" timeOffset="21346">15035 7678 27656,'14'65'229,"-7"-31"1,-1 2-230,-3 4 0,-2 1-11,1 0 0,0 1-115,-1 10 0,0-1-230,-1-16 1,1-1-105,-1 5 1,0-4-549,0-9 436,0-13-833,0-15-282,0-46 1625,-1 7 1,-1-3 131,0-6 0,0 0-50,-1-7 0,-1 2 573,1 16 1,0 2 705,-3-28 7,2 16-74,1 17-952,3 26-39,21 43-129,0 8-110,0-8 1,3 0-173,-4-8 1,1-2 169,3 1 0,1-1-3,0-2 0,2-1 238,9 1 1,1-4-250,-4-7 0,1-2 14,28 4 90,-21-31-79,-25-13 79,-8-22 44,-6-12-339,-3 25 0,-2-1 266,-2-2 1,-2-2 89,-5-16 0,-2 0 100,1 9 1,-1 2-252,0 2 0,1 4-511,-1 1-833,9 50-2179,17 32 3523,4 4 0,1 0 0,3 8 0,-5-21 0,0 0 0</inkml:trace>
  <inkml:trace contextRef="#ctx0" brushRef="#br0" timeOffset="22945">15964 7734 28076,'-2'42'17,"0"1"0,0 21-20,4-24 0,3-1-115,5 7 68,7-10 0,14-11 55,0-23 57,0-34-62,-13-10-11,-13-24-23,-15 10 34,-6-2-39,-8 2 39,6 26 0,-1 2-123,-8-7 72,1 7 40,15 22 11,9 14 118,4 1-79,9 10 179,25 2-33,27-8-180,-17-7 1,1-1 44,-7-4 1,1-1-1,8-1 1,-3 1-34,20 8-43,-30 4 1,-2 5 22,-6 8 1,-6 3-127,5 29-45,-14 2 73,-12-22-44,-4-7 27,-4-7 40,-13-10 285,-3-22 45,0-33-252,9-8 53,14 2 0,6 0-53,9-10 8,-3 21 1,4 4-3,32-4-29,4 22 18,1 19 5,-7 21-17,-19 14-33,-3 1-40,-5 3-442,1 6 246,-8-12 286,-2-7 101,-6-17 34,-1-12-130,-1-10 180,2-5-17,1-13-101,4-5 191,10-20-191,5 6-73,9 5 1,-8 20-102,-2 25 102,-9 9-348,1 28 17,-4-8-34,1 12 135,-6-21 146,1-10 89,2-6 112,2-9-112,6-13 106,17-29-47,-14 15 0,2-2 97,3-5 1,2 1 34,15-11-158,-13 21 34,-10 30-33,-5 9-23,15 23-16,20-3-222,-11-17 0,2-3 185,-4-5 0,2-5-11,12-14 0,-2-8 53,7-10 2,-22 3 1,-2-5 25,-8-5 0,-5-1 115,-6 1 0,-2 0-14,9-29-124,-27 22-5,-8 30-28,-14 17 23,-7 14 5,9 6 0,1 6 25,4 3 0,1 1-25,1-1 0,2 0 67,0 20-67,17-33 123,12-11-117,5-6 39,13-14-28,5-6 22,0-11-39,1-4 129,5-9-23,-8 14-106,-3 1-50,-10 21 55,-6 14 1,14 18 78,11 6-84,20-3-9,-24-21 1,1-6 8,20-15 0,-19-8 0,-3-7 17,-7-8 0,-3-6-9,4-15 0,-4-7-694,-10 15 1,-3-3-1,-2 1 703,1-14 0,-5 1 11,-5-1 0,-5 5 47,1 19 1,-4 5-104,-7 1 0,-5 9 11,-18 20 36,17 29 1,4 10-14,4 5 0,5 3-394,3 17 1,4 1 404,7-15 0,5-1 47,6 15 1,7 0-65,8-6 0,4-4 0,-1-1 0,2-6 0,1-12 0,2-9 616,-1-13 0,0-5-695,15 1-190,10-11-504,-33-1 773,-15-10 0,-6 10 0,-9-2 0</inkml:trace>
  <inkml:trace contextRef="#ctx0" brushRef="#br0" timeOffset="23347">16062 8774 27746,'49'-20'92,"1"0"0,-1 0 0,0 0 0,3 0 0,-1 0 0,1 1 0,0 2-1274,-3 2 0,0 3 0,0 0 0,1-1 1203,2-1 0,0 0 0,1 0 0,-1 0-21,0-1 0,0 1 0,0 0 0,-1-1 0,-1 1 0,-1 0 0,1-1 0,-2 0 0,13-3 0,-2-1 0,0 1-15,-6 1 0,-1 2 0,-2-1 286,15-5 0,-4 1-310,-13 6 0,-5 0-84,19-5 485,-15 1-2978,-27 11-1215,-33 5 3831,-19 14 0,-5 3 0,-9-2 0,-15 13 0</inkml:trace>
  <inkml:trace contextRef="#ctx0" brushRef="#br0" timeOffset="23628">16534 8826 28434,'53'-13'47,"0"-1"0,0 1 1,6-1-1,0-1 1,2-1-48,-10 3 0,1-1 0,0 0 0,1 0-959,1-1 1,0-1 0,0 1 0,0-1 958,-3 1 0,0-1 0,0 1 0,1-2 0,7-2 0,2-1 0,0 0 0,-4 0 238,2 0 1,-4 1 0,0-1-239,2 0 0,-1 0 0,-7 1 0,-10 4 0,-7 1 676,-4-2-688,-20 8-962,-4 3-2533,-19 3 4022,-14 6 0,7-3 1,-3 3-1</inkml:trace>
  <inkml:trace contextRef="#ctx0" brushRef="#br0" timeOffset="29280">19756 5934 20459,'-41'45'415,"0"0"1,0 0 0,0 3-1,-1 2 1,4 1-261,7-1 0,3 1 0,0 0-596,-2 1 0,-1-1 1,0 2 514,-2 3 1,-1 0 0,2-3 9,-2 1 0,3-2-12,-3 2 1,2-5 213,0 1 311,1-4-441,7-11 677,6-13-87,11-11-377,4-17-223,3-15-56,5-19 106,1-18 13,0 24 1,0-2-185,-1-3 0,0-1 84,1 1 1,-1-1-91,-1 2 1,-1-1 187,1-6 0,-1 2-55,-1-12 73,0 1-225,-2 52-84,-1 26 84,-3 28 0,0-16 0,0 3-351,-2 5 0,0 1 382,0 3 0,-1 0-15,0 1 1,1-1-17,-1-3 0,0 0-20,0 7 1,-1-2 251,3-12 0,0-1-148,-3 25 118,6-35 72,9-23-95,6-15-72,14-7-33,10-18-74,9-9 0,-9 9 0,3-2 0,2 2 0,0 0-711,-1 0 0,-1 2 711,-4 8 0,-4 4 0,2 4 103,-3 8-103,-14 5 0,0 4-668,-5 14-844,-1-2-1681,18 13 3738,17-5 1,-18-8 0,6-2 0</inkml:trace>
  <inkml:trace contextRef="#ctx0" brushRef="#br0" timeOffset="29415">20046 6983 18336,'0'0'0</inkml:trace>
  <inkml:trace contextRef="#ctx0" brushRef="#br0" timeOffset="32548">8152 10294 20078,'-38'-3'1560,"-1"0"0,-21-1-748,47 3-241,8 1 1378,2-1-1405,22-3-292,25-3 0,12 0-222,4-1 1,6 0-702,-18 3 1,5-1 0,2 1 0,-2 0 675,13-1 1,-1 0 0,0 1-6,0 1 0,0 1 0,-2 0 0,-7 0 0,-1 1 0,-3-1-17,15 2 0,-6 0 34,-17 1 0,-3-1-17,24 1 78,-32 0-22,-6 0-56,-19 0 34,-4 0 1622,-3 0-4972,5 0 3316,15 4 0,-10-3 0,9 3 0</inkml:trace>
  <inkml:trace contextRef="#ctx0" brushRef="#br0" timeOffset="33647">14195 10229 21433,'-34'-14'1386,"0"0"1,-19-8-609,51 19-262,14 2-6,13-1 55,30 0-369,-13 1 0,5-2-894,-5 2 0,3-1 0,3 1 810,7-2 0,3 1 0,5 0-43,-6 0 0,6-1 1,2 1-1,2 0 1,-1-1-490,-10 1 0,2 0 0,-1-1 0,1 1 0,0 0 0,0-1 420,1 1 0,1 0 0,-1-1 0,0 1 0,0 0 0,-2-1-261,7 0 1,-1 0-1,-1 0 1,-2-1 0,-4 1 260,12 0 0,-4-1 0,-2 0-160,-5 0 0,-2 0 0,-1 0 161,-7 0 1,-2 0 0,-1 0 552,16-1 1,-4 0-547,-13 0 1,-4 0-9,22-2 2170,-28 2-2590,-23 4 56,-7 0-6699,-44 18 7063,-17 10 0,5-5 0,4 1 0</inkml:trace>
  <inkml:trace contextRef="#ctx0" brushRef="#br0" timeOffset="34016">14707 10532 16829,'-52'3'1734,"-1"0"1,7 0-1,6-1 524,8-1-1312,17-1 416,6 0-976,46-1-134,22-7-159,-14 4 1,10-2 0,6 0 0,-1 0-734,-5 1 1,2-1 0,1 1 0,1-1 0,-1 1 639,3-1 0,0 1 0,0-1 0,0 1 0,-1 0 0,1 0 0,0 1 0,-1 0 0,-2 0 0,-4 1-358,7-1 1,-4 2-1,-2-1 369,-4 1 0,-2-1 1,-1 1 0,13-2 1,-3 1-13,-7 0 0,-4 0 56,19-4 95,-16 1 2705,-27 3-2856,-13 1 1249,-7 2-2649,2 0-1614,11 0 3014,19 0 0,-16 0 0,8 0 0</inkml:trace>
  <inkml:trace contextRef="#ctx0" brushRef="#br0" timeOffset="35334">22971 10321 26374,'54'-7'285,"0"1"1,-10 1-1,3 0 1,1 1-251,10 1 1,3 0-1,1 0-793,-9 0 1,2 0 0,0 0-1,1-1 776,1 0 0,2 0 1,-1 0-1,-1-1-623,-2 1 1,0-1-1,0 0 1,-2 0 604,15-2 0,-2 0 0,-2 0-12,-8 1 1,-3-1 0,-1 1 300,16-3 1,-5 0-290,-16 2 0,-2 0-12,-5 1 0,-4 0-21,7-3 1021,-3 2-2472,-26 3 1014,-15 8 470,-24 15 0,-7 2 0,9-6 0,-5 4 0,0 0 0</inkml:trace>
  <inkml:trace contextRef="#ctx0" brushRef="#br0" timeOffset="35681">23034 10575 22352,'-35'0'2148,"0"0"0,-19 0-1694,73-1-270,23-5-75,-3 3 1,10-2-675,0 1 0,8-1 0,5 0 0,-1 0 595,-5 1 0,0 0 0,2 0 1,2 0-1,1 0-30,-1-1 0,3 0 0,1 0 0,0 0 0,-2 0 0,-2 1-258,-1-1 0,-1 1 0,-3 0 0,-1 1 0,-1-2 265,2 0 0,-2-1 0,-3 1 0,-5 0-7,4-1 0,-5 1-23,0-3 1,-2 1 47,-6 0 0,-3 0-58,26-8 33,-22 5 735,-21 4-2690,-6 4 93,9 0 1862,19-3 0,-16 3 0,7-3 0</inkml:trace>
  <inkml:trace contextRef="#ctx0" brushRef="#br0" timeOffset="35849">25384 10359 17210,'0'0'0</inkml:trace>
  <inkml:trace contextRef="#ctx0" brushRef="#br0" timeOffset="36014">25384 10359 12455,'0'0'0</inkml:trace>
  <inkml:trace contextRef="#ctx0" brushRef="#br0" timeOffset="37647">23903 9367 23579,'-24'-54'761,"1"-1"1,0 2 0,8 3-124,18-15-1406,2 28 0,3-2 874,3-8 1,3-2-20,7-10 0,5-7-419,-6 20 1,3-5 0,2-3 0,1-2 0,1 0 345,-2 5 0,1-1 0,1-1 0,0 0 0,2-1 0,-1-2-260,1 2 0,1-2 0,0-1 0,1 0 0,0 0 1,-1 2-1,-1 3 225,5-8 1,-1 1 0,-1 3 0,0 2 0,-2 3 18,2 0 1,-1 3 0,-2 3-1,-3 8-23,0 1 0,-1 6-177,1 4 1,-2 5-219,6-3 690,1 4-937,-20 33 350,-7 20-943,-6 2 3537,-1 5-3212,-4-21-62,-8-6 745,-7-9 347,-15-13 493,5-1 246,-1-5 185,13 7 69,5 2-170,5 1 588,3 2-228,5-1-847,8-3-341,7 1-85,10-1 96,8 4-67,25 1 27,7 22 48,-26-2 1,-2 4-94,-8 0 1,-4 4 42,-7 4 0,-4 1-59,-6 16-213,-11 3-868,-10 1-3233,-22 4 4314,4-21 0,-2-3 0,-3 5 0,-10-1 0</inkml:trace>
  <inkml:trace contextRef="#ctx0" brushRef="#br0" timeOffset="38567">25389 6419 26995,'-45'-12'1406,"12"2"-1233,45 5-76,13-4-97,16-2 0,14-5 0,6-1 0,-21 7 0,1-1-18,19-3-139,-8 2 157,-35 17 0,-29 13-6,-10 17-27,-11 13 21,13-20 1,-1 3 11,-10 17 0,-1 5-131,0 2 0,0 1 131,9-12 0,-1 1 0,3-2-3,-3 5 1,3-5-15,-2 20 17,16-40 67,11-11 28,26-15-84,19-16-11,8-1-5,3-4-146,-18 12-857,14-2-3462,4-4 4470,-24 5 0,-2-1 0,7-2 0,-13-1 0</inkml:trace>
  <inkml:trace contextRef="#ctx0" brushRef="#br0" timeOffset="38732">25990 6524 27790,'44'-20'-586,"-1"0"1,1 0 0,5-2 0,0 0 0,-7 5-1,10 1 1,4-3 0</inkml:trace>
  <inkml:trace contextRef="#ctx0" brushRef="#br0" timeOffset="39532">26536 5969 28574,'-18'42'97,"3"7"-97,14-16 0,2 2 0,-1 1 0,0 1 0,0 14 0,0 1 0,0-15 0,0-1 0,0 8 0,0-3 0,0 10 0,-1-24 0,1-6 0,-1-27 0,1-9 0,0-14 0,0-7 0,4-23 0,12-4 0,4 3 0,14 10 0,-1 24 0,6 7 0,6 5 0,3 7-13,1 3-222,-1 3-174,-3 1-347,6 0 426,-18 0 207,3 0 89,-21-3 85,-4-10-46,-7-8 242,-9-9-23,-15 4-224,-5 10 145,-9 10-139,7 18 50,0 9 11,3 15-64,13-5 0,3 2 64,-1 17-62,15 13 107,33-22-106,4-18 30,-10-12 1,0-3-32,18-10 79,-17-9 0,0-6-11,-4-6 0,0-5 11,6-12 0,-3-2-204,-9 6 1,-3 1 121,-3 2 1,-2 2 93,2-3 22,-4 11-118,-2 10 0,6 7 0,7 31-74,11 24 30,-5 9-141,-16-23 0,-2-2 179,0 14 320,-6 13-364,-21-12-309,-19-3-492,-6-22-577,-6-16-1809,18-16-1358,12-16 4595,18-34 0,0 25 0,9-11 0</inkml:trace>
  <inkml:trace contextRef="#ctx0" brushRef="#br0" timeOffset="39734">27784 5702 28093,'0'64'192,"0"-1"1,1-12 0,1-2-193,-1 3 0,2 0-264,1-5 0,0-2-2024,-1-5 0,-1-2-2512,3 26 4800,-5-29 0,0-31 0,0-4 0</inkml:trace>
  <inkml:trace contextRef="#ctx0" brushRef="#br0" timeOffset="39869">27831 5978 26346,'50'-23'0,"0"0"0,0 0 0,9-5 0,1 0 0</inkml:trace>
  <inkml:trace contextRef="#ctx0" brushRef="#br0" timeOffset="41483">25518 7348 27482,'11'4'1189,"-3"9"-1189,0 18 0,-3 9 0,0-4 0,-1 0 0,1 4 0,-1 3-669,1 18 0,-1 0 669,-1-15 0,0-1 0,1 11 0,-1-3 0,3 8 0,3-12 425,1-12-425,5-13 180,5-11-2084,27-19-1053,-1-28 2429,-6-2 1,-2-3 0,-3-6 0,-17 17 0,0 0 0</inkml:trace>
  <inkml:trace contextRef="#ctx0" brushRef="#br0" timeOffset="41659">25262 7841 26340,'59'-23'-2489,"1"1"0,-5 1 1,-2 1 2320,-8 0 0,-5 2 0,6-1 0,-14 4 0</inkml:trace>
  <inkml:trace contextRef="#ctx0" brushRef="#br0" timeOffset="41827">26142 7680 21203,'50'-19'0,"1"-1"0,-1 0 0,-4 1 0,-6 3 0,-8 4 0,0 0 0</inkml:trace>
  <inkml:trace contextRef="#ctx0" brushRef="#br0" timeOffset="42945">26875 7616 24413,'0'-50'694,"0"1"1,1 2 0,-1 3-208,4-8-117,-2-4-40,-6 15 0,-3-2-187,-2 0 0,-1 1-65,0 2 1,-2 2-79,-10-20 0,9 38 5,2 10 1,-2 20 67,-2 46-51,9-8 1,2 6-20,1-5 1,2 3 0,1-1-350,3-5 0,0-2 0,3-1 346,5 21 0,4-7 0,0-19 0,6-5-129,11 3 0,6-5 3,3-10 0,3-6 120,10-5 1,-1-8-148,-11-8 1,-4-7 160,-4-7 1,-6-5-9,-1-26 0,-9-4-45,-9-6 78,-6 23 1,-2 0 16,-9-16 999,-10 11-1060,-2 44 5,-6 29 12,10 15 163,8-9 1,6 1-151,7-3 1,7-2-17,9 1 0,6-5-3,30 5 0,-21-29 0,0-7-416,16-14 422,-3-11-6,-5-12 23,-17 7 0,-1-3 86,-2 2 1,0-2-54,1-1 1,0 2-57,10-7 0,-8 24 0,-7 24 0,12 26-12,-1 22-58,-15-15 0,-3 2-3,-3-8 0,-3 0 17,-3 21 258,-11-26-639,-3-8-258,-6-10-3578,1-9 4273,28-34 0,9-8 0,-17 18 0,17-14 0,-1 0 0</inkml:trace>
  <inkml:trace contextRef="#ctx0" brushRef="#br0" timeOffset="43260">28247 6872 28115,'-22'45'185,"-1"1"0,4-2 1,4 3-186,12 12 0,6 1-808,1-16 0,1 0 779,1 11 0,2-3-480,11 7 115,1-12-446,-6-15 736,-1-13 14,-8-10 85,-2-30 397,-8-28 123,1-8-179,1 22 0,-1 0 174,1-13 797,2 7-1087,4 3-220,22-3 0,0 15-130,22-4-1024,-7 18-2156,1 3-2728,-7 5 6038,-6 2 0,-15 2 0,-6 0 0</inkml:trace>
  <inkml:trace contextRef="#ctx0" brushRef="#br0" timeOffset="43445">26926 7181 27505,'63'-11'-129,"-1"0"1,0 0 0,-4 0-1,3 0 1,-1 0 0,-8 2 0,2 1-1,-4 1 1,11-4 0,0 1 0</inkml:trace>
  <inkml:trace contextRef="#ctx0" brushRef="#br0" timeOffset="43593">28818 6925 12567,'0'0'0</inkml:trace>
  <inkml:trace contextRef="#ctx0" brushRef="#br0" timeOffset="43861">27075 8244 28671,'53'-30'0,"0"1"0,0-1 0,-2 2 0,0 2 0,2 3-540,2 5 0,2 4 0,-2 1-3778,11-2 1,-2 3 4317,3 0 0,-6 2 0,-8 5 0,-25 5 0</inkml:trace>
  <inkml:trace contextRef="#ctx0" brushRef="#br0" timeOffset="44026">27118 8427 27869,'50'-18'-362,"1"1"0,0-1 1,0 1-1,-1-1 0,6-2 1,3-2-1,-1 0 1,-4 1-1,-7 2 0,10-4 1,-5 2-1,5-5 0,1 0 1</inkml:trace>
  <inkml:trace contextRef="#ctx0" brushRef="#br0" timeOffset="44159">28575 8044 19932,'0'0'0</inkml:trace>
  <inkml:trace contextRef="#ctx0" brushRef="#br0" timeOffset="55042">25420 5644 22783,'1'28'706,"2"2"-555,3-1 252,3-3 191,4-11 381,6-7-34,4-11-471,10-17-50,11-16-275,-19 8 1,1-2-313,4-5 1,2-3 255,-1-3 1,3-6 0,0 0-677,1-3 1,0-1 0,0 0 597,-1 1 0,0-1 0,-2 2-11,-2 4 0,-2 0 0,-3 6-214,-4 7 0,-3 3 192,12-15-331,-10 19-2985,-7 32-331,-8 46 3632,-6 8 1,-2 3-1,2-26 1,0-1 0,-3 11-1,0 0 1</inkml:trace>
  <inkml:trace contextRef="#ctx0" brushRef="#br0" timeOffset="55703">27862 9026 27169,'34'-11'332,"1"1"0,0-3 1,2-2-81,15-17 1,0-4-1433,-10 5 0,0-1 1180,-3 2 0,0-3 0,-2 0 0,4-7 0,-2-2 22,-4 2 0,2-4 1,-2 1-23,-2 3 0,-1 1 0,0-1 0,2-3 0,1 1 0,-4 2 113,1-1 0,-4 7-791,-1 1-2078,-20 24-1646,-9 20 4688,-14 18 0,10-11 0,-10 8 0</inkml:trace>
  <inkml:trace contextRef="#ctx0" brushRef="#br0" timeOffset="55888">29003 8745 8164,'38'-24'0,"1"-1"0,-9 5 0,1 0 0</inkml:trace>
  <inkml:trace contextRef="#ctx0" brushRef="#br0" timeOffset="58180">577 11609 22593,'-10'-23'885,"2"5"-880,8 24 247,1 8-16,11 29 10,4 13-123,4 1 129,-3-10 90,-6-25 476,-2-10-6,5-5-174,3-11-251,11-15-278,5-11 0,5-10-72,2-3 1,4-5-1,1 0-775,-1 1 0,0 0 0,1-2 738,-6 7 0,2-2 0,-1 0 0,-2 4 0,-1 2 0,-2 3 0,0 1-97,3-4 0,1 0 0,-1 2 97,-4 4 0,0 2 0,-1 0-115,10-9 1,-3 4-894,9-6-628,-33 29-1035,-15 36 2671,-14 26 0,9-15 0,-8 9 0</inkml:trace>
  <inkml:trace contextRef="#ctx0" brushRef="#br0" timeOffset="60533">421 12903 19804,'12'65'227,"1"-1"1,-4-11 0,1-5-153,3-9 1,0-2 72,1-5 1,-1-3 394,4 11 146,5 1 1764,-6-28-1265,1-15-326,11-18-358,7-21-339,-10 8 1,2-5-606,5-7 1,4-8 471,-5 7 0,4-7 0,1-1 1,0 0-17,-2 4 1,0 0 0,0 0 0,0 0-390,0-1 0,1-1 0,0 1 1,-2 5 372,2-3 0,-2 4 0,-2 7 0,-6 10 0,-2 5-219,21-19 224,-2 2-10,-4 7-152,-16 14 1114,-7 6-1203,-14 13 1665,-1 4-2511,0 5-314,2 7-8425,6 26 9654,-2-12 1,3 6 0,-7-24 0</inkml:trace>
  <inkml:trace contextRef="#ctx0" brushRef="#br0" timeOffset="66820">28936 5767 15233,'-20'-52'1385,"0"0"1,2 3-1,0 4 155,-4-9-370,1 2-77,3 6 279,4-12-924,26 6-403,15 6-45,29 17-755,-22 22 1,1 6 726,3 7 0,1 5 2,1 0 1,-2 9-7,-4 12 1,-2 11-1,-6 5 44,-10-2 1,-4 5 0,-4 2 0,-3 2 2,-2-1 1,-3 2 0,-2 2-1,-2 0 1,-2-3-376,-1 9 1,-2-2 0,-3-1 0,-3-2 359,-2-5 0,-4 0 0,-1-4 0,3-5 0,-3 10 0,2-5 76,5 5 1,7 0-1,9 0 0,12 1-76,6-12 0,8 0 0,5-3-388,9-3 1,6-4-1,1-4 365,-4-5 1,0-3 0,2-4 1,0-5 1,1-4-1,-4-4 21,-6-5 0,-3-3 931,24-5-572,-21-3 2168,-21-1-2375,-42 10-74,-26 32-56,22-14 1,0 3-113,-1 11 0,6 4 213,1 22-123,18-12 0,6 4-14,13 3 0,5 3-14,-3-10 0,2 3 0,1-1-24,4 0 0,1-1 0,-1-2 418,3 9 0,-5-2-366,-4-6 0,-7-3 62,-13 13 24,-14-21 1,-8-1 148,-8-1 1,-4-4-21,-11 4 1,0-4-214,9-8 1,3-3-3,-12 1-240,36-13-1222,26-11 1462,43-28 0,-25 19 0,19-17 0</inkml:trace>
  <inkml:trace contextRef="#ctx0" brushRef="#br0" timeOffset="66953">30159 7785 20548,'0'0'0</inkml:trace>
  <inkml:trace contextRef="#ctx0" brushRef="#br0" timeOffset="82814">6288 13514 25948,'51'-13'324,"1"1"1,11-1 0,3 1-312,-16 5 0,3 2 1,1 0-1192,7-2 1,2 0 0,0 0 1177,3 0 0,0 1 0,0-1 0,-2 1 0,0 0 0,0 1 0,-3-1 0,-1 1 0,0 0 16,-5 1 1,-1 0 0,-2 1-262,-4-1 0,-1 0 0,-1 1 247,12-1 1,-3 0 356,-12 1 0,-5-1-359,15 0-963,-21 1-107,-19 1-1489,-35 1-785,-35 10 0,-15 5 3331,13-4 0,-2 0 1,1 1-1,8-2 1,2 1-1,1 0 1,-11 2-1,-1 0 1</inkml:trace>
  <inkml:trace contextRef="#ctx0" brushRef="#br0" timeOffset="83112">6323 13792 26424,'43'-15'134,"0"-1"0,0 1 1,9 0-1,5-1 1,3 1-1,0 1-105,-7 3 0,0 1 0,2 0 1,0 1-1,-1 0-982,2-1 0,0 0 0,0 1 0,1 0 1,-1 0 961,-1 1 0,2 1 0,-1 0 0,-3 1 0,-4 1-6,5 0 1,-4 2 0,-1-1 378,3 1 1,-1 0 0,-2 0-355,8 1 0,-3 0-28,2-1 0,-4 0 12,-1 1 750,-20-1-868,-24 3-499,-5-1-1103,-1 1 236,10-3 1472,16-8 0,-10 5 0,7-5 0</inkml:trace>
  <inkml:trace contextRef="#ctx0" brushRef="#br0" timeOffset="83246">8707 13478 18436,'0'0'0</inkml:trace>
  <inkml:trace contextRef="#ctx0" brushRef="#br0" timeOffset="89177">3019 566 23293,'-12'-48'2218,"2"10"-1764,4 34-303,-2 3-95,-5-1 22,-5 2-72,-6 6 33,-5 9-11,3 9 0,0 7 151,-1 11 1,1 7-59,6-4 0,1 3 1,2-1-579,-2 15 1,5 0 512,3 1 0,6-3-28,8-19 0,4-3 3,1-3 0,3-1-121,5-3 1,4-3 89,28 17-62,8-15-302,6-15-173,-2-14-158,-2-18-39,-7-13 40,-11-15 257,-10-9 218,-11 0 216,-13 20 1,-2 0 747,0-20 846,-3 1-903,-1 26 699,3 12-1169,4 7 170,21 5-343,15 13-50,4 11-1,2 17-59,-27-3 1,-4 4-76,6 22-69,-11-19 1,-4 0 202,-5 15-16,-8-24 0,-3 0 100,-10 12 129,-5-13-140,6-37 29,9-30-68,16-18-28,-2 21 0,3-1 119,4-1 0,4-1-153,12-13 0,2 3 28,-7 13 1,1 2-32,5-6 1,1 5 25,5 10-90,-9 11 57,-7 17 38,-6 13-16,-4 17 22,-2 12 0,0 8 0,-3-18 0,2-1-140,7 15-947,7 4-470,1-40-1630,6-18 3187,10-42 0,-18 23 0,2-20 0</inkml:trace>
  <inkml:trace contextRef="#ctx0" brushRef="#br0" timeOffset="89310">3732 675 17529,'32'-17'0,"-1"0"0,20-11 0</inkml:trace>
  <inkml:trace contextRef="#ctx0" brushRef="#br0" timeOffset="89559">4182 421 27079,'7'62'147,"-1"0"1,1-3 0,0 1-146,2 3 1,0-1-950,-2-13 0,-1-1 611,2 15 0,0-1-344,-4-23 0,-1-2-2756,1 6 1,-2-2 3435,-2 13 0,1-9 0,-4-31 0</inkml:trace>
  <inkml:trace contextRef="#ctx0" brushRef="#br0" timeOffset="89825">4166 1005 27477,'29'-46'15,"0"1"0,-1 1 0,3 7-21,-2 19 0,1 4 3,1-2 1,1 2-43,29-8-3,-25 13 1,0 4-71,16 11 124,-3 35 39,-28 7-43,-16-12 1,-2 0 31,-1 21-85,1-20 1,4 0-3798,18 14-537,1-5 4385,11-32 0,-22-15 0,-3-1 0</inkml:trace>
  <inkml:trace contextRef="#ctx0" brushRef="#br0" timeOffset="89978">4826 482 16325,'38'2'0,"-7"0"0</inkml:trace>
  <inkml:trace contextRef="#ctx0" brushRef="#br0" timeOffset="90261">5336 564 27516,'-32'32'88,"0"-1"0,1 1 0,-14 15 1,9 2-87,21-10 1,5 2 0,0 17 0,3 1-547,6-17 0,4-1 188,3 9 1,10-7-1309,37-7-868,-14-33 1,8-8-1,0-4 2532,4-8 0,1-7 0,-2 3 0,14 0 0,-4-1 0,-15-9 0,0 1 0</inkml:trace>
  <inkml:trace contextRef="#ctx0" brushRef="#br0" timeOffset="90760">5878 588 25567,'-49'35'493,"1"-1"0,4-1 0,7 2-264,10 22-571,9 3 426,7-4 67,7-6-145,3-12 319,18-11-202,10-24 20,7-15-109,4-21 83,-12-8-38,-3-2 89,-3 2-28,0 5 53,-5 19-193,1 15 17,-1 21-12,2 12-5,20 16-16,-3-16 16,18 0 11,11-30 25,-26-17 1,0-8-37,11-9 0,-2-6-101,-8-1 0,-3-4 123,-9 2 1,-1-3-1,-3 2-299,-4 3 0,-3-1 283,3-12 0,-4-1-6,-7 9 0,-5 4 0,-10-12 0,-6 10 0,-12 55 0,1 27 0,11-9 0,3 4-2,1 4 0,3 3 2,0 19 0,5 5-821,12-2 0,4-1-824,-3-1 1,7-3-703,14-8 1,6-9-620,-7-19 0,2-5 2966,6-2 0,-2-3 0,4 0 0,-11-7 0</inkml:trace>
  <inkml:trace contextRef="#ctx0" brushRef="#br0" timeOffset="91126">7174 406 27768,'24'58'52,"-1"1"0,-1-1 1,-2-2-56,-6-10 0,-3-2-671,0 3 1,1 0 555,-1 0 1,1-1 58,-3-3 0,1-2-11,-1-5 0,1-1 583,10 21-149,4-37-5,15-64-250,-21 16 0,-1-5-423,6-23 1,-1-3 386,-4 11 1,0 1-74,0 0 0,0 0 0,-1 0 0,-1 1 0,2-2 0,-2 4-2415,5-12 2537,4 81 1,-19-13 0,-2 25-1,0-1 1</inkml:trace>
  <inkml:trace contextRef="#ctx0" brushRef="#br0" timeOffset="92193">8130 700 26816,'-45'14'13,"-1"0"0,3 2 0,7 8-13,10 24 0,9 7-87,3-5 1,2 0 86,-2-2 0,5-3 123,13 12 28,12-43 123,32-40-30,-20 1 0,0-7 16,6-13 0,-2-2-439,-7 5 0,-4 1 322,-5 4 0,-4 3-143,-2 2-56,-4 14 11,1 36-207,13 32-361,-1-14 0,3 1 181,-1-5 1,3-4 173,4-5 1,1-7-96,16-8 260,-14-21 1,-1-9 66,-3-8 1,-3-7 126,4-20 0,-5-7-410,-11 12 1,-3-1 0,-2 0 552,0-12 0,-3 0 232,-3 14 0,0 0 0,-2 6-124,-4-21-352,-3 5 56,-12 74-28,10 32 0,5 13-28,-3 1 0,2 3-445,4-4 1,3 5 0,2-4 375,0-12 0,1-2 0,3-1-721,6 20 1,6-4 1089,1-15 1,4-7-276,5-6 1,2-9 159,17-14 296,-1-32 7,-19-23-164,-3-10-27,-2-5-34,-10 20 1,1 1 1543,7-17-1891,-1 17 51,-8 45 27,-8 35-95,0 14-470,0-15 0,1 1-236,10 20 751,10-7 146,1-40-84,1-31 33,-5-14 45,2-9 17,1-2 212,2 2-61,0 8-185,4 11-67,-2 27 0,6 29 28,-8 8-28,4 9 0,-1-23 28,28-11 45,-25-19 0,1-4-70,1-2 0,-2-3 39,-1-8 0,-3-3-42,5-22 75,-15 9 1,-2-2-9,4-21 17,-10 21 0,-3-2 109,-3 3 0,-7 3-198,-20-9-34,-14 23 39,-7 40 25,20 5 0,4 5 59,3 32-14,14-16 0,10 0-266,18-5 0,9-4-426,-3 1 1,6-6-407,16-9 1,4-10-1636,-8-9 0,1-6 2663,11-10 0,-4-2 0,8 5 0,-34-4 0,0 1 0</inkml:trace>
  <inkml:trace contextRef="#ctx0" brushRef="#br0" timeOffset="93042">3420 1874 23528,'56'-16'859,"-22"9"1,4 1-670,17 4 1,10 3 0,6 0-1283,-10 0 0,4-1 1,3 1-1,2 0 0,-1 0 1093,-9 0 0,0-1 0,0 0 0,2 1 0,0-1 0,1 1-155,-3 0 0,3 0 0,0 0 0,1 0 0,-1 0 0,-1 0 1,-3 0 149,9-1 1,-4 1 0,-1 0-1,3-1 1,4 1-86,-12-1 1,3 1-1,2-1 1,2 1-1,1-1 1,0 0-1,1 1 1,0-1 80,-4 0 1,1 1-1,0-1 1,0 0-1,2 0 1,0 1-1,0-1 1,3 0-1,0 0-76,-8 1 0,1-1 1,1 0-1,1 0 1,0 1-1,1-1 1,1 0-1,0 1 1,-1-1-1,0 0 1,0 0-1,-1 1 100,-1-1 1,1 0 0,-1 0 0,1 0 0,0 0 0,-1 0-1,0 0 1,0 1 0,-2-1 0,0 0 0,-2 0 0,-1 0-4,7 0 1,-2 1 0,0-1-1,-2 0 1,-1 0 0,0 1-1,-2-1 1,0 0 0,-1 0-8,8 0 0,0 0 1,0 0-1,-3 0 1,-1 0-1,-5 0 1,-3 0 124,6 0 0,-6-1 0,-3 1 0,-2-1-107,6 0 0,-2 0 1,-4 0 605,5-1 0,-4-1-485,-9-1 1,-1-1 157,25-5-163,-11 1-73,0 1 1871,-16 5-1938,-5 2 0,3 1 1313,4 0 0,2 1-1867,10 3 0,0 0 77,-9-1 1,-4 1 991,23 8-2319,-32-6-1763,-13-3 3567,-7-1 0,-6-2 0,-3 0 0</inkml:trace>
  <inkml:trace contextRef="#ctx0" brushRef="#br0" timeOffset="93275">10474 548 19636,'35'35'-2108,"-14"-14"0,-10-8 0</inkml:trace>
  <inkml:trace contextRef="#ctx0" brushRef="#br0" timeOffset="93392">10536 1041 12690,'0'0'0</inkml:trace>
  <inkml:trace contextRef="#ctx0" brushRef="#br0" timeOffset="93544">10833 707 26105,'66'-9'-216,"0"0"1,-28 1 0,-3 2 0,23 4 0</inkml:trace>
  <inkml:trace contextRef="#ctx0" brushRef="#br0" timeOffset="95564">11998 687 27264,'-10'-32'168,"2"23"-157,8 70-11,7-6 0,2 3-6,-1-15 1,1 0-286,6 14 0,4-4 285,13 0 12,4-21 72,0-16 108,0-26-152,-1-17 13,-10-10 1,-1-6 2,2-5 1,0-2-374,7-6 0,-1 3 323,-7 14 0,1 6 6,18-3 11,-13 39-12,10 47-16,-22-9 0,-2 5-266,1 16 0,-4 2-314,-3-10 1,-5-2-32,-6-6 0,-8-8-2094,-25-10 2690,-5-22 0,-2-6 0,-6-3 1,-12-8-1</inkml:trace>
  <inkml:trace contextRef="#ctx0" brushRef="#br0" timeOffset="95713">12156 270 24480,'53'24'-1187,"-1"0"1,-16-8 0,-6-2 0,2 1-1</inkml:trace>
  <inkml:trace contextRef="#ctx0" brushRef="#br0" timeOffset="96463">13368 482 27180,'-16'51'106,"0"1"1,1-3-1,5 1-148,8 5 0,5-2-501,2-15 0,3 0 425,1 9 1,4-5-91,18-6 408,18-22-138,-8-51-26,-21 2 0,-5-6 48,-7-4 0,-7-2-302,-7-4 0,-7 1 358,-1 13 0,-5 2 70,-9-7 0,-3 4-202,7 13 1,1 2-20,-18-20 236,26 44-1692,61 26 229,4-2 107,-4-8 0,3-3 411,-7-6 0,2-5-56,14-6 1,0-6 775,-18 1 0,-3-4 249,9-5 1,-7-5 1065,-21-7 1,-7-2-269,3-15 130,-14-10-455,-9 27-302,-6 13-269,-2 7 797,0 21-601,1 14 25,7 11 0,2 7-327,2 8 0,2 4-29,3 11 1,3-1-325,0-13 0,3-5 282,1-11 1,1-6 25,5-7 219,3-19 77,4-37-77,11-17-135,0-5-84,6 5 0,0 26-6,3 9-72,6 7 52,-13 17 1,-1 9-39,-6 8 0,-3 6 38,1 2 1,-5 2 81,-8 8 1,-8-1-108,-21 19 85,-14-7-34,10-32 0,-6-3 17,-11-1 0,-3-6-115,6-9 0,1-6-1381,-27-13-1573,32-30 1052,39 12 1,14-4 1813,1 1 0,5-3 0,-1 4 0,-2 3 0,0 3 0,10-8 0,-1 0 0</inkml:trace>
  <inkml:trace contextRef="#ctx0" brushRef="#br0" timeOffset="97613">14523 277 27326,'-34'31'274,"1"-1"0,2 24 1,9 5-203,14-11 1,7 2-671,0-6 0,2 2 0,2-3 558,3 4 1,5-3-87,3-3 0,4-2-59,2-3 1,7-5 20,15-1 1,8-9 12,5-9 0,4-10 139,-10-8 1,2-5 0,-3-4-265,12-7 0,-4-6 298,-4-10 1,-7-4-21,-17 11 1,-4-2 229,0-8 1,-4-2 19,-7 10 0,-8 1 612,-25-21-864,-16 40 0,4 21 0,0 8 2,6 5 1,3 5-121,-2 3 0,3 3 118,2 1 0,4 2 459,0 14 0,7 1-563,9-11 0,8-2 104,10 1 0,7-9 0,27-11 48,-19-24 0,-1-8 2,11-26 107,-20 5 0,-3-4-87,-4 3 0,-2-1-3,-1-2 0,-2 3-123,-2-7 462,-8 34-406,-1 29 0,0 13-67,0 16-194,2-10 1,2 1 22,6-6 0,3-2 182,4 0 0,4-5 118,20-6-57,4-34 74,-13-18-40,-9 1 0,0-4 62,-1-2 0,-1-1-34,2-5 0,-1 3-67,5-14-61,-13 26 55,-11 28-28,-2 38-218,-1 23-269,1-20 1,3 2 234,2-7 1,3-4 285,9 7 67,22-42 174,-11-18 61,12-19-28,-20 11 1,0-1 111,20-22-207,-2 6-173,-10 21 72,-14 24-27,-4 16-40,-2 10-95,-3 39-504,0 0 319,3 1 308,-2-28-39,5-32 107,-3-23-102,4-12 57,2-12-6,-3 9 0,3 0 53,2 2 0,0 2-109,17-26 0,-1 23-5,-13 23 5,0 9-34,-3 11 6,6 22 62,5 14-51,-7-20 0,2-1-11,16 11 23,8-18-74,-9-16 79,2-7 0,-2-8 84,10-21-28,-14-17 79,-4 0-130,-18-2 141,-11 20-90,-10 6-11,-4 11-90,-24 20 11,7 41-196,18-11 1,6 3-368,9 0 1,8-1-1349,12 2 0,9-7 71,12-16 1,7-7 1873,1-3 0,4-3 0,-5-1 0,-6-2 0,-2 0 0,9-2 0,0 0 0</inkml:trace>
  <inkml:trace contextRef="#ctx0" brushRef="#br0" timeOffset="97966">17406 671 25410,'-56'7'300,"1"-1"1,4 2 0,6 9-240,13 20 1,7 6-379,8-12 1,2 1 316,-2 6 0,5-2 210,8 2-47,37-16 11,22-43-107,-12-8 0,0-7-67,-4-4 0,-4-5-495,-1-9 0,-6-2 520,-9 10 0,-4 0-11,0-2 0,-3-1 98,-1 2 0,-1-1 410,-3-7 1,-3 2-422,-10-11-67,-8 16-34,-12 64 106,0 30-103,13-12 0,3 3-110,2 3 0,1 4-145,3 18 0,4 4-1745,8-6 1,8-1 1996,13-2 0,4-5 0,-15-17 0,2-8 0,34-12 0</inkml:trace>
  <inkml:trace contextRef="#ctx0" brushRef="#br0" timeOffset="98330">15258 384 24911,'46'-6'-46,"-1"0"0,1 0 1,13-3-1,7-1 0,-2 0 1,-11 1-1,-13 2 0,-1-1 1,13-1-1,-1 0 0,0-1 1</inkml:trace>
  <inkml:trace contextRef="#ctx0" brushRef="#br0" timeOffset="100703">18105 484 26838,'-8'-8'572,"3"8"-542,-1 33 1,4 17-14,0 2 0,5 1-17,8-5 0,5-1 8,6 2 1,5-5 49,-1-14 1,3-10-53,31-14-1,-20-27 91,-5-17-91,-4-13 90,-16 11 1,-2-4 16,-3 1 0,-2 0-56,1-4 0,-3 3-56,-2-9-112,-3 28 112,-1 42 5,-3 38-28,3-13 1,1 3-3,1 0 0,3-1 22,1 0 0,3-5-81,18 2 84,3-14 45,2-14-39,-1-13 111,-2-16-55,6-34-17,-17 15 0,-2-2 53,5-11 0,0 0-54,-6 11 1,0 2 35,15-22-80,-8 34 0,19 11-57,13 37-97,-17-1 0,-1 6-37,-5 3 1,-4 3-269,-1 4 0,-6 1-17,-4 21 162,-9-4 62,-14-6 179,-10-8 12,-14-12 139,-24-11 359,4-15-56,4-11-62,22-10 308,20-5-627,20-2-331,11-2-403,11 3 1,8 1 178,8-3 1,1 0 2,1-1 0,0 0 552,-2 1 0,-5 1 45,6-10 165,-16 1 412,-16 1 392,-12 0-712,-13 11-201,-6 4-56,-7 23 1084,-6 31-1124,10 4 48,4-10 1,3 1 2,6 17 30,10-18 1,7-2-81,27 11 106,9-5-107,2-32 141,-21-20 117,-2-12-106,-4-10 123,-2-5-162,-1-2-5,2-7-113,-9 21 0,0 2 0,-11 23 0,0 18 0,0 9 0,0 18-108,2 7-46,-2-13 0,2-1 70,12 16 90,2-7 78,0-28-84,-5-26 0,11-24 5,7-13-22,-11 21 1,2 2-15,0 6 0,1 5 26,18 3-29,-5 23 23,-12 8 11,0 7 0,5 0 16,-5-12 1,2-2-17,3-4 0,1-6-17,7-10 1,-2-6 16,-8 0 0,-6-4-3,-4-11 0,-7-4-47,-3-21 39,-8-6 11,-4 0-28,-8 23 0,-5 2 16,-21-5 12,-9 13 45,-6 58-20,27 1 1,5 8-792,-2 17 0,3 6 766,4-14 0,2 1 0,1 5 0,2 4 0,2 5 0,1 1 0,0-2-201,1-9 1,0-2 0,1 0 0,1 1 70,0 4 0,1 2 0,1-3 0,-1-5-64,2 13 1,1-9-148,3 11-29,-3-32 23,-3-11-28,0-9-2695,-16-27 3070,-12-36 0,-2-8 0,1 15 0,2-9 0,-1 0 0</inkml:trace>
  <inkml:trace contextRef="#ctx0" brushRef="#br0" timeOffset="100871">19449 250 24396,'22'-26'-1570,"-1"1"0,7-18 1,-15 48-1</inkml:trace>
  <inkml:trace contextRef="#ctx0" brushRef="#br0" timeOffset="101953">21487 1001 26542,'19'-50'324,"0"1"1,-1 1 0,-1 4-140,10-13-571,-15 26 1,-1-1 444,-1-2 0,-1-1 8,0 0 0,-2-1 157,-2-1 0,0-1-157,-2-10 0,0-1 80,-1 12 1,-2 1-176,-4-20 28,-4 56 6,-4 50-1,7-15 1,1 5 35,0 5 1,1 5-1,3-1-45,6 0 1,4 0-1,0 0-382,-3 1 0,1 0 0,3-3 318,12 14 1,4-9 56,14-1-120,-3-22 170,-1-17 39,6-56-31,-21 6 1,-2-6-33,-4 0 0,-1-4 0,-2-2-198,1-2 1,-2 0-1,-2 2 183,1-10 0,-1 4 0,-3 11 0,-2 9 925,-3 14-925,-3 45 0,-1 14 0,-1 8-14,1-1 1,1 3 0,1 0-301,-1-2 0,1-1 1,2 1 296,1 21 0,4-5-36,0-24 0,2-4 36,18 25 67,1-35 1072,12-43-1105,-16-8 0,-1-7-20,-2 1 0,0-2-22,1 0 0,-1 3-26,10-3 46,5 12 5,2 25 5,15 29-10,-8 7-12,-8-6 0,1-1-45,12 1 56,-16-13 1,1-5 1023,24-6-1018,-15-33-61,-6-23 61,-22-11-17,-20-4-28,-6 24 6,-20 12-45,-2 32 78,0 41-279,13 12-232,20-17 0,5-1-1091,13 16-1511,22-5 3119,-12-27 0,-1-4 0,6 4 0,2-8 0</inkml:trace>
  <inkml:trace contextRef="#ctx0" brushRef="#br0" timeOffset="102119">21550 528 24542,'59'-1'-1967,"1"1"1,-1-1 0,-2 0 0,0 0 0,-1 1 1219,-3 0 0,-1 0 0,-5 0 0,-3 0 0,-5 0 0,22 0 0</inkml:trace>
  <inkml:trace contextRef="#ctx0" brushRef="#br0" timeOffset="103177">24462 555 21030,'2'-42'860,"1"0"1,-3 5 0,-4 7-637,-11 13 45,-31 13 39,6 15-62,-17 14 6,21 14 9,18-6 0,7 4-35,6 2 1,9 1-160,12 10 1,8-1-68,-1-10 0,4-3-439,9-3 1,1-4 438,11 9-51,-6 10 275,-29-3 510,-49 10-605,-4-32 0,-6-5-129,-1-4 0,-2-2-96,-2-5 1,4-2-795,-4-3-1704,22-11-3192,25-5 6005,28-11 0,-8 10 1,5 2-1</inkml:trace>
  <inkml:trace contextRef="#ctx0" brushRef="#br0" timeOffset="104258">25097 666 24839,'-51'-28'369,"0"0"1,5-1 0,2 12-121,12 28 0,3 8-198,-15 10-355,16-1 0,4 5 338,0 22-34,12 2-90,8-3 290,16-9-194,8-9 281,29-14 172,5-30-213,-3-11 57,-10-24-79,-26-1-129,-4-2 73,-6-1-95,-3-10-62,-2 21 233,0 3-244,0 36-11,0 18-247,0 42 23,6-11 212,-2-18 1,4-1-68,25 9 163,6-21 129,1-17-90,-7-22-28,-15-15 101,4-23-118,-2-2-101,0-3-67,-5 25 96,-5 25-85,-2 27-22,1 13-257,1 11-158,3 4 264,3-4 73,1-6 212,9-10 124,3-20 162,1-12-90,-1-18 101,-7-5 84,10-16-212,-1 9-107,4 5-79,-10 21 46,-8 25-51,-6 11-51,0 11-49,-1 4-236,4 10 302,-1-16 174,2-6-134,-3-27-6,-2-16 0,2-10 0,11-17-12,9 0-44,8 2 56,-9 17-84,-7 17 84,-10 18 12,11 15 55,15 7-121,-11-15 1,4-5-62,4-6 1,-1-6 108,23-15-33,-11-20 28,-25-10 11,-11 6 0,-3-3 16,-2-7 1,-1-2 190,0-9 1,-2 1-124,-2 13 0,-1 4 50,0-13-134,-1 40 0,0 26 34,0 30-12,1 7 0,-1 13 1,1 3-422,1-15 1,1 3 0,0 1-1,1 2 1,-1 1 393,-1-3 0,1 3 1,-1 0-1,1 1 1,-1-1-1,1-3-33,1 3 0,0-1 0,0-2 0,0-1 0,-1-4-134,2 16 0,-2-5 1,0-9-269,-1-15 0,-1-4-1823,-1 30-2665,-3-29 4928,-17-82 0,12 35 0,-2-26 0,0 0 0</inkml:trace>
  <inkml:trace contextRef="#ctx0" brushRef="#br0" timeOffset="105203">26365 568 21355,'40'10'196,"-1"0"0,-2 2 0,-7 6-538,-15 19 0,-9 7-117,-3 2 0,-6 0 459,-3 0 0,-5-2-137,-7-4 0,-5-5 675,-28 4 572,-3-9-119,4-9 126,10-9 64,16-7-189,51-29-1146,10-1 0,8-4-1,0-1 0,4-4 0,1-2 44,-9 4 1,1-1 0,-2-2 0,-2-3 227,0-7 1,-3-4 0,-2-1-1,-4 4-296,-1 3 0,-3 2 1,-5-1 253,0-27 1,-15 10-26,-24 30-44,-15 18 27,-9 31 18,-3 17 5,24-6 0,3 5-210,1 2 1,3 5 164,1 20 1,8 5-208,12-5 0,6 0 103,-1-2 1,6-4 52,10-12 1,5-11 34,23-11 183,-15-20 0,1-8-66,-4-11 0,-1-6 171,5-7 0,-5-4-174,-10 2 0,-5-1 250,3-25 1061,-15 30-1369,-5 10-51,0 9-11,-1 10 316,0 13-507,7 31 84,-1-3-117,6 18 146,-2-24 77,0-7 12,1-11 96,-1-9 10,0-6 381,10-14-420,8-8-67,2-2 62,5-2-112,-9 11 50,-2 4-68,-3 3 1,-6 3-202,-6 1 124,-3 4 173,3 8-34,17 5 1,4 2-63,20-3 18,1-8-3,-11-5 0,4-2 50,-2-6 0,0-3 3,-1 1 0,-2-4 22,-8-6 1,-6-4 10,-4-18 12,-12-7-11,-7-1-1,-12-1-10,-8 4-79,-26 3 5,7 20 57,-13 20 25,27 31 0,6 12-31,2 1 0,2 4-492,2 2 1,0 4 0,3 0 491,2-5 0,1-1 0,0 2-12,0 9 1,1 3 0,0-4-271,0-10 0,1-1 1,0-1-334,0 6 1,0-1 0,0-5-212,0-7 0,1-4-1757,0 14 2583,-3-52 0,1 0 0,-1-11 0</inkml:trace>
  <inkml:trace contextRef="#ctx0" brushRef="#br0" timeOffset="105339">27548 346 10746,'0'0'0</inkml:trace>
  <inkml:trace contextRef="#ctx0" brushRef="#br0" timeOffset="106438">28914 617 21993,'-27'-34'763,"0"0"1,1 3 0,-3 10-490,-8 24 1,-2 10-57,-20 14-712,18-3 0,3 4 555,14-3 1,5 3 166,1 11 0,8 1-138,14-6 0,9-2-31,11 0 0,6-6-57,4-11 1,2-9 205,5-11 1,-2-9 362,13-24-375,-30 12 0,-2-3-11,-1-2 0,-3-4-26,0-20 1,-3-6-62,-4-2 0,-2-1-18,-2 15 0,-1-1 1,-3 4-59,-2-3 1,-4 5-68,-10-5 45,-8 58 0,-2 24 0,1 27-194,12-1 1,5 7-653,6-19 1,3 1-1,2-1 717,-1 0 0,2 0 1,3-2 7,9 16 1,5-10 109,22-2 27,-14-31 1,3-9 675,29-30-485,-26-4 1,-2-7-175,-9-4 1,-4-3-90,-2-4 1,-3 1 173,4-17 2098,0-1-2233,-9 28-39,-1 41-308,-7 49 201,-1-23 1,2 2 81,0 2 0,2-2-53,10 5 134,0-11 140,0-13 673,7-17-393,9-34-238,-7 7 0,0-3-132,-1-1 0,0 0 45,12-5 1,-1 4-51,9 4-45,8 3-79,-13 33 29,-12 38 44,-5 4-297,-16-11 1,-3 0 162,-3 22-11,-8-2-34,-4-11 34,-20-9-364,3-28-241,2-21-85,12-30-358,20-18 611,2 23 0,4-1-77,4-4 0,2-1 477,5-4 0,2-1 188,3-1 0,1-3 360,-2 4 1,1-2-1,-1 1 580,-3 6 1,-1 1-1,0 0-209,9-17 0,-2 5-647,0-2 45,-24 61 44,-10 26-123,1 13 1,0 7-20,0 9 0,1 4-418,4-13 0,2 3 1,-1-3 386,1 10 0,1-5 14,4-12 0,0-6 631,-3-12-365,-2-15 11,-3-20-90,-7-33-134,4-22-117,8 20 0,3 0-460,12-22-828,24 16-1312,-3 26-7040,10-3 9690,-21 9 0,-3 1 0,-23 8 0</inkml:trace>
  <inkml:trace contextRef="#ctx0" brushRef="#br0" timeOffset="106572">29252 5 23651,'49'1'-1229,"0"0"0,0 0 0,0 1 0,-1 0 1,-7 2-1,16 6 0,-11 0 0</inkml:trace>
  <inkml:trace contextRef="#ctx0" brushRef="#br0" timeOffset="106737">30787 896 16476,'0'0'0</inkml:trace>
  <inkml:trace contextRef="#ctx0" brushRef="#br0" timeOffset="109155">13244 1912 25035,'-11'-34'1106,"0"0"0,-13-19-1050,11 61-45,-10 13 57,-2 17-68,6 0 0,2 6 16,4 1 1,6 2 22,5 7 1,7-3-38,4-13 1,6-7 109,37 4-67,-3-28-45,1-21 73,-4-10-57,-22-8 1,-6-8-67,-5-5 0,-8-3 24,-8-11 1,-6 1 5,-1 11 1,-5 4 19,-7 6 0,-3 7-140,-4 4-11,4 13-68,9 8-301,17 22 189,20-4-195,26 12 352,-14-18 0,2-3-278,4 1 1,2-3 361,2-3 1,0-2 86,-1-4 0,-1-1 3,-2-3 0,-3-4 59,2-12 0,-5-5 311,-10-1 0,-5-3-32,-1-5 1,-7 1-165,-15-13-168,-14 24 66,-6 45 6,3 33 1,2 19-36,9-22 1,1 6-1,1 2 1,0 3-673,1-1 0,1 3 0,0 2 0,1 0 0,0-2 641,1 8 1,0 0 0,2-2 0,2-2-2,1-6 0,2-1 0,1-3 1,1-4-111,3 13 0,3-6 74,0-9 0,3-4 22,-2-9 0,3-2-232,5 2 0,3-3 162,29 3 140,10-31-33,-19-32 24,-24-20 1,-10-12 0,-13-3 0,-9-3 824,0 9 0,-4-2 0,-3 2-857,-5 0 0,-4 2 0,-2 3-4,0 6 1,-1 3-1,2 4-39,-6-2 1,4 7 4,-6-3-143,30 26-5301,59-6 5456,-8 4 0,2 0 0,-10 4 0,1 2 0,1-3 0,1 1 0</inkml:trace>
  <inkml:trace contextRef="#ctx0" brushRef="#br0" timeOffset="110055">14580 1366 24295,'2'-66'2437,"-1"15"-2314,-1 64-22,0 27-23,-2-1 1,-1 8-1,1 1-32,0 4 1,1 1 0,0 3-321,0-6 0,-1 2 1,2 0-1,2 0 292,4 12 1,3-1 0,2-5-39,2 2 1,5-6 13,6-5 1,3-8 201,19-8-213,-13-24 1,3-9 13,-1-12 0,-2-9 14,6-10 1,-5-7-12,-8-1 0,-6-2-176,-6-5 1,-6 2 142,-3-18 287,-11 28 0,-3 3-344,-6-5-55,-18 5 111,-8 69 73,24-6 1,3 4-40,-4 5 0,7 3 11,16 13 0,13-4 20,9-21 0,8-7-6,14 2 0,5-11 39,2-22 1,-2-10-255,-11 1 0,-5-7 296,-7-9 1,-8-4-57,-3-20 102,-9-1-29,-6 1 264,-7 6-230,-9 9-44,-17 10-231,-6 26 85,6 14 33,10 25 423,30 7-734,11-10 1,8 0-514,11 1 1,5 0 195,-8-8 1,1 1 0,-2-1 568,10 2 1,-4-2 18,-10-4 1,-7-2 39,-10 5 146,-12-4 16,-18 0 34,-8-3-190,-11-3-202,-8-4 409,19-4-2292,-1-7-1024,29-13 438,12-10-63,13-16 1775,-1 1 1,1-7 1635,-9 3 1,0-5-1,-1-3 385,-3 6 0,0-2 1,0-1-1,-3 1 668,2-15 1,-2 0-1,-3 3-935,2-9 0,-6 8-213,-7 22 1,-1 9-270,-1 12-129,-4 15 275,-1 29-297,1 14 0,0 8-101,2 14 0,2 4-687,2-22 0,1 1 1,1-1 526,3 23 1,4-4-421,0-23 1,2-3-91,0-3 0,-1-2-3340,7 21 3943,-2-16 0,-10-19 0,-2-9 0</inkml:trace>
  <inkml:trace contextRef="#ctx0" brushRef="#br0" timeOffset="110223">15924 1705 25696,'51'-30'-1436,"0"1"0,-5 1 0,-7 9-2731,-18 18 4167,-17 8 0,-7-6 0,-5 6 0</inkml:trace>
  <inkml:trace contextRef="#ctx0" brushRef="#br0" timeOffset="110439">14739 1734 27326,'45'-20'-303,"1"1"1,0 0-1,-3 1 1,-1 0 0,-1 6-1362,2 6 1,-2 3-3253,-3 0 1,0 0 4690,-2 0 0,-4 1 1,4 0-1,-15 0 1</inkml:trace>
  <inkml:trace contextRef="#ctx0" brushRef="#br0" timeOffset="111523">17232 2193 25864,'-5'-40'520,"1"0"1,3-10 0,3-2-462,5-2 0,3-1-1968,-1-9 1,1-3 1908,-3 16 0,-1-1 0,0 1 35,-2 5 1,1 2-1,-2 0 189,1-17 1,-1 2-220,-1 10 1,0 3 426,0-1 1,-3 4-495,-7 3 46,1 16 10,-7 47 2030,5 23-2024,2 9-34,4 2 352,3-21 1,1 1-252,10 20 17,-2-4 6,3-28 139,-6-17-195,-5-12 50,0-6-84,-1-7 11,-6-12-89,-9 6 72,-1 4-145,-4 14 151,8 17-11,3 7-6,5 13-17,9 23 17,7-24 1,6 1-38,8 10 1,4-1-31,-1-8 0,2 0-67,12 6 0,-2 2 16,-15-9 1,-4 2 92,3 5 0,-8 1 78,-17-6 1,-9-1-4,-20 9 96,-30-16-129,1-19-268,-4-4 296,4-4-381,2-15-6855,57-18 7208,22 6 0,8 1 0,14-10 0,-10 22 0,-1-1 0</inkml:trace>
  <inkml:trace contextRef="#ctx0" brushRef="#br0" timeOffset="111720">17833 1486 25035,'-12'-39'1293,"0"-1"1,-10-20-1114,13 67-124,3 21 2,4 14 1,4 8-101,9 13 0,4 2-442,-7-21 0,-1-1 1,4 2-720,7 9 1,4 0 0,-3-5-764,-3-10 0,-2-2 1966,4 12 0,-4-5 0,-7-15 0,-5-6 0</inkml:trace>
  <inkml:trace contextRef="#ctx0" brushRef="#br0" timeOffset="112675">17753 1863 21489,'60'-26'252,"1"0"0,-1 1 1,-2 4-253,-12 11 0,0 3-943,2-1 1,0 0 564,-2 0 0,0 1 129,-4 0 0,-1 1 114,-7-1 1,-1 0 580,16-5-177,-19-1 1133,-19-6 88,-43 8-678,-4-1-518,2 14 0,-1 6 160,-23 15-132,18 8 1,3 8-192,6 4 1,6 4-20,-3 8 0,12 1 70,21-9 0,9-4 120,22 9-151,-5-36 1,3-8 240,13-13-118,-16-10 0,-2-5-16,9-15-208,-14 7 1,-4-2 10,-2-16 63,-4 1 663,-6 6-787,-3 4-130,-3 20 119,1 33-79,13 29 84,4 10-50,18-3-78,3-26 100,6-13-27,3-7 61,0-15 0,-4-11-28,-18-6 0,-3-7 30,-3-11 1,-3-5 14,0 0 0,-2-2-441,-6-7 1,-3-1 423,-5 13 0,-1-1 36,0-14 1,-4 1-56,-5 18 0,-2 4 13,3-4 1,-3 13-62,-20 34 67,8 35 0,10-7 0,1 3-109,2 4 0,2 4 109,1-2 0,2 3 0,2-2 136,1 6 0,4-1-184,0 11 1,8-2-18,10-18 1,6-7-109,3-10 0,3-6 206,-1 3 1,0-7-34,29-22-8,-25-11 8,-4-16 330,-6-3-294,-11 8 1,-2-1 58,6-17-129,-3 6 498,-10 21-464,-6 35 255,-1 10-440,1 18-183,4 8-85,5 0-141,22 7 549,-4-24 45,15-3 342,3-35-57,-9-12 85,10-12-202,-12-8 36,-9 11 1,1 1-166,1 4 0,0 3-39,26-17-28,-9 23-5,-20 25-40,-7 9-11,-6 15-202,-7 5-403,-3 3-78,-8-2-275,-7-5-4536,-35 1 5578,-12-18 0,12-2 0,9-16 0</inkml:trace>
  <inkml:trace contextRef="#ctx0" brushRef="#br0" timeOffset="112839">19785 1357 20867,'-52'27'-2549,"17"-13"1,22-1 0</inkml:trace>
  <inkml:trace contextRef="#ctx0" brushRef="#br0" timeOffset="112990">18758 1636 22789,'51'-10'-700,"-1"1"1,1 0 0,-1 0-1,1 0 1,1 0 0,-1 1-1,1 0 700,3 1 0,2 1 0,-1 1 0,-7-1 0,12 0 0,-6 1 0,5-1 0,-1 0 0</inkml:trace>
  <inkml:trace contextRef="#ctx0" brushRef="#br0" timeOffset="113204">20229 1286 27292,'-4'61'295,"0"1"0,1-1 0,1-2-293,1-13 1,1-1-1187,1 2 1,0 1 1161,2-2 0,1 1-760,3 12 1,1 0-2322,1-8 0,0-3 3103,-1-1 0,0-4 0,1 3 0,-7-34 0</inkml:trace>
  <inkml:trace contextRef="#ctx0" brushRef="#br0" timeOffset="113821">20059 1818 25275,'59'-6'-12,"0"0"1,0-1 0,-12 1 0,-2 1 0,0-1-81,21 0 0,-2-3 97,-8-2 1,-3-2 212,-9-1 1,-3-1 204,0-1 0,-5 0-423,-1-5-28,-25 13 28,-15 22 0,-5 10 45,-4 15-23,-3 8-22,7 2 11,4 13 90,30-18-17,3-7-78,24-23 150,-4-25-150,3-6 0,1-14 69,-13 5 1,0-2-48,1-1 0,-2-1-203,1 2 1,-2 1 149,-5 2 0,-4 5-93,1 4-100,-10 9 33,-7 15-151,-5 5-218,-3 16 548,-1-8 461,1-2-259,-2-12-190,-1-8 33,0-7-39,-3-4 78,-16-17-78,-17 7 39,-24 8 29,6 23 49,1 23-66,24 12 117,11 8-84,9 0-51,18-18 1,8-2-572,9-6 1,7-6-1889,16-1 1,3-8 363,-6-9 1,-2-8 2061,0-7 0,-7-4 0,-9-3 0,-12 3 0</inkml:trace>
  <inkml:trace contextRef="#ctx0" brushRef="#br0" timeOffset="114004">20636 1284 25954,'58'-17'-1264,"-28"0"0,-2 24 0</inkml:trace>
  <inkml:trace contextRef="#ctx0" brushRef="#br0" timeOffset="114722">22933 2126 26973,'-10'-29'705,"-8"-17"-637,3 13 66,-8-22-25,9 14 0,3-5-81,2-17 0,4-6-986,4 12 1,1-3 0,2 3 957,1 8 0,1 2 0,3 1-20,6-18 1,3 10 794,8 13-1066,-3 16 610,-5 22-437,-8 25 12,-4 17 36,-13 6 0,-8 6 50,-12 6 0,-5 0 75,11-17 1,-2 0-1,-2-2-55,-5 0 0,-3-2 0,1-4 0,-5 2 0,0-3 30,-10 5 0,1-1-28,12-9 1,3-2 103,0-2 1,7-3 61,14-2-168,32-22 39,19-5 6,15-7 645,-23 7 0,3 0-690,22-4 0,6 1-8,-17 4 1,1 1-1,1 0-980,9-2 0,3 1 0,-1 1 988,-1 2 0,1 1 0,-7 1 0,-5 0 0,-4 0 0,22 3 0</inkml:trace>
  <inkml:trace contextRef="#ctx0" brushRef="#br0" timeOffset="120446">24239 1703 26805,'-28'-20'285,"0"0"1,-28 2-118,11 67-438,22-19 1,0 2 291,1 2 1,3 1-460,1 1 1,4 2 472,4-3 0,3 0-30,3 29 41,25-29 1,9-6 3,21 4-68,-5-14 0,5-8 17,-10-13 0,1-6 0,16-11 0,-1-6-17,-16 3 0,-3-3 17,10-8 0,-5-4 74,-17 0 0,-6 0 4,5-12-72,-7-6-6,-16 36 300,-3 9-311,-5 17 838,-2 13-827,-3 17 0,3 11 311,5 5-353,12-18 0,5-1-64,13 10-43,-3-18 1,3-5 58,23-9 56,-17-15 1,0-4 72,11-13-39,2-17 62,-32-29-62,-20 27 0,-7-2-6,-6-9 1,-6 2-185,0 10 0,-4 5 165,-1 7 0,-1 7-26,-10 8-38,-1 47 50,20 17 22,22-15 0,8 1 56,19 19-39,27-27 67,-6-24-55,0-15 312,-2-8-92,-17-4 1,0-5-71,-2-1 1,-1-2-51,5-3 0,0 2-106,13-9 345,-3 18-351,-9 22 0,24 35-6,-27-9 1,-1 4-155,3 14 1,-3 3 91,-7-1 1,-7-2 67,-9-11 0,-6-2 0,-14 11 45,-13-31-23,0-5 57,2-11 303,5-25-382,13-18 0,15-9 0,15-3 0,13 20 0,7 3 0,2 9 0,18 5 0,-3 20 0,-23 15 0,-1 7 0,13 21-250,-27-9 1,-3 2 86,5 16-105,-7-3 27,-5-7 174,-6-5 139,-9-18-72,-3-11 124,-5-21-124,1-9 369,4-9-308,3-4-27,21-21-46,4 28 1,6 1-11,12-5 0,4 2 22,-2 8 0,2 4-114,0 5 1,-1 3 7,13-1-34,-4 5-56,-9 1-11,0-2 128,-20-2 74,-4-1-57,-19-4 62,-11 3 232,-30 0-187,-19 10-51,21 16 1,0 5 30,9-2 0,4 4-20,4 10 1,7 4 50,7 18-56,19-3 112,15-6-112,19-10-33,15-13 13,-12-15 0,2-5-234,-13-5 0,-1-3 290,12-2 0,-4-5-24,6-22 324,-8-3-146,-8-5-99,-4 2 161,-5 1-112,6 1-129,1 20 0,13 23-50,-9 20-95,1 22-281,-15-3 74,-6 2 611,-8-3-449,-19 8 231,-26-15-18,-16-5-34,5-18 117,16-19-111,27-5-292,51-29-316,-9 13 0,6-4 277,-3 2 0,4-2 0,-1 0 186,-6 5 1,-1-1 0,-2-2 272,1-9 0,-1-3 1,-6 3 156,-9 4 1,-4 2-21,1-9 1,-5 2 535,-10 0-443,-14 36-23,-3 59-302,8-19 1,1 4-513,1 23 0,2 3 501,3-14 0,2 2-17,2-1 0,0 3 0,1 1-288,1-5 0,0 0 0,1 1-37,1 9 1,1 3 0,1-5-163,1 3 0,0-5-230,-1-11 0,-1-6-1877,2-7 7,-5-16 2576,-1-22 0,-3 2 0,0-10 0</inkml:trace>
  <inkml:trace contextRef="#ctx0" brushRef="#br0" timeOffset="121997">26962 1972 22313,'29'-43'814,"0"-1"0,-1 5 0,1 9-613,21 16-195,4 8 39,1 8-45,-2 12-112,-9 9-45,-11 13-129,-14 5 96,-23 20 215,-15-32 0,-5-3-8,2 1 0,-1-4 78,-11-4 0,0-6 247,-12-6 610,4-3-397,23-19-499,45-13-56,17-8 0,-2 14 0,2 1-550,-8 5 1,0-1 549,0 0 0,0-1-25,-3 2 0,-1-1 25,21-15 84,-12 3-34,-11-1-5,-16 11-45,-16 3 34,-15 24 958,-12 12-891,-3 17-96,2 9-2,16-10 0,6 2-101,7-4 0,5-1-3,12 30-33,24-28 134,5-26-12,0-10 12,-3-12 353,-3-24 185,-16-18-298,-11 19 1,-4-1-31,-6 1 0,-1 2 14,0-14-212,-1 16 38,9 22-50,25 7-17,24 26 12,1 0-137,-26-2 1,-4 3-145,6 13 96,-8 2-79,-8-2-117,-7 8 268,-7-11 185,-6-8-28,-1-14 180,-4-12-118,2-8 282,3-5-232,1-12-151,11-5 0,21-24 8,-5 28 1,2 1-9,-1-1 0,1 4-45,28-9 40,-22 24-124,1 15 11,-14 6-307,0 12-634,-12 14 387,5-6 638,-3-2 79,13-15-39,-4-19 173,11-10 208,16-23 38,-21 13 1,0-1-225,0 0 1,-1 1 123,18-16-163,-24 20-111,-6 9-51,-7 4 0,-3 10-11,-3 8-460,0 22-285,13 2 639,11-2 117,5-16 140,4-26-73,-13-10 364,-5-41-297,-11 17 1,-5-5-107,-6 2 0,-4-4 0,-1 1-553,-4-14 1,-4 1 526,1 16 0,-4 0 0,0 4 29,-5-2 0,-4 5-82,-10 0 1,-5 11 5,7 20 0,0 9-3,2 3 1,5 10-182,10 17 0,8 8-37,10-2 0,7 1-95,6 0 0,4-1-9,2-1 0,5-3-6,7-3 1,3-4 22,1-3 1,5-5 2,14-3 0,4-6 462,-1-9 0,1-6 459,10-8 0,-2-4-283,-14-1 1,-5-3-4,-6-3 1,-4 0 202,10-3-236,-8 6 862,-5 10-1125,0 16-112,-6 35-62,-3 4 3,-12-11 0,0 0 96,5 17-166,6-6 86,6-8 132,28-10 93,-20-20 0,3-6 293,9-10 1,0-6-62,-8 1 1,-2-4-328,-1-8 0,-5-3 226,10-19-55,-2-5-124,-6-4 53,-17 16 1,-2-2-60,-5 4 1,-4 2-40,-2 1 1,-6 3 27,-14-6 0,-12 35 6,0 26 68,3 15-63,5 26-5,15-27 0,2 2-170,1 3 0,2 0 173,1 1 0,2 1-3,6 17 0,1 0 2,-1-15 1,1 0-23,6 13 1,3-2-4,-4-18 1,2-2-283,4 10 0,0-1-665,-5-9 1,-1-1-2822,10 25-578,-20-41 4369,-11-29 0,1-2 0,0 0 0</inkml:trace>
  <inkml:trace contextRef="#ctx0" brushRef="#br0" timeOffset="122152">29223 1335 21780,'36'-1'0,"-1"-1"0,21 0 0</inkml:trace>
  <inkml:trace contextRef="#ctx0" brushRef="#br0" timeOffset="122395">30181 1023 27617,'6'44'82,"-1"1"1,1-1 0,0 3 0,0 0 0,2-1-83,1 0 0,2 0 0,-1 0-614,1 4 0,0 1 1,-1-2-2180,1 11 1,-1-3-1267,-1-8 1,-2-3 4058,-8 9 0,0-35 0,-3-8 0</inkml:trace>
  <inkml:trace contextRef="#ctx0" brushRef="#br0" timeOffset="122763">29963 1569 25130,'52'-23'435,"0"0"0,-1 2 0,2 3-276,10 7 1,0 3-1011,-15 0 0,0 0 884,14-3 1,-4 0 25,-23 4 0,-4 0 906,27-12-1033,-29 11 280,-12 18-212,-24 13 0,-6 21 34,5 0-12,3 2-22,12-1 991,35 1-958,-12-30 1,5-5 117,11-2 0,1-7 31,-9-6 0,-3-7 70,20-24-117,-33-8-77,-13 7 1,-5-5-59,-10 0 0,-6-1-297,1 1 1,-7 4-1239,-20 5 1,-10 12 1534,2 15 0,-4 8 0,3 0 0,5-1 0,2 1 0,-12 5 0,0 1 0</inkml:trace>
  <inkml:trace contextRef="#ctx0" brushRef="#br0" timeOffset="126114">21164 2652 27023,'-5'57'161,"-1"1"0,1-1 1,0 1-1,0 0 1,2-1-151,2-8 0,0-1 0,1-1-783,1 20 1,1-3 771,0-13 0,1-4-9,0-8 1,2-4 451,4 20-2202,5 8-1688,-4-26-911,0-17 4358,-10-68 0,-1 18 0,-3-22 0</inkml:trace>
  <inkml:trace contextRef="#ctx0" brushRef="#br0" timeOffset="126846">21147 2850 22043,'6'-34'1333,"0"0"1,10-19-1037,5 50-90,9 15-146,8 9-61,-5 6 0,0 5-81,-8-7 0,0 1-193,8 9 1,-4 1 88,1 16 50,-14-5 135,-9-4 118,-37 6 487,-17-12-202,15-19 1,-1-4-51,-12 1-96,20-12-257,36-9-95,15-7 50,20-10-269,2-2 1,5-3-754,1-6 1,1-2 1066,1 0 0,-3-1 2,-7 0 1,-7 1 3,-5-15 263,-17 6-157,-11 6-62,-36 4-56,-13 18 51,-18 19 56,19 14 1913,26 27-1924,34-12-90,17 7-151,3-22 0,6-5 25,-1 0 0,0-2 89,0 1 1,-1-2-20,18 5 56,-39-2 17,-13 6 167,-9 8 102,-18 27-62,-4 8-115,11-24 0,2-1-64,2 13 95,26-21-73,13-20-67,16-11 90,7-12-90,-14-7 0,0-6 17,-11 4 0,-1-2 11,7-10 0,-4-4-9,-10-6 1,-7-1-219,-5 12 0,-2 0 283,1-10 0,-3 3-84,-7-4-39,-17 18-101,-7 38 151,-5 41 124,10 13-138,25-10 0,8-1-98,18 4-409,-5-21 1,6-5-2045,14-12 0,4-9 2447,-5-10 0,-2-3 0,-3 7 0,-4-4 0,9-17 0</inkml:trace>
  <inkml:trace contextRef="#ctx0" brushRef="#br0" timeOffset="128094">23078 2841 27197,'-41'-12'190,"-1"0"0,-9 15 1,3 11-169,20 8 1,4 6-385,-9 10 1,5 2 361,6 21 129,15-24 1,9-1-18,35 12-93,-8-28 1,4-8-15,3-13 1,0-8-49,1-7 0,-4-6 68,-10-3 0,-4-3 0,-2-3 1,-2-1 41,-2-4 0,-2 0-64,-2-3 0,-2-1 47,-1-1 0,-2-2-19,-1-17 0,-2-2 14,-2 6 0,-2 1-45,1 3 0,-2 5 0,-7-9-73,0 47 118,0 62-45,6-8 0,3 6-43,4-2 0,3 5 0,0-2-227,1-6 1,0-2-1,3 0 152,10 19 1,4-6 69,-2-24 1,2-5 18,1-3 0,2-4 29,26 5-17,2-14 283,-2-14-221,-19-12 0,-2-7-6,-2-6 0,-4-4-39,0-3 0,-3-2 25,-6-2 1,-5 1 35,-5-17-89,-11-6-78,-23 28 55,-17 46-61,-1 27 364,22 0 0,6 4-353,9-8 1,3-1-52,1 0 1,4-1-84,19 28-178,12-14 161,22-17 179,-4-20 0,5-9 73,2-14 0,0-7-698,1 5 0,-2-6 785,-5-10 0,-6-6-40,-15 8 1,-4 0-98,-1-2 1,-1-1 121,-2 2 1,0-2 254,4-5 1,-1 1-356,14-11 17,-3 6-11,-12 34 22,-8 20 1455,0 11-1746,1 9 254,0 1-517,2-5 145,4-4 381,-5-14 28,-1-4 84,-9-31 34,-4 3-79,-5-21-33,-6 9 167,-21-7 79,-19 19-173,-2 6 173,-4 32-146,18 17-39,8 17-272,10 7 205,9 3 84,17 0-37,13-28 1,9-4-121,10-7 1,7-7 44,16-1 0,2-8-312,-10-11 0,-2-6 348,-3-5 1,-5-4 109,9-23 44,-23 10 1,-2-3-49,-6 1 1,-2-1 14,0 1 0,-3 1 352,-1-13-448,-12 30-33,-3 9 0,-5 19 717,-2 10-717,-1 19-6,2-7 1,6 2-860,13-4 0,5-2-62,-3 0 0,4-5-1464,15-9 0,5-10-2959,22-21 5350,-27 1 0,-4-2 0,4-5 0,-12 1 0</inkml:trace>
  <inkml:trace contextRef="#ctx0" brushRef="#br0" timeOffset="128227">24986 2467 20772,'-18'49'0,"4"-9"0</inkml:trace>
  <inkml:trace contextRef="#ctx0" brushRef="#br0" timeOffset="129194">25516 2801 26682,'-25'-36'179,"1"0"0,-1 2 0,0 12-179,-11 32 92,4 9 1,-2 7-32,2 9 1,2 3-529,0 1 0,4 1 478,6 0 0,8-3 124,15 6 170,16-12-221,15-15 16,1-13 1,3-8-51,2-12 1,0-8 86,8-9 0,-4-6-112,-10-1 0,-6-3-163,-4-4 0,-6 0 172,-9 10 0,-3 2-18,1-1 1,-2-1 47,-2 3 1,-1 1 163,0-4 0,-1 3-312,-6 1 78,-2 23 6,-4 47 0,2 26-84,5-9 0,6 4-104,11 0 1,7-1-20,-2-13 0,4 0 0,4-5 89,25 4 0,5-9-178,-8-13 1,0-8 300,-3-13 1,-4-8 50,5-17 90,-10-12-107,-11-6 59,-16 10 0,-4-2-98,-4-31-11,-11 8 11,-9 24 0,-9 32 1063,-1 22-1068,2 11-35,13 6 1,7 5-28,13 1 0,9-1-210,15 6 0,9-5 61,2-11 0,5-8-173,11-7 1,0-8 334,-15-7 1,-1-5 53,-2-2 0,0-3 56,-5-1 0,0-4 171,2-11 0,-4-5 36,-10-1 0,-2 0-154,-1 1 1,-5 0-37,-8-19-68,-19 32-10,-10 8-7,-13 17 12,5 11 0,0 9-8,2 7 0,2 5 8,0 11 0,4 1 19,8-11 1,11-4 634,39 17-603,27-59 5,-19-14 0,-1-10-28,0-14 0,-6-10-489,-14 8 1,-4-3-1,-4 0 461,2-14 0,-5 0 0,-4-2 0,-3 4 25,-2 18 1,-3 2 24,-1-1 1,-5 6 33,-13 10 22,-6 64-103,14-5 0,3 6-572,0 20 0,5 2 569,5-12 0,4-1-76,2 0 1,2-1 306,3-3 0,6-2-3102,18 6 0,6-6 118,-10-14 1,2-5 2752,14 2 0,-2-7 0,-7-11 0,-12-8 0</inkml:trace>
  <inkml:trace contextRef="#ctx0" brushRef="#br0" timeOffset="130497">27637 2643 24990,'0'-50'649,"0"0"1,0 3 0,1 4-398,0-6-45,1 1-78,0 4 140,-1 4-28,-1 9-163,-13 26 247,-8 52-210,8-17 1,0 3-990,0 20 0,3 3 874,4-8 0,3 0 0,0 3 0,2 1-204,2 0 0,2 0 204,2-3 0,4-1-129,0-2 1,6-2-113,10 6 1,8-5 102,5-13 1,3-5 56,-2 1 0,2-6 78,2-15 0,-2-8-2,13-17 5,-21-6 0,-4-7 28,-6-9 0,-5-5-26,2-13 1,-6-3-3,-10 4 0,-6 3 457,-3 14 1,-4 5-464,-16-4 901,-2 40-923,-1 19 246,3 15-221,14 0 0,3 5-11,4 2 0,5-1 14,3 0 0,5-2-48,2-6 1,6-5-48,25-4 113,-9-16 1,2-7-53,1-9 1,0-8 33,6-7 0,-2-6 0,-10 0 0,-4-4-81,-4-3 1,-5-1 80,0-15 0,-4 1 123,-4 7-39,-2 10-50,-3 12-34,-3 19-23,-1 40 23,0 1 0,2 27-196,4-20 10,10 4-111,11-18 174,11-6 61,-3-18 29,-2-11-91,-11-2-195,2-12 241,-7 2-40,1-8 62,-6-5 23,2-5 10,9-10 18,0 13 5,4 6 0,-4 16 61,15 5-27,5 12-34,3 0 45,-1 8-45,-13-6 0,3-4 0,-1-2 78,15-7-11,-4-19-61,1-16-6,-30 8 0,-5-2 11,2-22 73,-10 1 39,-10 19-44,-3 5 33,-7 9-107,-3 9 68,-2 6 95,0 18 34,0 10 33,2 17-196,3 10 11,7 5 57,4-1-102,5-4-122,22 5-370,17-21 235,9-5 56,9-20 162,-16-19-56,-2-5 90,-3-15-56,-16 2 0,-3-5 39,-4-8 1,-2-3 16,0-1 0,-3-1-234,-3-4 1,-3 1 275,0 12 0,-2 2 266,-5-31-22,0 11-236,-7 16-16,2 19 156,-8 33-36,11 18 0,3 8-115,-2-1 1,1 2-699,2 17 1,3 1 674,0-12 1,2-2-34,0-1 1,1 1 117,1-4 1,2 0-704,4 7 0,5-1-1751,6-7 1,4-2 2352,6 1 0,0-4 0,12 2 0,-6-20 0</inkml:trace>
  <inkml:trace contextRef="#ctx0" brushRef="#br0" timeOffset="131460">30484 2538 25920,'-31'30'44,"0"1"1,2-2 0,6 0-11,10 15-17,13 9-101,15-19 73,15-2-152,23-28 113,-2-34 16,-5-2 23,-22-29-28,-20 6 16,-12 8 1,-4-3 39,1-5 0,0-4 11,1 12 0,0-2 1,2 0 107,5 3 0,2 0 0,4 2-514,5-6 1,6 4 419,6 8 0,6 5 42,28-1-108,3 10 30,-1 12 123,6 25-62,-25 17-8,-19 0 0,-4 7-493,-8 9 1,-6 6 483,-1-9 1,-1 3-1,0 1-288,-1 6 0,0 2 0,0 1 254,0 3 1,-1 0 0,1 0-8,-1-2 1,1-1-1,1 2-9,3-8 0,1 1 0,2 0 0,1-1-87,3 5 0,2-2 1,3 0-43,3 3 0,3-1 0,2-5-17,6-1 1,3-7 78,2-12 0,1-8-51,17-5 118,-2-10-11,-9-26 44,-22-13 1,-6-11-18,-10-5 1,-6-7 0,-3-2-171,-1 5 1,-3-3 0,0 0 0,-2 2 151,-3-11 0,-1 1 1,-2 3-65,-1 8 1,-1 2 0,2 8 471,-13-12-406,0 17 0,16 18 0,0 5 0</inkml:trace>
  <inkml:trace contextRef="#ctx0" brushRef="#br0" timeOffset="132835">31605 2055 23920,'-47'10'198,"1"1"0,9-2 0,6 5-151,12 13 1,7 6 8,6 6 0,8 3-51,12-1 1,6 1 25,8 9 0,3-3-397,2-10 0,1-5 363,2-4 0,-3-3 3,5 8 172,-7 8-110,-22-4-56,-14-1-6,-22-12 56,-11-13-51,-2-7 29,3-3 554,7-2-476,10-5 89,12-16-195,39-20 10,-2 8 1,3-1-17,4 3 0,2 1-168,3-2 1,-1 1 368,-12 10 1,-2 1 235,1-1 0,-2 1-101,8-4-375,-8 6 39,-21 28 0,-8 12 45,0 11 464,0 7-498,8 0 40,12 0-85,12-4 34,4-17 0,4-4 33,4-5 1,0-4-1,0-3 1,0-5 11,-3-6 0,-5-6-39,6-27 100,-7-11-106,-7-9 0,-15 14 0,-3-3-6,-3 4 1,-2 1 5,-3 1 0,-5 3-95,-14-10 89,-11 38-28,-2 20 34,1 14 17,7 16-11,11 11 47,12-12 0,5 2-47,13 16-250,-3-19 1,3-2 243,21 3 0,2-7 6,-2-6 39,7 2-40,-7 12 17,-17-5 1,-1 4-23,-5-2 0,-3 2-315,0 10 0,-1 1 293,-3-5 0,0 0 22,1 4 0,-1 1 0,0 1 0,-1 1-68,0 1 1,1 0-3,-3-2 0,-1 1-199,1 10 1,-1 0 228,-2-20 1,0-2 5,-3 6 1,-3-6 33,-10-10 640,-12-14-572,-8-14 49,-9-18-117,-3-17 56,15-6 0,3-10-754,14 9 1,3-4 0,2-1 734,0-3 0,0-1 1,6-2-36,5-2 0,6-2 0,3 4-63,1 10 1,2 1 0,4 1 60,7-5 0,5 0 0,-1 3-3,4-3 0,2 3 28,9-6 1,3 7-26,-5 18 0,0 6 217,-8 6 0,1 5-217,30 19-6,-31 15-56,-14 22 2376,-9-7-2549,2 8 600,-1-15-107,2-5-247,-2-28 73,1-18-84,1-14 33,4-11-33,5-6 0,-4 13 0,2-1 25,-2 4 1,0 2 4,1-1 1,-1 3-75,2-2 4,-12 23 40,-7 11-11,1 15 28,6 9-11,2 3-1,7-5 96,1-14-101,3-6 0,3-3 28,2-6 6,0-6-23,6-12 151,-9 0-223,-2 1-23,-12 10-51,-7 10-234,-1 8-2214,0 16 2583,13 13 0,-10-10 0,10-4 0</inkml:trace>
  <inkml:trace contextRef="#ctx0" brushRef="#br0" timeOffset="132998">33149 1874 24407,'-57'-22'-1551,"0"0"1,2 0-1,7 8 1,18 14-1,5 0 1</inkml:trace>
  <inkml:trace contextRef="#ctx0" brushRef="#br0" timeOffset="133160">31650 1812 25791,'49'6'-17,"0"0"0,13-3 1,-31 8-1</inkml:trace>
  <inkml:trace contextRef="#ctx0" brushRef="#br0" timeOffset="133777">31933 3042 24906,'-31'43'415,"1"1"1,-1 0 0,2 14-1,4 4 1,6-5-355,10-4 1,6-1-719,0-3 0,2 3 0,2-3 659,3 2 1,3-3 0,-1 2 0,3 0 2,1-4 1,2 2 153,3 11 0,-2 0-610,-3-6 0,-2-2 14,2-2 1,-3-4-831,-8 19-2984,-31-40 1534,-1-11 549,-27-12 522,9-17 1485,15-3 0,3-7 1595,6-6 0,3-3-401,0 0 1,5-1 274,7 0 0,7 0 584,11-12-170,6 18 0,6 0-720,7 1 1,6 3-488,11-5 1,5 5-343,4 6 1,0 5-129,-10 4 0,-1 4-9,4 7 0,-4 6-36,-2 7 0,3 13-33,-17 14-1166,-6-3-442,-5-3-285,-5-15 1926,-7-38 0,-1 13 0,0-17 0</inkml:trace>
  <inkml:trace contextRef="#ctx0" brushRef="#br0" timeOffset="133931">32178 3376 24962,'49'12'-1716,"-13"-7"0,-30 5 1</inkml:trace>
  <inkml:trace contextRef="#ctx0" brushRef="#br0" timeOffset="134762">32470 3523 24559,'-45'34'455,"1"0"1,6 5 0,7 4-456,13-1 0,7 0-367,4 0 0,6-3 401,18 6 90,7-23 0,7-4-91,10-6 1,3-5-34,0-1 0,0-6 78,2-4 1,-3-7 120,-8-8 0,-5-4 36,11-15 0,-2-12-78,-25 16 73,-8-1 120,-16 16-400,-21 19 33,-11 35-17,3 4-27,14 8 44,20-21-33,5-5 61,10-8 62,17-6 61,10-14-84,1-4-16,-6-10 44,-13 1-10,-1-2-130,-6 8-44,-3 5 106,-5 16-51,-4 7 18,0 8-96,3 6 129,1-10 0,4 0 78,5-13 29,8-12-51,-1-3-6,5-10-50,-6 3 118,7-6-74,-3 8-55,-1 2 0,-9 14 5,-8 8-72,-1 11 11,0-5-6,0 1 101,7-9 45,6-8-73,2-6 0,4-3-6,-4-6-27,6 2-152,-6 4-1562,1 5-399,-10 12-1970,-1 7 4116,-1 11 0,-3-12 0,0 1 0</inkml:trace>
  <inkml:trace contextRef="#ctx0" brushRef="#br0" timeOffset="135145">33267 3556 24654,'-40'34'155,"0"0"0,3-3 0,9 1-150,18 8 68,11 11 28,28-13-68,19-5-33,5-20 45,1-20-27,-19-7 15,4-22-16,-11-6-17,-6 0 0,-13 7-129,-10 21 129,-9 6 67,-6 6 129,-21 27-100,7 14-197,13-9 0,9 2-4683,40 26 4784,-2-36 0,4-5 0,21 2 0,-5-15 0</inkml:trace>
  <inkml:trace contextRef="#ctx0" brushRef="#br0" timeOffset="135277">33822 3844 14835,'0'0'0</inkml:trace>
  <inkml:trace contextRef="#ctx0" brushRef="#br0" timeOffset="135545">31995 4657 26183,'60'-17'291,"0"0"0,-2 1 1,-1 3-348,-5 6 0,-2 3-1218,1 0 1,-1 1 320,-4 1 1,0 1-1205,-2 1 1,-2 3 2156,-3 5 0,-4 1 0,5-1 0,-8 8 0</inkml:trace>
  <inkml:trace contextRef="#ctx0" brushRef="#br0" timeOffset="135694">32006 4831 27199,'62'-7'-853,"-1"1"1,1 0-1,1-1 1,0-1-1,2 0 853,-11 0 0,3-1 0,-2 0 0,-6 1 0,10-1 0,-3 0 0,2-2 0,0 0 0</inkml:trace>
  <inkml:trace contextRef="#ctx0" brushRef="#br0" timeOffset="135844">33218 4777 14023,'0'0'0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43:53.654"/>
    </inkml:context>
    <inkml:brush xml:id="br0">
      <inkml:brushProperty name="width" value="0.09071" units="cm"/>
      <inkml:brushProperty name="height" value="0.09071" units="cm"/>
      <inkml:brushProperty name="color" value="#FF0000"/>
    </inkml:brush>
  </inkml:definitions>
  <inkml:trace contextRef="#ctx0" brushRef="#br0">5439 1373 25646,'2'41'67,"1"1"0,-1-1 0,2-2-33,7 24 50,-1-6-79,0-9 415,0-13-44,1-14 60,6-10-4,8-16-315,16-20 9,-12 2 0,2-5-910,11-13 0,6-9 823,-13 13 0,4-5 1,2-3-1,1 0 0,-4 3-593,1-1 1,-2 2-1,0 0 1,3-3 553,0-1 0,3-3 0,0 0 0,-1 2 0,-5 5-2,1-1 0,-4 6 0,-2 2-291,8-8 1,-2 5 286,-9 10 0,-1 3-69,19-16 75,-3 4 977,-10 7-1240,-13 12 403,-9 20-4128,-18 23 3988,-15 34 0,8-28 0,-6 9 0</inkml:trace>
  <inkml:trace contextRef="#ctx0" brushRef="#br0" timeOffset="4415">10528 2502 20615,'-51'10'1692,"10"-3"-1232,41-6 1416,0-1-1456,12 1-157,12 1 40,34 1-841,-11-1 1,7-1 570,-4 0 1,5-1-1,3 0-515,-6 1 1,3-1 0,2 0 0,0 0 493,8 0 1,1-2-1,2 1 1,-1-1-448,-11 1 0,1-1 1,0 1-1,0-1 1,-1-1 434,-1 1 0,0-1 0,0-1 0,-1 1 0,0-1-7,12 0 0,-1-1 0,0 0 0,-1 0 7,-4 0 0,-1 0 0,-1 0 0,0-1 0,-2 1 0,-1 1 0,-1-1 0,0 0-295,12-2 1,-2 1 0,-1-1 294,-7 1 0,-2 1 0,-2-1 131,13-1 1,-4 1-141,-16 0 1,-2 1 584,-8 1 0,-3 0-559,4-2 2482,-4 2-2594,-22 2 1160,-3 1-2533,-6 1-6485,-27 0 7953,5 0 0,-9 0 0,15 0 0</inkml:trace>
  <inkml:trace contextRef="#ctx0" brushRef="#br0" timeOffset="4867">10120 2509 22610,'59'1'263,"-1"0"0,1 0 0,0 1 0,-6-2 1,-1 1-1,1-1 0,4 1-895,2 0 1,2-1 0,3 1 0,1-1-1,1 0 650,-4-1 1,3 0 0,0 0 0,1-1 0,0 0-1,0 0-186,-9 0 0,0 0 0,0 0 0,0 0 0,1 0 1,0 0-1,1-1 167,4 0 0,3 0 0,0 0 0,0-1 1,0 1-1,-3-1 0,-2 1-6,10-1 0,-2-1 1,-2 1-1,-3 0 1,-5-1 22,12 0 1,-6 0 0,-8 0-9,-2 1 1,-11-1 908,-5-1-452,-2 1-157,-18 2-616,-3 1 295,-15 2-4579,-1 0-4146,-4 2 8738,-5 1 0,3 0 0,-2 0 0</inkml:trace>
  <inkml:trace contextRef="#ctx0" brushRef="#br0" timeOffset="10079">15458 3650 21875,'-44'-26'1972,"8"5"-1484,35 21-192,0 0 24,6 0 60,15 0-125,28-3 1,18-3-202,-12 2 1,7-1-1,4 1 1,-2-1-795,1 1 0,0-1 1,1 1-1,2-1 740,-4 1 0,3-1 0,0 1 0,-1 0 0,-5 0 9,-6 1 1,-3 1 0,-2 0 0,-1 0-354,11 0 1,-3-1-1,-2 1 344,12-1 0,-6 0-92,-13 0 0,-5 1-210,15-2-729,-15 0 84,-24 1 701,-3 1-3809,-44 1-3345,-8 1 7400,3 0 0,0 0 0,-2 0 0,5 0 0</inkml:trace>
  <inkml:trace contextRef="#ctx0" brushRef="#br0" timeOffset="10392">15532 3654 23556,'55'-9'135,"1"-1"1,-1 1-1,3-1 1,1 1 0,5 1-28,-14 2 1,4 0 0,1 1-1,1 0 1,-1 0-716,11-1 1,0 0 0,-1 1 0,2-1 656,-11 1 1,2 1-1,-1-1 1,-1 1-1,-5 0-2,9-1 1,-4 1 0,-6-1 27,-2 1 0,-10 1 1149,-9 0-654,-8 1 156,-9 0-525,-5 1-790,-5 1-3781,-1 0 2410,7 3 1959,11 8 0,-8-6 0,5 5 0</inkml:trace>
  <inkml:trace contextRef="#ctx0" brushRef="#br0" timeOffset="12598">25445 3509 24609,'-29'-25'1485,"6"5"-735,52 18-566,8 0 1,12-1 0,0 1-163,-1-1 1,1 1 0,7-1-726,-7 0 0,6 0 0,4-1 0,1 0 0,-3 0 0,-4 1 703,1-1 0,-4 1 0,0 0 0,2 0 8,11-2 0,4 0 1,-2 0-1,-8 1 308,8-1 1,-8 0-317,-11 2 0,-3-1 0,21-3 28,-18 3-22,-12-1 44,-5 1 102,-9 3 3220,-8-1-3204,-8 2-1957,-3 0 1,-1 0-1</inkml:trace>
  <inkml:trace contextRef="#ctx0" brushRef="#br0" timeOffset="13578">4113 4552 23999,'32'6'1041,"6"-2"-977,2-3 1,3-1-26,-6 0 0,1-2-708,16 0 0,0-2 646,-11 0 1,-2-1-199,-1-2 0,-1 0-253,-4 1 1,0 0-2971,25-5 145,-29 5 3361,-14 2 0,-18 4 0,-4 0 0</inkml:trace>
  <inkml:trace contextRef="#ctx0" brushRef="#br0" timeOffset="13793">3975 4804 23349,'44'-2'54,"1"0"1,0 0 0,9 0-1,-2 0-959,-1-3 1,-2 0-1512,-9 2 0,0 0 2416,10 1 0,-2 0 0,6 0 0,2 1 0</inkml:trace>
  <inkml:trace contextRef="#ctx0" brushRef="#br0" timeOffset="14744">14186 4619 25298,'49'2'313,"0"0"1,9 0 0,3-1-677,-17-1 1,1-1-1,7 0 368,4 0 1,9-1 0,3 0-1,-1 1 1,-8-1-697,3 1 1,-6-1-1,5 1 674,6-1 0,6-1 1,-3 1-1,-15 0-252,10 1 667,-8-1-1407,-23 2-1847,-24-1 2856,-62 10 0,-26 3 0,26-7 0,7 2 0,1 0 0,-1 0 0</inkml:trace>
  <inkml:trace contextRef="#ctx0" brushRef="#br0" timeOffset="14995">14275 4777 25320,'59'-2'167,"0"-1"0,-1 0 0,-2 0 1,2 1-1,1-1 0,-2-1-160,-6 1 0,-1 0 0,0 0 0,0-1-582,3 1 1,1 0 0,-2 0 0,-6 0 548,6 0 1,-5-1 311,1 1 1,-2-1-321,-7 0 1,-3-2-152,28-1 274,-18 0-723,-30 3-586,-9 3-1592,-1 0 3117,1-1 0,-2 2 1,1-2-1</inkml:trace>
  <inkml:trace contextRef="#ctx0" brushRef="#br0" timeOffset="18549">18448 4539 27320,'55'0'71,"0"0"1,-9-1 0,6 0 0,2-1-1,-2 1-69,14-1 0,0-1 0,0 1-1342,2-1 1,0 0-1,-5 0 1357,10-1 0,-13 0-67,-15-1 1123,-12 2-1269,-7 0-265,-11 2-710,-20 0-464,-19 1-970,-24 6 493,-18 4 1207,27-1 1,-2 1 72,-5 0 0,0 1 753,-2 0 1,-3 1 313,5-2 0,-1 2 1,-1-1 2066,-16 3 0,0 1-832,-1 0 1,4 0-612,23-6 1,8-1-367,13 0 291,41-6-257,24-2-428,-8-1 0,8 0 0,1-1 37,4-1 1,1 0 0,2 0-115,9-1 1,3 0-1,-3 0-17,-6-1 1,-2 0 0,-5 1 33,-3-1 0,-7 1 387,16-3-2924,-40 3 2498,-11 1-4066,-5-3 4066,-2-4 0,0 4 0,0-2 0</inkml:trace>
  <inkml:trace contextRef="#ctx0" brushRef="#br0" timeOffset="22281">4249 5557 21108,'35'27'459,"2"1"125,14 2-349,-4-9-129,-14-8 1,2-2-7,26-4-1062,-27-4 1,1-1 1009,4-1 0,1-1-32,1 0 1,3-1 36,21-6 1,1-2-52,-15 2 1,-1-1 103,15-6 1,-2 0-62,-22 3-1,-2 0 46,-3 1 0,-1 0 536,27-6-547,-9 6 22,-8 5-96,-3 6 1,-3 10 11,2 8-6,0 12-11,4 4 131,2 3-125,7-3 67,4-4-73,-26-19 0,1-1 2,2-4 1,0-1 8,0-1 1,3-4-13,15-6 1,3-6 8,-1-4 1,-2-4 61,1 0 0,-3-2 405,-7-2 0,-5-1-239,3-6 67,-6 6-303,-10 8 318,6 7-318,7 14 0,20 16 17,-3 2-234,-25-9 0,0 0 217,20 2 22,3-5 306,2-5-306,-19-3 1,0-2 33,30-5-40,-31-1 1,-1-1-17,7-8 6,-13-2-12,-14 4-2035,11-3 2041,35-5 0,-32 7 0,20 0 0</inkml:trace>
  <inkml:trace contextRef="#ctx0" brushRef="#br0" timeOffset="22414">7907 5633 17087,'0'0'0</inkml:trace>
  <inkml:trace contextRef="#ctx0" brushRef="#br0" timeOffset="82604">17513 6629 25029,'28'-26'966,"1"13"1,5 3-847,15 6 0,5 3-120,1-2 0,1 1-970,10 0 0,-1 0 970,-14 1 0,-2-1 0,0 2 0,1 0-3,-3-1 0,-1 1 115,-4 0 0,-2 0-210,-5 0 0,-3 0-124,27 0-226,-29 0-275,-7 0-1533,-35 0 1314,-9 3-2979,-32 3 3921,9 1 0,0 0 0,-6 0 0,-11 3 0</inkml:trace>
  <inkml:trace contextRef="#ctx0" brushRef="#br0" timeOffset="82873">17622 6725 24503,'63'-3'521,"-1"0"0,-1-1 0,-2 0-465,-6-2 0,1 0-232,-8 1 0,2 0 1,0 0 247,-2 0 1,0 0 0,0 1 0,3-1 0,-1 1 0,-3-1-23,3 1 0,-7-1 51,4 1 278,-34 3-323,-7 1-1250,-3 0-1439,-1-1 2633,-2-6 0,2 4 0,-2-4 0</inkml:trace>
  <inkml:trace contextRef="#ctx0" brushRef="#br0" timeOffset="84258">5561 7778 23976,'47'-1'276,"0"-1"0,2 0 1,5 1-154,3 0 0,5 2 1,0-1-1437,-10 0 1,0 0-1,3 0 1313,0 0 0,4 0 0,0 0 0,-4 0 2,-2 0 0,-3 0 0,-1 0 233,2-1 1,0 0 0,-2 0-236,11-2 0,-3-1-6,2-1 1,-4-1 5,7-6-405,-21-3-1162,-41 6-1738,-34-1 3305,-6 7 0,-3 1 0,-7 0 0,-15 2 0</inkml:trace>
  <inkml:trace contextRef="#ctx0" brushRef="#br0" timeOffset="84592">5688 7799 23506,'58'0'221,"0"0"1,-1 0-1,1 0 1,7 0 0,1 0-1,1 0 1,0 0-215,-12-1 1,0 0 0,0 0 0,-1 0 0,-2 1-581,3-1 1,-1 1-1,-4-1 1,-2 0 614,19-3 0,-11 0 110,-3-1 1489,7-4-768,-17 1-14,-4-2-775,-24 5-84,-12 3-146,0 2 1046,0 0-3208,6 0 2308,5 9 0,-4-7 0,0 7 0</inkml:trace>
  <inkml:trace contextRef="#ctx0" brushRef="#br0" timeOffset="86850">11991 7663 22201,'32'-27'946,"7"6"-727,15 18-121,-17 3 0,2-1-1009,12 1 1,3 0 960,-10 0 1,2 0-1,2 0-718,5 0 1,2 0 0,0 0 669,3 0 0,0-1 0,0 0 12,-1 1 1,0 0 0,-1-1 198,-8 0 0,-1 0 0,0 0-213,4-1 0,0 1 0,-5 0 2,0-1 1,-3 0 17,6-1 0,-4 0-20,1-1 0,-3-1 44,-12 1-44,-10 0 598,-11 0-1303,-7 0 1149,-10 0-3866,-22 0 3422,-37-1 0,27 3 0,-14 0 0</inkml:trace>
  <inkml:trace contextRef="#ctx0" brushRef="#br0" timeOffset="87182">12007 7627 20492,'65'-2'451,"0"0"1,-2 1 0,0-1-304,-17 2 0,1 0 0,1 0-1071,3 0 0,2 0 1,-1 0 944,0 0 0,1 0 1,-2-1-21,-2 1 0,-2 0 0,-4-1 432,-1 0 1,-2 0-407,6-2 0,0 1-9,-11-1 0,-2 1-19,30-6 0,-36 4 0,-17 1 0</inkml:trace>
  <inkml:trace contextRef="#ctx0" brushRef="#br0" timeOffset="103590">8923 9124 23528,'-28'-14'840,"14"2"-297,55 11-190,6 1-841,-8 1 0,3-2 580,-1 1 1,2 0-9,8-1 0,2 0-59,3 0 0,3 0-20,-7 0 1,3-1 0,-1 1-275,13-1 0,-1 0-95,0 0 0,-4 0-328,-19 0 1,-8 1-733,-6 0-2463,-37 1-1125,-28 4 5012,2 0 0,0 0 0,-8 2 0,4 1 0</inkml:trace>
  <inkml:trace contextRef="#ctx0" brushRef="#br0" timeOffset="103823">8906 9369 24475,'48'4'500,"0"0"1,0-2-1,0-2-483,-7-3 0,0 0-722,4-2 1,2-1 746,0 0 0,3-1-27,-7 1 0,3 0 0,-2-1 27,13-3 0,-2 0-6,-2 1 0,-4 0-36,7-7 376,-42 8-1564,-9-1-2718,-7 1 3906,-14-5 0,9 7 0,-9-2 0</inkml:trace>
  <inkml:trace contextRef="#ctx0" brushRef="#br0" timeOffset="106507">23845 8670 23170,'4'36'115,"1"0"1,1-1 0,2-2-110,16 12 50,12-12 0,5-4 39,16 2-536,-8-10 1,1-5 440,-16-12 0,-1-6 14,3-2 0,-1-2 5,1-1 1,0-2-20,1-5 0,-2-1 17,0-1 0,0-1 201,8-6 0,1-1-92,-5 4 0,1 2-56,4 0 0,-2 3 2,15 0-66,-12 22 0,-14 9 72,24 18-78,-9-5-6,-14-12 1,4-2 21,3-4 1,3-3-11,5-3 0,4-3-21,-7-5 0,3-3 0,-3 0-241,13-2 0,-3-3 256,3-7 0,-3-1-9,-16 5 1,-1 1 25,10-2 0,0 3 36,-8 4 0,-2 2-50,-1-2 0,-2 4 59,10 11 16,-23 3 348,0 8-354,3 2-72,3-3 0,9-3 400,-3-8 0,5-2-397,7-4 0,3-2 11,0-1 0,0-3-319,3-2 0,-2-2 305,-14-1 0,-2-2-17,1 2 1,0-1-7,-2 1 1,1-1-958,8-2 0,5 0 980,16 0 0,-2 1 0,-23 3 0,-2 1 0,7 2 0,-1-1 0</inkml:trace>
  <inkml:trace contextRef="#ctx0" brushRef="#br0" timeOffset="106624">27450 8717 17490,'0'0'0</inkml:trace>
  <inkml:trace contextRef="#ctx0" brushRef="#br0" timeOffset="108459">2159 9732 24351,'14'65'90,"3"-2"-90,3-8 0,5-2 0,3-6 50,5-10-38,5-13 105,3-11 34,6-9 40,4-15 94,4-9-116,1-15-12,-17 5 0,2-3-129,-2 2 0,0 0-31,8-3 0,-1 3 3,-13 11 0,-1 4-73,20 1 62,-18 19 11,-1 8-67,1 6 61,19 22-27,-11-11 16,-14-9 0,0-2 0,13 1 17,0-6 11,3-6 57,0-4-52,2-5 12,2-8-22,-1-6 100,0-9-106,-5-1 0,-4 2-5,-8 6-40,-5 6 45,-8 6-56,0 5 56,-3 10-34,5 8 29,1 8 5,6 4 5,18 11 46,-6-14-51,16 4 0,-13-22 84,22-4-51,-13-13 9,-18 3 0,1-3 36,-1-7 1,0-2-34,1 1 0,0 0-29,-1 0 1,-1 2 28,25-4-22,-21 14-23,2 4 33,2 9-66,1 2 33,4 9 16,18 3 34,-30-14 1,1-1 168,31 6-68,-8-11 78,-21-10-55,8-12-196,-5-11-4341,-4-7 4363,-15 6 0,-13 14 0,-6 10 0</inkml:trace>
  <inkml:trace contextRef="#ctx0" brushRef="#br0" timeOffset="110253">29667 8053 27152,'-12'56'143,"0"0"1,1 0 0,3-1-141,8-6 0,2-1-730,1 1 0,2 0 730,0-4 0,1-1-3,2-5 0,0-2 0,8 21 500,-4-21-366,-3-18 137,-4-17-237,-5-55-12,-12-4 0,-3-9 0,7 17 1,0-2 0,-2-2-525,-1 4 0,-1-3 1,-1-1-1,1 2 547,-1-8 0,1 1 0,0-3-5,2 2 1,0-4-1,1 0 1,2 1 35,0 8 1,2 2 0,0 0 0,1-1-77,-1 0 0,1-2 0,0 2 0,3 5 0,1-15 0,5 8 0,8-4-117,9 26 117,7 10 0,6 9 0,7 14 0,4 21 0,-12 21 0,-3 15-308,-12 0 1,-5 6 0,-1 1 265,3-3 1,0-1 0,-5 4-115,-7-6 1,-3 3-1,-2-2 1,-2-7-587,-2 2 1,-3-5-41,-4 5 1,-3 0-2715,-2-6 0,1 0 3496,5-6 0,0 0 0,0-3 0,1-4 0,5 6 0</inkml:trace>
  <inkml:trace contextRef="#ctx0" brushRef="#br0" timeOffset="110969">30135 8151 25937,'10'43'48,"0"0"1,-1-3-1,0-4-31,3 7-17,-1-7-67,10-4 73,-4-16 22,10-5 22,8-35 62,-7 1-67,9-25 165,-18 19 0,-2 1 42,8-14 50,4-6-184,-15 29-101,-3 10-17,1 34 16,-2 1-16,0 23-5,-1-12-1,-2-5 6,0-7 34,0-8 11,1-10 11,8-12-56,11-25 44,15-21 18,-3-2-62,-3 0 0,-11 26-78,-1 9 72,-1 21-39,-2 11 12,1 18 33,-3 2 0,3 2-6,4-5 12,5-6-6,3-8 11,24-12 33,-27-17 1,1-4-17,0 2 0,0-3-105,-3-11 0,-4-4 110,7-23 1,-18 25 0,-2-2-32,-2 0 1,-2-2 39,0-10 0,-6 1-42,-20-14-17,-4 6 17,-23 58 0,6 26-6,19-5 1,3 4-239,1 2 0,2 2 241,5 1 0,3 1 0,0-1 1,7 0 134,17 8 0,12-3-933,8-10 0,8-8-1350,-4-11 0,4-4 1,-2-5-2766,13-7 1,-4-9 4460,-4-15 1,-10-3 0,-11-1 0,-13 4 0</inkml:trace>
  <inkml:trace contextRef="#ctx0" brushRef="#br0" timeOffset="111221">31483 7188 26032,'28'47'336,"0"-1"0,1 1 0,-1 2 0,0 1 0,0 4-293,-5-1 1,1 3-1,-2 1 1,-2 1-1116,-4-1 0,-2 1 1,-2 0-1,0 0 1053,2 0 1,1 0 0,-2-1 0,-5-3-223,-6 6 0,-5-2 1,-3-7 58,-2-6 1,-7-4-2293,-10-4 0,-9 0 0,-1 0 2474,-8 2 0,-2-1 0,2-2 0,-7 8 0,1-4 0,1-7 0,1 0 0</inkml:trace>
  <inkml:trace contextRef="#ctx0" brushRef="#br0" timeOffset="111552">29079 7273 23528,'-18'49'384,"0"0"1,0 0 0,0 0 0,2 2 0,-1 1 0,2 0 0,3 0-202,2 0 1,4-1-1,0 0 1,1 1-1110,0 1 1,0 1-1,2 0 1,1 0 1000,3-3 1,2 0 0,1 0-1,2-1-58,2 14 0,4-1 0,7 0-125,8-6 0,7 0 0,5-1 0,3-3-263,-5-13 0,4-2 1,2-2-1,2 0 0,0-1 371,5 2 0,2 1 0,1-2 0,-2-2 0,-2-4 0,13 5 0,-3-6 0,-5-5 0,-2-8 0,0 0 0</inkml:trace>
  <inkml:trace contextRef="#ctx0" brushRef="#br0" timeOffset="112304">30210 9423 26575,'-5'55'424,"-1"-1"0,2-3 1,1 2-1,0-4-388,1 2 1,1-1-489,0-6 0,1 3 0,1-3 449,1 1 1,1-3-158,3 9 1,2-3 13,-1-13 0,0-2-218,5 21 60,-6-51 2,-6-35 235,-5-25 25,0-2 0,0-9-171,1 19 0,0-1 0,1-3 590,-1-9 0,1-2 0,0 2-204,1 13 1,0 2 0,2 2 226,2-14 1,5 8 410,8 11-811,15 36 0,-11 32 0,-4 15 0,4 19 0,-2 4-557,-3-4 1,-1 1 404,-1-1 1,0-4-101,-5-23 0,2-3-17,19 20 331,5-39 5,11-53-31,-24 8 1,-3-6-328,1-14 0,-2-3 294,-4 7 0,-1-3 69,-2 8 1,1-3 0,-1 1 243,4-13 1,-1 2-273,-3 0 1,3 15 843,2 36-815,-10 48-67,-2 4 0,0 4-160,-1-4 0,0 1-584,0-3 1,0 2 0,3 1 737,7 4 0,3-1 0,-3-2 0,-5 7 0,1-5 0,10-9 0,0 1 0</inkml:trace>
  <inkml:trace contextRef="#ctx0" brushRef="#br0" timeOffset="113436">31137 9534 25713,'-47'11'442,"0"-1"1,4 3-1,5 8-386,11 24 0,8 6-651,5-12 1,2 1 524,-2 12 0,4-1-132,5 8 470,12-15-268,9-20 258,12-11-258,10-22 115,-10-9 0,-1-7 86,0-9 1,-2-3-76,1-1 0,-3-2 0,-5 1 0,-3 2 243,-1-8 519,-4 11-888,-5 27-6,-2 41 6,-2 10-25,0-10 0,2 1-48,7 14-78,6-9 100,7-9-27,5-15 78,4-8 0,16-39 11,-25 1 0,-1-6-8,0-6 0,-2-4-458,-4-9 0,-4-1 449,-4 8 1,-2-2 61,-2-13 0,-1 0 78,0 12 1,-1 3-135,0 6 0,-4 10 45,-5 23-6,-1 59-11,2-13 1,0 3-310,1 4 0,2 2 258,-1 1 0,2 2-117,2 13 0,2-2-56,3-18 0,2-3-6,0 8 1,7-8 485,34-11-447,-8-27 107,15-23 45,-19-26-430,-18 13 0,-2-3 441,-1-9 0,-1-6 0,-5 7 0,0-5 0,-1-2 0,-1 2 134,0-9 1,0 1-1,-1 1-6,0-2 1,0 0 0,-2 7 47,-1 1 1,-2 15-177,-1 26 62,-3 22 27,-6 35-48,2-1 0,0 10 1,1 1-33,0 3 1,2 1 0,-1 1-29,1-11 1,-1 2 0,1-2 0,2-2-609,0 23 0,4-9 447,3 0 867,6-30-687,4-14 0,4-6 56,11-43-54,-13 3 1,0-5-3,0-3 0,0-2 159,-1-5 0,-2 1-81,4-10 1255,-2 11-1361,-7 29 28,0 40 28,0 33-28,-4-27 0,1 0-11,11 28-28,4-30-73,3-12 393,5-9-248,14-18 1,2-31-34,-2-7-155,-24 13 1,-5-2 159,0-23-5,-8 23 0,-4 1-22,-3-11 5,-17 17 118,-9 60-79,3 11 0,14-10 1,3 1-17,4 13 39,12-4-45,8-8 303,37-9-275,-18-19 0,3-4-28,0-4 0,1-3-158,2-5 0,-2-3 147,14-16 11,-4-1-73,-11 3-414,-4 2-756,-19 12-2196,-5 2-1239,-21 11 4678,-7 4 0,3-3 0,2 2 0</inkml:trace>
  <inkml:trace contextRef="#ctx0" brushRef="#br0" timeOffset="113619">31104 9634 26430,'41'-19'-283,"0"0"1,0 0-1,6-2 1,1 1 0,2 1-891,3 1 1,1 1-1,1-1-2104,1 0 0,-1 0 0,0-1 2743,-2-3 1,-1-1 0,-5 3 0,-5 3 0,-5 1 0,14-10 0</inkml:trace>
  <inkml:trace contextRef="#ctx0" brushRef="#br0" timeOffset="113886">32958 8581 28037,'27'53'211,"0"0"0,-1 4 1,-3 7-212,-11-16 0,-3 5 0,-1 2 0,-2 1-1416,1 4 1,-3 3 0,0 0 0,0 1 1415,-1 0 0,0 0 0,-1 1 0,-3-2 0,0-5 0,-3 1 0,0-3 0,-3-5 217,-6 13 1,-3-6-599,0-4 0,-3-3-372,2-9 0,-5 0-1395,-4-6 1,-7 0 0,-2-1 2147,-8 2 0,-3-2 0,2-2 0,-6 8 0,2-3 0,0-8 0,-1 0 0</inkml:trace>
  <inkml:trace contextRef="#ctx0" brushRef="#br0" timeOffset="114186">29593 9135 26222,'3'62'376,"1"1"0,-1-1 1,-2 1-1,0 1 1,-1 4-264,-2-15 0,0 4 1,-1 0-1,1 0 1,2-3-1110,1-1 1,2-3 0,1 0 0,1 1 995,0 11 0,0 4 0,3-3 0,6-7 0,9-7 0,5-5 0,4-4 0,2-2 0,4-3 0,3-4-161,6-1 0,4-4 1,7-4-1109,-6-7 1,8-3 0,2-2 0,1-1 0,-2-3 1268,-4-3 0,-1-3 0,1 0 0,-1-2 0,-2 2 0,10 2 0,-1 1 0,-2-1 0,-6-3 0,-6-6 0,-1 0 0,0 0 0</inkml:trace>
  <inkml:trace contextRef="#ctx0" brushRef="#br0" timeOffset="114339">33118 10042 22043,'0'0'0</inkml:trace>
  <inkml:trace contextRef="#ctx0" brushRef="#br0" timeOffset="116707">11399 11787 22621,'-63'0'3797,"17"0"-3209,74-1 0,26 0-518,-6-2 0,9 0 0,4-1 0,0 0-1470,0 1 0,1 0 0,1 0 1,4-1 1399,-11 1 1,3 0 0,2-1 0,0 1 0,-2 0 0,-2 0-1,9-1 0,-3 0 0,0 1 0,3 0 10,-12 2 0,2-1 1,1 1-1,0 0 1,0 0-1,-3-1 99,1 1 0,-1 0 0,-1 0 0,-1 0 0,1 0-249,13 0 0,2 0 0,-4 1 0,-5-1 95,-8 0 0,-4 0 1,-9 1-667,5-2-2079,-52 1-1355,-47 1 4145,-9 0 0,-3 0 0,29 0 0,2 0 0,-13 0 0,1 0 0</inkml:trace>
  <inkml:trace contextRef="#ctx0" brushRef="#br0" timeOffset="116956">11454 11916 25023,'55'-4'149,"-1"1"0,1-1 0,5-1 1,2 1-1,2-2-124,-11 2 0,1-2 0,2 1 1,3 0-592,1 0 0,3 0 0,2 1 1,0-1-1,-2 1 566,-3 1 0,-1-1 0,0 1 0,-1 1 0,-1-1-600,12 0 1,-1-1 0,-2 1 0,-4 1 600,4-1 1,-5 1 0,-8-1-5,-16 2 1,-6 0 879,15-2-1432,-17 0-3483,-6 0 4038,-27 0 0,7 2 0,-18 0 0</inkml:trace>
  <inkml:trace contextRef="#ctx0" brushRef="#br0" timeOffset="117941">19480 10441 23758,'-1'37'490,"1"1"0,-1 21-20,4-49 556,5-6-181,13-7-408,15-14-205,8-11 1,4-7-155,-6 3 1,1-3-318,-3 2 1,3-2 0,1-2 238,3-4 0,0-2 0,3 2-1018,2 1 1,2 2-1,2 1 1018,-10 7 0,3 0 0,-1 1 0,-4 3 0,16-8 0,-7 7 0,-15 15 0,0 1 0</inkml:trace>
  <inkml:trace contextRef="#ctx0" brushRef="#br0" timeOffset="118390">23718 10566 27634,'-4'39'285,"2"-2"-206,1-17-79,1-2 0,6-5 380,25-5-234,2-12 1,4-6-147,2 0 0,2-3-495,13-9 1,-1-5 373,-10 0 0,2-6 121,0-3 0,6-10 0,-1 1 0,-7 7 0,-4 5 0,-2 0 0,9-10 0,-1-1 0,1 1 0</inkml:trace>
  <inkml:trace contextRef="#ctx0" brushRef="#br0" timeOffset="121464">16038 13108 25690,'27'39'286,"-3"-3"-280,-11-7 279,-1-5 186,-1-6 973,4-7-955,17-22-489,7-13 0,-11 0 0,2-4-668,0-3 1,1-2 667,6-5 0,1-2 0,1-1 0,4-2 0,-1 3 0,4-2 0,-3 2 0,6-3 0,-1 1 0,-8 8 0,2-1 0,-4 4-78,-4 5 1,-3 4 77,17-11 0,-14 11 0,-15 9-191,-7 8-4234,-9 22 4425,-1 23 0,-2-12 0,0 8 0</inkml:trace>
  <inkml:trace contextRef="#ctx0" brushRef="#br0" timeOffset="123424">3645 14191 22593,'6'54'2335,"-4"-19"-1393,9-15-41,-5-18 90,7-6-800,3-6-57,12-10-78,-2-3 0,2-4 11,20-17-67,-15 13 0,2 0-3,0 0 1,-2 3-362,14-10-963,7 0-1776,-31 28-1356,-12 25-5372,-9 13 9705,-14 21 1,6-20 0,-5-4 0</inkml:trace>
  <inkml:trace contextRef="#ctx0" brushRef="#br0" timeOffset="124990">3355 15307 27320,'5'46'45,"2"2"-34,9 2 62,-2-10 39,-4-15 45,-5-13-40,-2-9 130,-1-2 342,-2-1-589,2 0 0,-1 0 0,1 0 0,1 0 0,1-3 0,2-5 0,6-7 0,4-10 0,22-27 0,-9 15 0,2-2 0,0 0 0,2-1-347,4-4 0,0 2 347,-10 12 0,-1 3 0,-1 1 0,0 2 0,16-15 0,-6 9-124,-17 14 124,-28 19 0,6-1 0,-19 12 0</inkml:trace>
  <inkml:trace contextRef="#ctx0" brushRef="#br0" timeOffset="146482">18800 11885 25382,'13'-32'695,"22"3"-656,3 19 0,8 4-587,11-3 1,11 1 560,-14 4 0,7 0 1,5 0-1,-2 1 1,-7-1-571,3 1 1,-6-1-1,5 1 554,7 0 0,6 1 1,-3 0-1,-12 0-261,-11 2 1,-8 0-993,17 0-161,-13 0-616,-36 4-1630,-37 2 2030,-5 2 0,-7 1 1550,-4 1 0,-5 0 0,5-1 0,4 0 0,2-1 0,-10 3 0,-1-1 0</inkml:trace>
  <inkml:trace contextRef="#ctx0" brushRef="#br0" timeOffset="146664">18950 12010 24380,'58'-10'78,"1"0"1,0 1-1,0 0 1,0 0-1,-1 2-44,-7 2 0,-2 1 0,-1 1-568,-2-1 1,-1 2-1,-3 0 525,9 0 1,-3 1-518,-3 0 0,-4 1 526,16 3 0,-16-3 0,-19 3 0</inkml:trace>
  <inkml:trace contextRef="#ctx0" brushRef="#br0" timeOffset="149847">22196 11952 24811,'50'-8'112,"1"1"0,-1-1 0,-1 2 0,7 0 0,3 1 0,1-1 0,-1 0 0,-5 1-112,4 0 0,-3 1 0,0 0 0,3-1-336,5 0 0,5 0 0,1-1 0,-3 0 0,-8 1 268,-2-1 1,-6-1 0,-8 1-219,21-5-101,-30 0-1685,-50 4-1020,-34 4 1434,4 1 0,-7 1 1569,-2 2 0,-6 2 0,6 0 0,8-3 0,2 1 0,-10 3 0,0-1 0</inkml:trace>
  <inkml:trace contextRef="#ctx0" brushRef="#br0" timeOffset="150111">22060 12101 26363,'64'6'86,"0"0"1,-1 1 0,-13-4 0,0 1 0,0-1 0,0-3-65,0-3 0,-1-3 1,1-1-1,2 1-1178,10-1 0,4 1 0,-2 0 1,-3 0 1155,-4 1 0,-2 0 0,-1 0 11,6-1 0,0 1 0,-7 0 556,-10 1 1,-6 0-563,8-2 292,-3 1 746,-30 1-908,-14-2-951,-23 2-6347,-1 0 7835,0 12 1,14-6 0,12 7 0</inkml:trace>
  <inkml:trace contextRef="#ctx0" brushRef="#br0" timeOffset="150261">23722 12362 17036,'0'0'0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11:12.223"/>
    </inkml:context>
    <inkml:brush xml:id="br0">
      <inkml:brushProperty name="width" value="0.09071" units="cm"/>
      <inkml:brushProperty name="height" value="0.09071" units="cm"/>
      <inkml:brushProperty name="color" value="#FF0000"/>
    </inkml:brush>
  </inkml:definitions>
  <inkml:trace contextRef="#ctx0" brushRef="#br0">9605 4704 23315,'9'30'342,"4"1"-336,16-6 100,7-3-100,5-3 5,9-8-231,8-4 239,-25-5 1,1-2-411,3-4 1,1-2 395,4-1 1,0-1 22,3-7 0,0-1-31,2-2 1,0-2 2,1-1 0,-1-2 0,0 0 0,1 0 39,11-7 0,1 0-17,-7 7 1,-2 2-7,-3 1 1,-1 3-14,-12 8 0,-4 3-3,5 5-22,17 20 27,-11-5-5,-13 1 0,2 2 47,6-3 1,2-1-40,8-4 1,4-3-24,-6-1 0,2-1 0,-1-3-345,13-5 1,-1-5 359,2-1 0,-4-4 0,-15-1 0,-1-3 336,14-8 1,1-3-346,-4 2 1,-1 1-20,-2 0 0,-1 2 14,-9 5 0,-4 5 14,4 6 6,10 8-28,-11 10 22,12 6-28,8 13 72,-10-7-44,-15-9 0,0-1 6,15 1 1063,1-5-1069,-2-2 141,0-4-141,-3-1 39,13-3-39,-3-6 22,-9 1 1,-2-2-68,8-3 45,9-3 0,-39 12-420,6 2 420,-7 0 0,-2 1 0,-9 0 0</inkml:trace>
  <inkml:trace contextRef="#ctx0" brushRef="#br0" timeOffset="1492">16541 4559 21192,'25'23'686,"0"0"1,24 20-289,-8-16-146,-3-12 0,8-3-176,-3-6 1,5-2-1,1-2-972,-3 0 1,1-1-1,1-2 898,8-2 0,2-2 0,-4-1 1,3-5 0,-3-1 19,-5 1 0,-1-1 250,-3 0 1,1-2-273,15-4 0,1-1 14,-4 1 0,0 1-14,-12 5 0,0 1 0,-2 1 3,2-1 0,-3 4 30,-7 6 1,-3 3-29,15 9 45,-8 4 1,4 1-26,9 2 1,6-1-13,-6-3 0,4-2 0,-1 0-226,-8-4 0,0-1 0,1-1 213,1-2 0,0-1 0,-3-2 0,7 0 0,-3-2-12,0-2 1,-1-2-95,-2-1 1,1-2 108,13-9 0,0-4 44,-6 1 1,0 0-57,5-2 1,-3 1-9,-18 7 1,-3 3-74,17 1 917,-20 13-3395,7 4 0,3 2 2563,-10-4 1,-1 0-1,5 4 1,-2-2-1,-3-3 1</inkml:trace>
  <inkml:trace contextRef="#ctx0" brushRef="#br0" timeOffset="2276">22310 3908 24514,'-47'29'-51,"2"0"1,16-5 16,3 2 34,8-2 0,8 0 12,5-3-7,4-3-5,4-1 6,12 4-6,-1-6 0,9 5-6,-7-7-55,-1 2 61,-2 1-51,-2 3-83,-4 2 22,-3 14 45,-9 6 27,-8-1 29,-10-2 11,-8-15 0,-3-2-17,-4-6 17,-14 1-1769,14-10 1769,4-12 0,21 3 0,13-9 0</inkml:trace>
  <inkml:trace contextRef="#ctx0" brushRef="#br0" timeOffset="2444">22441 4488 18453,'0'0'0</inkml:trace>
  <inkml:trace contextRef="#ctx0" brushRef="#br0" timeOffset="5623">9654 5657 23713,'-33'-9'904,"1"-1"1,-20-5-518,51 14-90,1 0 380,12-1-400,18-1 1,9-2-197,8 1 0,5-1-899,5-1 0,6 0 0,2-1 823,-13 2 1,0 0 0,2-1-1,0 1 6,6-1 0,1 0 1,2 0-1,2-1-11,-9 1 0,3 1 0,2-1 0,0 0 0,-2 0 0,-3 0-518,10 0 1,-4 0 0,0 1 0,1-1 515,-5 0 1,3 0 0,-1 0 0,-2 1 0,-7 0-29,2 1 0,-6 0 1,-3 0-147,9-1 0,-5 1 123,-13 1 0,-3 0-300,13 0 23,-17 2 1739,-7 0-1941,-11 1 2327,-4 0-4410,-19 0-1111,-22 2-1152,-14 4 4970,14-1 0,0 0 0,-1 2 0,5-1 0</inkml:trace>
  <inkml:trace contextRef="#ctx0" brushRef="#br0" timeOffset="5923">9803 5787 25549,'58'-8'36,"0"0"1,0 0 0,0 0 0,0 0 0,0 1 0,10-3 0,-1 1 0,0 0 0,-1 1 0,-3 0-1092,0 2 0,-2 0 0,-2 1 1,0 0 1054,-1-1 0,0 1 0,-1-1 0,-1 1 0,-3-1 0,0 1 0,-2 0 0,0 0 9,7-1 0,-1 0 1,-3 0 347,-8 0 0,-2 1 1,-1 0-356,9-1 1,-5 0 843,9-1-1031,-21 3-492,-26 3-5737,-1 1 7068,9 5 0,-7-4 1,6 4-1</inkml:trace>
  <inkml:trace contextRef="#ctx0" brushRef="#br0" timeOffset="6073">12397 5673 19602,'0'0'0</inkml:trace>
  <inkml:trace contextRef="#ctx0" brushRef="#br0" timeOffset="11264">945 11277 21366,'-51'12'2918,"10"0"-1612,41-10-875,0 2-11,0-1-151,0-2 543,0 0-644,13-3-168,23-16 0,10-7 2,9-1 1,8-4-849,-15 6 1,3-2 0,3-1 0,0 0 843,2-1 1,1 1 0,1-1 0,1 0 1,-10 5 0,1 0 0,1 0 0,0 0 0,-1 1-391,-1-1 1,0 1 0,0 0 0,-1 0 0,0 0 385,10-4 1,0 1 0,-1-1 0,-1 1 4,-5 2 0,-1-1 0,-2 1 0,0 1 0,10-6 0,-2 1 0,-2 1-71,-8 2 0,-2 1 0,-1 0 101,14-10 1,-4 1-47,-15 8 0,-4 0 190,18-16-68,-27 16 2238,-18 13-2344,-5 7 2399,-2 2-7350,5 2 5062,3 0 1,-1 0 0,0 0 0</inkml:trace>
  <inkml:trace contextRef="#ctx0" brushRef="#br0" timeOffset="14214">9714 11473 25976,'13'45'370,"-2"-16"520,7-6-336,14-39-386,3-9-160,-9 1 1,2-3 22,-3 0 0,1-2-54,1-2 1,3-4 0,1 0-732,-1 1 1,1 0 0,0-1 758,0 1 1,-1 0-1,0 2-8,7-8 1,-3 6 515,-3 5-586,-11 11-240,-10 10-679,-6 4-1013,-3 4 2005,-22 23 0,16-17 0,-16 18 0</inkml:trace>
  <inkml:trace contextRef="#ctx0" brushRef="#br0" timeOffset="15885">23081 11535 26878,'19'37'151,"-2"-3"-101,-5-11 101,9 2 309,12-11-248,4-3-105,10-20 128,-2-12-229,6-16 75,-23 15 0,2-4-28,16-19 0,0-4-695,-9 10 1,-1 0 641,-6 4 0,2-3 0,-1 1-11,10-12 0,-4 2 28,-11 15 0,-2 1-17,4-3 0,-3 3 0,-6 8-45,-8 11-1753,-7 7 1798,3 35 0,-6-22 0,4 23 0</inkml:trace>
  <inkml:trace contextRef="#ctx0" brushRef="#br0" timeOffset="19786">15449 12985 20313,'-27'-7'2084,"5"1"-1289,22 6 3719,0 0-4435,4-4 10,8 0-83,14-5-6,17-2 11,-11 5 0,4-1-8,11 0 0,2-1-1699,6 1 0,3 0 1696,3 0 0,0 0 25,-4 2 0,-3 0-290,-6 1 0,-2 1 265,-5-1 0,-2 1-89,-4 1 1,-3-1 71,23-2 23,-13 2-6,-19 0 3041,-12 2-3881,-8 1-4410,-2-5 5250,11-8 0,-8 5 0,8-4 0</inkml:trace>
  <inkml:trace contextRef="#ctx0" brushRef="#br0" timeOffset="20272">18364 12651 28110,'59'-10'168,"-19"5"0,7-1-167,2 1 0,8 0 1,3 0-1,-4 0-1421,6 0 1,-1 0 0,3 0 1424,0 0 1,5 0 0,-1 0 0,-6 0-6,-8 1 0,-5 1 0,0-1 335,1 1 0,0 0 0,-4 0-321,4 0 0,-2 0 70,0-1 1,-5 0-85,-3 1 701,-17-1-713,-20 4-1064,-1-1-2687,3 1 4355,9 0 1,-7 0 0,4 0-1</inkml:trace>
  <inkml:trace contextRef="#ctx0" brushRef="#br0" timeOffset="21005">22243 13001 28026,'48'-37'117,"8"6"-117,-21 23 0,3 3-592,3-2 0,1 1 592,3 2 0,0-1 0,-1 0 0,1 1-68,12-1 1,0 1-84,-19 0 0,-1 1-135,6-1 1,-4 0-1807,-6 1 742,-18 0 0,-9 2 1</inkml:trace>
  <inkml:trace contextRef="#ctx0" brushRef="#br0" timeOffset="21237">22325 13179 26046,'53'-12'47,"-1"0"0,1 0 0,2 0 0,0 1 0,1 0-256,-2 1 0,0 1 0,-2 0-1172,11-1 0,-5 0 1019,-10 2 1,-8 1-1678,-7-2 2233,-16-4 1,-12 7 0,-4-2 0</inkml:trace>
  <inkml:trace contextRef="#ctx0" brushRef="#br0" timeOffset="21385">23462 13177 17210,'0'0'0</inkml:trace>
  <inkml:trace contextRef="#ctx0" brushRef="#br0" timeOffset="26472">11330 10521 23993,'0'-48'1406,"0"9"-1255,0 39 17,0 7 129,0 10 140,0 15-230,0 17-39,-2 12-228,0-26 0,0 0 82,0 1 1,-1 3-12,-2 24 0,1 1-28,2-27 1,0 0-141,-2 22 0,2-6-268,2-24-163,-3-5-12,0-19-1304,-2-9-1054,-3-11 1364,-1-10-288,-3-16-901,-1-8 1842,0-8 941,1-4-331,2-1 1440,2 2 62,3 3-207,2 5 44,3 8 89,0 5 158,1 6-34,2 4 953,5-10-657,2-1-187,2-1-837,-2 3-11,-2 10-48,5-13-249,8-1-28,14-8-113,12 12-10,-5 15-28,3 13-6,-14 8 0,1 6-6,-5 8-28,2 28-16,-13 2 5,0 22 40,-13-8-665,-2 2 620,-10 1 50,-7-1 0,-15-2 17,2-21 0,-5 0-15,-3-2 1,-3-1-266,-5 3 0,0-3-410,12-10 1,3-2-3730,-5 7-947,27-13 5349,17-1 0,-7-6 0,7-2 0</inkml:trace>
  <inkml:trace contextRef="#ctx0" brushRef="#br0" timeOffset="27005">11969 10835 24749,'-18'41'997,"-1"5"-812,3-5 0,-1 1-154,5-9 0,0-1 8,-4 10 0,0-1 17,-6 19-45,8-19 157,2-8 191,8-21 195,4-14-324,0-10-225,0-9 28,4-9 1,4-7-6,3-8 0,2-2-28,1-2 0,1 0-219,3 0 1,0 3 324,9-11-5,-4 12 145,-6 14-44,-5 12-202,-6 10 90,-2 15-40,0 12 23,1 15-33,1 12-40,3 5 0,0 5 0,3 1 0,0-3 219,-3-19 0,2 0-366,7 22-223,1-6-453,-5-22-706,-8-20-302,-2-5-3160,-2-10-3713,-2-8 8704,-4-10 0,3 9 0,-3 2 0</inkml:trace>
  <inkml:trace contextRef="#ctx0" brushRef="#br0" timeOffset="27167">11945 11187 25539,'36'-18'-681,"1"0"0,-3-1 1,-4 2-1,-6 2 1,-7 2-1</inkml:trace>
  <inkml:trace contextRef="#ctx0" brushRef="#br0" timeOffset="28109">12898 10644 28373,'49'-10'298,"2"-2"-298,-2-2 0,4-1 0,0 0 0,-3 2 0,-7 1-1004,0 4-3572,-19 3 1356,-4 10 3220,-32 19 0,8-11 0,-11 9 0</inkml:trace>
  <inkml:trace contextRef="#ctx0" brushRef="#br0" timeOffset="28323">12994 10971 26659,'53'-2'271,"-14"-4"1,2-1-555,0-3 1,1-2-1359,9-3 0,-1-1-2967,-11 4 0,-4 1 4608,13-8 0,-35 13 0,-8 2 0</inkml:trace>
  <inkml:trace contextRef="#ctx0" brushRef="#br0" timeOffset="28789">14340 10091 28671,'-9'62'0,"5"-11"0,1 4 0,3-12 0,0 1-917,0 17 0,0-2 917,1-19 0,-1-2 0,2-2 0,-1-2 572,5 26-572,2 2 300,-1-19-1063,-3-8-4731,-2-23 912,-11-54 4582,2 6 0,-3-12 0,5 25 0</inkml:trace>
  <inkml:trace contextRef="#ctx0" brushRef="#br0" timeOffset="29124">14315 10142 25068,'-7'-39'614,"-1"0"1,1 4-1,3 1 41,6-12-363,12 3-164,1 0-83,13 12-11,15 14-34,-8 8-6,18 2-27,-15 16-51,-2 7 33,-5 15-16,-8 9-146,-9 9 157,-8 8-1394,-10 7 1383,-3-29 0,-2 0 5,-4 1 1,-3 0-387,-3 0 1,-2 0 119,-1-1 1,0-1-211,0-2 0,0-1-865,1-1 1,2 0 1369,0 3 1,3-3 0,-2 2 0,5-1 0</inkml:trace>
  <inkml:trace contextRef="#ctx0" brushRef="#br0" timeOffset="29422">14817 10555 28671,'0'50'0,"0"2"0,0-3 0,0 2 0,0-14 0,1-1 0,0 15 0,1 10-315,0-31-1096,1-8-505,-2-10 1916,0-30 0,-1 13 0,0-20 0</inkml:trace>
  <inkml:trace contextRef="#ctx0" brushRef="#br0" timeOffset="29940">14837 10490 27135,'-8'-38'568,"1"0"1,0-24-496,31 40-73,17 9-28,19 6-907,-2 31 548,-19 5 1,-18 21 151,-17-5 173,-13-14 0,-6 1 62,-3-1 0,-4-1 308,-5 5 0,-3-4-123,-16 11 140,16-19 162,22-16 112,9-5-554,27-3-28,2-3-11,21-1-6,-7-1 0,1 3-51,-1 2 46,-4 2-175,-5 7-307,2 18 207,-15 2 224,0 15 11,-18-7 45,-2 2 62,-10-2 44,-6-1 107,-12-4 241,-29 5-356,22-21 0,-1-1-96,1-1 1,0-1-8,-25 0-796,31-9-9030,17-26 9365,17 1 0,1-6 0,5 12 0</inkml:trace>
  <inkml:trace contextRef="#ctx0" brushRef="#br0" timeOffset="30072">15793 10851 16555,'0'0'0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46:06.401"/>
    </inkml:context>
    <inkml:brush xml:id="br0">
      <inkml:brushProperty name="width" value="0.09071" units="cm"/>
      <inkml:brushProperty name="height" value="0.09071" units="cm"/>
      <inkml:brushProperty name="color" value="#FF0000"/>
    </inkml:brush>
  </inkml:definitions>
  <inkml:trace contextRef="#ctx0" brushRef="#br0">2558 2021 22436,'21'40'242,"1"-1"1,-1-2 0,-3-1-125,4 12 95,-2-5 11,-6-6 140,-2-9 470,-3-12 135,2-8-145,4-12-371,13-16-363,22-23-47,-7 3 0,8-8 0,0 0-758,-6 7 0,-1 0 1,3-1 704,0-2 0,4-2 0,0-1 0,-4 4 0,-1 1 1,-3 3 0,-1 2 9,-7 5 0,-2 2 0,-1 1-262,7-6 1,-3 3 222,-6 6 0,-1 2-85,21-19-262,-2 4-398,-10 9-2773,-10 10-129,-14 17 3686,-15 28 0,-1-11 0,-6 13 0</inkml:trace>
  <inkml:trace contextRef="#ctx0" brushRef="#br0" timeOffset="9681">12747 6203 16964,'-40'-17'2559,"0"0"1,-20-9-1664,40 19 706,14 6-134,2-1-981,4 2-117,14-2-141,23 2-193,-2-1 1,7 0-1004,17 0 1,6 0 986,-9 0 1,2 0 0,2-1-21,-10 1 0,0 0 0,2 0 0,4 0 9,3-1 0,5 0 0,2 0 0,-2 0 0,-2 1-545,-2-1 1,-2 1 0,0 0 0,2 0 535,-3-1 0,3 1 0,1 0 0,-3-1 0,-4 2-19,8-1 1,-6 1-1,-1-1-209,-4 1 1,-2 0-1,-1-1 214,14 1 0,-5 0-55,-12 0 0,-4 0 63,19 0-16,-16 0 22,-10 0 1337,2 0-2082,-18 0 1827,-1 0-3971,-18 2-702,-24 3 3591,-31 6 0,20-5 0,-12 1 0</inkml:trace>
  <inkml:trace contextRef="#ctx0" brushRef="#br0" timeOffset="10098">12900 6279 18246,'-56'0'1490,"0"0"0,7 0 0,7 0-678,10 0 6,13 0 61,11 0-22,5 0-218,15 0-197,19 0-316,0 0 0,8 0-701,7-1 1,9 0 0,3-1 0,-2 1 602,9 0 0,-1 0 0,4 0-15,-12 0 1,4-1-1,2 1 1,0-1 0,-1 0-13,-1 1 0,1 0 0,0-1 0,-1 1 0,-1-1-222,-1 0 0,-1 0 0,-1 0 0,1 0 0,0 0 223,0 0 0,2-1 0,-1 1 1,-1 0-1,-5-1-2,13 0 0,-5-1 0,-6 1 0,-1-1 0,-9 1-10,-4-2 66,-7 1-23,-12 0 102,-5 2 2119,-11 1-2321,-3 1-1531,-1 0 1598,-8-3 0,7 2 0,-7-2 0</inkml:trace>
  <inkml:trace contextRef="#ctx0" brushRef="#br0" timeOffset="30433">10251 9240 23573,'32'-15'493,"7"6"-488,1 14 1,5 5 19,-7-5 0,1 0-952,17 1 0,1-2 952,-9-1 0,-2-2-25,2-1 0,1 1 0,-1-1 0,3 0 46,-8-3 1,2-1-1,0-1-46,18-2 0,-1-1 3,-1-1 0,-3-1 22,-10 2 0,-5 2-19,9 2 5,-6 3 84,3 4-95,2 7 56,9 5-53,-26-5 0,0 1 0,3 0 0,3-1 25,22 4 0,1-2-31,-13-3 0,-1-2-140,16 2 0,-2-2-34,-19-4 1,-4-2-303,-2 0 0,-2 0-885,0-2 1,0-1 1363,2-5 0,-2-1 0,3 2 0,-1-8 0</inkml:trace>
  <inkml:trace contextRef="#ctx0" brushRef="#br0" timeOffset="31066">15937 9251 24441,'46'-9'43,"-1"-1"1,1 1 0,5 0 0,2 0-1,1 2-38,2 1 1,0 2 0,2 0-1177,5 0 0,1 0 0,0 0 1172,-4 0 1,0 1 0,0-1-10,1 0 1,0 1 0,-4-1-194,11-1 1,-6 0 222,-7 1 1,-6-1 797,13-5-820,-33 3-1753,2-3 1753,16 4 0,0 0 0,-13-1 0,6 3 0,1 0 0</inkml:trace>
  <inkml:trace contextRef="#ctx0" brushRef="#br0" timeOffset="31805">19805 9104 18588,'-60'0'735,"1"-1"1,3 1 0,3 0-72,10-1 0,3 1-239,-19 0-232,24 0 1,2 0 74,2 0-49,11 1 106,10 0 537,29 2-731,22-1 1,14-2-117,3 1 0,7-1 0,0 1-639,-2-1 0,-1 0 1,1 0 623,-12 0 0,2 0 0,-2 0 0,-6 0-6,5 0 1,-4-1-18,-2-1 1,-1 0 72,22-4-50,-12-1-33,-20 0-175,-26 4-352,-48 1 196,-10 1 171,3 1 0,-10 0 381,-1-1 0,-6 1 1,0 1-189,5 0 0,0 1 0,1 0-522,-3-1 0,0 0 0,5 1 757,-8 2 0,10 1 196,4 1-22,5 1 134,13-2 601,24-2-929,39-2 1,20-1-158,-10 0 1,3 0-140,4 0 1,4 0-1,-2 0 84,6-1 0,-3 1 30,-5-1 1,-2 1-31,-3-2 0,-1 0 784,-5 1 1,-1 0-749,28-3 96,-5-1-18,-28 0-49,-7 2-68,-21 0 1077,-4 2-1077,-5-1-468,-3 0 468,-30 1 0,24 1 0,-16 0 0</inkml:trace>
  <inkml:trace contextRef="#ctx0" brushRef="#br0" timeOffset="32766">8360 4064 22839,'35'18'1311,"-4"0"-499,-12 10 56,-2-5-397,2-1-113,0-11 96,3-8-157,9-9-157,24-13-94,-9-3 1,8-6 0,3-1-335,-6 3 1,1-2-1,3-1 1,-1 1 287,-7 3 0,1-1 0,1 1 0,-2 0 0,-1 1-75,2-2 1,-1 1 0,-2 2 0,-4 2-727,10-4 1,-8 6 800,-4 6 0,-19 9 0,-3 1 0</inkml:trace>
  <inkml:trace contextRef="#ctx0" brushRef="#br0" timeOffset="38207">4793 14293 21377,'29'42'711,"6"-2"-624,-3-16 1,4-2-24,-7-6 0,2-2-512,14 2 0,1-4 487,-8-7 0,0-3-39,4-3 0,2-4 22,1-1 1,0-3-4,3-4 1,-1-3-20,1-1 0,-1-3 17,0 0 0,-1-2 33,-1 1 0,-1-1-22,-2 2 0,-1 0 67,-3 2 1,-1 0-63,-3 4 1,0 0 11,27-4 44,-5 9-83,-2 7 303,0 13-301,-11 3 1,2 3-9,9 6 0,0 2-832,2-1 0,0 0 832,2-1 0,0-2 0,-15-8 0,0-3-260,1 0 1,1-2 256,-1-2 0,1-1 6,0-2 0,-1 0-3,-1-1 0,2-2 28,14-7 0,3-4-31,-2-2 1,3-2 0,-9 1 0,3 0 0,-4 1 2,1-2 0,-4 2 0,0 1 0,-4 8 11,9 24-11,-13-1 0,-13-1 0,0 1 1347,19 10-1347,6 1 0,-22-17 0,1-1 0,2 0 0,1-2-11,4-2 0,0-1-15,3-3 1,0 0-59,1-1 0,2-2 42,18-6 0,1-2 42,-16 0 0,0-1-3,12-4 1,1-3 2,-5-5 0,-2 0 8,-14 5 0,0 0-8,11-4 0,-1 1 0,-17 7 0,1 1-6,14 0 1,3 2 5,4 2 0,1 1 19,0 1 1,1 1-93,0 2 0,-2 1 73,-12 0 0,-2 0 0,3 0 0,1 0 0,0 0 0,3 0-37,-4-1 1,3 0 0,1-1 28,0 0 1,2-1 0,1 0-8,10-1 0,3 0 0,-4 0-323,-11 0 0,-3-1 0,-1 1 335,18-2 0,-4 0 8,-19 2 1,-2 0 79,0 0 0,-2 0-85,-1 0 0,2 1 47,9-3 1,1 0-43,-1 2 1,0-1 69,8 0 1,-1-1-59,-14 4 0,-4 0-11,24-1 715,-24 3-716,-5 0 456,-2 0-1749,11 0 1288,-5-5 0,-1-1 0,3 3 0,14-8 0</inkml:trace>
  <inkml:trace contextRef="#ctx0" brushRef="#br0" timeOffset="38325">11782 14175 17064,'0'0'0</inkml:trace>
  <inkml:trace contextRef="#ctx0" brushRef="#br0" timeOffset="43950">18743 2099 22408,'-36'-42'1163,"1"0"0,3 3 1,8 2-660,20-7-213,14 5 0,5-1-129,-1 6 1,6-1-1509,8 1 0,10-3 1,3 0-1,-1 5 1372,7 1 0,1 4 1,4 1-26,2-1 0,5-2 1,2 3-1,-2 5 7,-8 7 1,0 4-1,-1 3 1,1 2 7,13 0 1,1 5 0,-3 5-30,-5 6 1,-1 5-1,-3 4 35,-3 3 1,-3 5-1,-2 3-4,-4 6 1,-3 3 0,-1 3-4,-2 2 0,-2 2 0,-1 1-4,-2 2 0,-3 0 1,0 5-217,-3 0 0,0 4 0,-1 0 0,-2-2 218,1 1 0,-1-3 0,0 2-12,-3-5 0,0 2 1,0-1-1,-2-6-199,5 11 1,-3-5 197,-1-11 0,-2-2 1548,12 18-1649,-4-16 870,-1-12-1144,0-10 2699,-4-9-3613,-5-20-1830,-6-32 3119,-9-7 0,-1-1 0,1-8 0,-2 19 0,0 1 0</inkml:trace>
  <inkml:trace contextRef="#ctx0" brushRef="#br0" timeOffset="44231">20458 1654 22302,'-41'-20'1004,"0"0"0,1 1 1,4 10-680,-5 31-1386,16-1 1,1 7 1320,-4 12 1,-1 11-77,3-2 1,-2 8 0,-1 4 0,1 1-119,4-10 0,1 2 0,0 1 0,-1 0 0,1 0-432,-1 1 0,0 1 0,0 0 0,1-1 0,1-1 367,-3 7 0,2-1 1,0-2-1,4-6 41,-3 8 0,3-6 434,-2 2 0,2-3-479,5-7 1,1-3-4,2-6 0,0-3-218,2 11-1724,6-46-1486,20-50 3434,0-12 0,1-4 0,-6 28 0,0 1 0,3-13 0,1 0 0</inkml:trace>
  <inkml:trace contextRef="#ctx0" brushRef="#br0" timeOffset="44632">20797 1284 25931,'32'26'-5,"-4"6"5,-16 15 22,-6 6 0,-10-11 1,-6 4 80,-6-3 1,-3 1 19,-3 4 0,-1-2-103,4-15 0,0-5 232,-2 0-118,36-22-134,15-12 90,26-7-90,-20 1 0,2-1-206,4-1 1,2-3 203,-4 3 0,3-3 1,-1 2 3,11-5 1,-2 0-3,-2 1 0,-3 2-201,2-1-908,-38 16-4067,-32 32 5176,-13 20 0,4-10 0,1 4 0</inkml:trace>
  <inkml:trace contextRef="#ctx0" brushRef="#br0" timeOffset="45130">22096 1533 27449,'0'45'229,"0"0"1,0 1 0,0 1-169,0 0 1,1 0-860,1 3 0,2 0 834,0-1 1,0-1-37,3-1 0,1-1 214,-1-4 1,0-1-725,3 5 1,0-3-1967,2 10-817,0-8-909,-15-58 4202,-22-41 0,13 19 0,-12-14 0</inkml:trace>
  <inkml:trace contextRef="#ctx0" brushRef="#br0" timeOffset="45265">21862 2010 24945,'56'-31'-85,"0"0"1,-4 7-1,9-1 1,-2 2-1,-10 4 1,-11 6-1,-1 0 1,13-3-1,1 0 1,-1 0-1</inkml:trace>
  <inkml:trace contextRef="#ctx0" brushRef="#br0" timeOffset="45781">22659 1883 25942,'43'-1'74,"0"-1"1,5-4 0,-4-8-41,2-29-34,-7-2-95,-21 0 89,-26 17-72,-28 9 33,-25 32 84,19 11 0,2 9 6,5 14 0,7 6-320,4-5 1,8 0 335,14-1 1,9-4 78,23 3-145,12-26 1,10-9 65,6-9 1,3-9 139,-10-4 1,1-5 0,-3-2-402,11-9 0,-6-5 424,-7-6 0,-9-4-87,-15 12 1,-5 0-9,-1 0 0,-2 1-129,9-24 0,-2-2 500,-3 24-500,0 5 85,2 34-85,2 11 0,4 19 0,4 9 233,-11-8 1,-4 4-436,-3 0 1,-5 2 148,-7 8 0,-7-2-77,-4-13 1,-6-4 129,-8-7 0,-4-7 0,-20-4-61,6-9-981,10-10-4559,41-44 5601,21 7 0,4 1 0,-13 7 0,0 2 0,11-2 0,1 1 0</inkml:trace>
  <inkml:trace contextRef="#ctx0" brushRef="#br0" timeOffset="45965">23945 1121 25634,'-13'-32'972,"0"0"0,-6-12-796,15 74 0,6 24-176,6-6 0,5 5 0,0 2-892,-3-6 1,-1 2-1,1-1 1,1 0 577,6 10 1,0-1-1,0-4-602,4 7 0,-4-6-2565,-2 6 3481,-10-23 0,0-1 0,-1 3 0,-2 2 0</inkml:trace>
  <inkml:trace contextRef="#ctx0" brushRef="#br0" timeOffset="46114">23943 1560 25528,'29'-50'-355,"1"1"1,6 10 0,6 2 0,3 5 354,1 9 0,3 4 0,-2 2 0,11-8 0,-2 2 0,-10 9 0,0-1 0</inkml:trace>
  <inkml:trace contextRef="#ctx0" brushRef="#br0" timeOffset="46250">24785 1277 19770,'-3'48'-2458,"0"0"0,2 16 1,-5-41-1</inkml:trace>
  <inkml:trace contextRef="#ctx0" brushRef="#br0" timeOffset="46582">22127 3128 28535,'54'-24'9,"1"-1"0,0 0 0,-1 0 0,1 1 1,-2 1-1,4-1 0,2 0 0,0 0 1,0 1-1,-2 1 0,-3 1-1153,3 1 1,-4 1 0,0 1 0,0 0 0,3-1 1131,3-1 1,3-1 0,2-1 0,-1 1 0,-2 1-1,-5 2-55,1 0 0,-3 2 0,-2 0 0,0 1 101,5-2 0,0 1 1,-1-1-1,-4 2-529,-3 1 1,-4 1 0,-1 0 255,19-4 1,-17 2-708,-36 4-1241,-49 19 0,-27 12 2187,14-4 0,-3 2 0,2 0 0,8-4 0,2-1 0,0 1 0,-15 8 0,0 0 0</inkml:trace>
  <inkml:trace contextRef="#ctx0" brushRef="#br0" timeOffset="46814">22091 3362 27113,'56'-26'222,"0"0"1,0 0-1,-5 5 1,3-2-1,4-1 1,0 1 0,-1 0-223,1 1 0,-1 1 0,0 0 0,2-1 0,1 0-468,-1 0 1,1 0-1,2-1 1,0 0 0,-2 0-1,-2 2 456,1-1 1,-2 0 0,-1 1-1,-3 0 1,-2 2-154,11-5 1,-5 1 0,-6 1-474,1-1 0,-10 1-1248,-3-7 1886,-1-8 0,-20 16 0,-2-1 0</inkml:trace>
  <inkml:trace contextRef="#ctx0" brushRef="#br0" timeOffset="47014">24310 2629 28671,'24'-41'-1639,"-1"0"1,-3 3-1,-1 6 1,-4 15 0,-6 4-1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47:02.329"/>
    </inkml:context>
    <inkml:brush xml:id="br0">
      <inkml:brushProperty name="width" value="0.09071" units="cm"/>
      <inkml:brushProperty name="height" value="0.09071" units="cm"/>
      <inkml:brushProperty name="color" value="#FF0000"/>
    </inkml:brush>
  </inkml:definitions>
  <inkml:trace contextRef="#ctx0" brushRef="#br0">9728 2333 27824,'13'46'151,"2"1"-89,4-7 5,6 2 17,3-5 241,6-8-167,8-10-158,10-10-619,-16-14 0,1-5 619,9-6 0,5-9-627,-2-5 1,7-8 0,1-3 0,-3 1 626,-8 7 0,-3-1 0,1 0 0,3-2-431,2-3 1,3-3-1,2-1 1,-2 1 0,-4 2 430,-4 2 0,-2 2 0,-2 0 0,0 1 0,9-8 0,-2 0 0,0 1-303,3-2 1,1 0-1,-5 4 303,0-1 0,-3 4-15,6-4 1,-4 4 14,-3 4 1469,-4 4-1469,-11 8 2416,-7 7-2416,-10 9 1924,0 3-2389,3 16 720,3 28 1,-5-19-1,-4 16 1</inkml:trace>
  <inkml:trace contextRef="#ctx0" brushRef="#br0" timeOffset="880">7689 4724 22811,'-36'44'121,"0"0"1,0 1 0,0-1 0,0 0 0,0-2 0,2-2 0,1 0 0,1 2-106,-1 8 1,1 4 0,2 0 0,2-6-14,2-3 1,3-4 0,1-1 27,-5 11 0,3-4-31,4-9 0,3-2 190,-3 14 297,14-34 258,12-29-515,13-47-62,-7 13 0,1-4 129,0-8 0,0 0-140,-4 13 0,-2 4-337,-1-15 29,-5 64 168,-6 43-14,0-7 0,-1 5 16,-1 10 1,-1-1-178,1-11 1,0-3 190,-2 23 29,6-39 660,3-11-302,23-18-414,1-10 72,23-13-78,0-5-45,4 0-1373,5 1-408,-22 15 0,3-1 1826,12-1 0,0 0 0,6-1 0,7 1 0</inkml:trace>
  <inkml:trace contextRef="#ctx0" brushRef="#br0" timeOffset="1750">15666 4118 25348,'-9'1'253,"15"18"-253,12 11 0,9 8-1480,2 3 0,5 5 0,-1-2 1470,-5-7 1,0-2 0,2 2 7,9 12 0,3 3 1,-1-4 80,-10-13 0,0-3 1,2 1-424,7 8 1,3 0-1,-1-1 184,-6-9 1,-2-1 0,0-2 257,16 14 0,-5-7 109,2-13 12,-40-41 134,-19-21 22,-9-14-6,-5-5 113,1 1 28,4 3 2717,7 1-3065,12 23 414,26 14-582,3 30-61,20 17 17,-12 10 118,-15-7 1,-4 4-408,-6 1 1,-8 3-931,-13 7 0,-14 0 1102,-12-5 0,-9-2 0,3-5 0,5-6 0,-1-4 0,-14 5 1,0 1-1</inkml:trace>
  <inkml:trace contextRef="#ctx0" brushRef="#br0" timeOffset="2333">2161 5528 21405,'0'-53'1624,"-1"-1"1,0 7-1,1 9-1355,0 17-235,1 12 156,2 29-5,1 23 0,1 13-137,-2 0 1,0 6-1,-1-1-776,1-1 0,1 0 0,-2 0 545,1 4 0,-1 1 1,1-9-611,-2-11 0,5-7-2515,10 1 1,6-7 3307,7-13 0,0-4 0,16 15 0,-2-25 0</inkml:trace>
  <inkml:trace contextRef="#ctx0" brushRef="#br0" timeOffset="2500">2533 5526 26211,'-7'42'121,"-1"0"1,2 1-1,3-1-197,5-3 1,3 2-1155,4 15 1,1 3 1229,-3 8 0,0-2 0,2-20 0,-1-3 0,-7-2 0,1-1 0</inkml:trace>
  <inkml:trace contextRef="#ctx0" brushRef="#br0" timeOffset="2884">2273 6070 23881,'32'-33'-524,"1"1"0,0 0 1,12-14-1,2 6-1333,-2 13 0,-2 5 1384,-13 5 0,-1 1 330,6-1 0,-3 2 143,-9 5 1440,-10 6 565,-9 19-61,-3 15-869,0 22-784,5-5-44,5-3 61,8-17 61,21-7-212,14-10 11,-20-17 0,0-4 365,18-12 60,-15-22-139,-26 6-17,-6-3-118,-5 0-140,-22-3-1282,-24 21-832,14 21 0,-4 7 1835,-19 18 1,3 6-1,1 5 1,21-10 0,1 0-1</inkml:trace>
  <inkml:trace contextRef="#ctx0" brushRef="#br0" timeOffset="3531">20826 4806 24592,'0'-41'1459,"0"0"0,0-21-1425,0 48-6,3 37 0,2 21-2,1 2 0,1 8 0,-1-1-749,1 1 1,0 0 0,0 1 684,1 9 1,1 2 0,-1-7-669,0-11 0,-1-4-342,0-8 1,0-3-2978,9 21 4025,7 2 0,-11-27 0,2-3 0</inkml:trace>
  <inkml:trace contextRef="#ctx0" brushRef="#br0" timeOffset="3699">21127 4717 23786,'-5'46'107,"1"0"1,0 0 0,-1 21 0,2-4-559,7-18 0,3-1-2506,0 4 0,3 1 2957,5 10 0,1-3 0,1 7 0,1 0 0</inkml:trace>
  <inkml:trace contextRef="#ctx0" brushRef="#br0" timeOffset="3848">20705 5303 23394,'42'-16'-835,"0"-1"1,0 0-1,4 1 1,0 0-1,1 1-2442,-2 4 0,0 2 0,-1 0 3082,1 0 0,0 0 0,-4 1 1,-2 1-1,-6 0 0,14-1 1</inkml:trace>
  <inkml:trace contextRef="#ctx0" brushRef="#br0" timeOffset="4232">21737 5165 24911,'-43'-8'230,"1"-1"0,-10 17 0,5 10-228,20 8 1,5 5 47,-8 9 1,3 2-46,11-2 1,8-2-112,16 23 100,12-11-44,24-27 50,1-28 90,-1-10-85,-3-11 135,-17 1 0,-3-3 381,14-27-241,-5-1-280,-16 24-112,-10 19 112,-4 22 0,0 5-269,6 10-2520,29 10 2789,24-12 0,-15-2 0,1-16 0</inkml:trace>
  <inkml:trace contextRef="#ctx0" brushRef="#br0" timeOffset="4365">22488 5076 18492,'0'0'0</inkml:trace>
  <inkml:trace contextRef="#ctx0" brushRef="#br0" timeOffset="5299">2640 7883 21444,'52'-18'889,"0"0"0,6 13 0,1 13-537,-16 12 1,-2 11 0,2 2-1052,-6-3 0,1 2 0,1 3 0,2 3 840,-2 1 0,2 5 0,1 2 0,1 1 0,-1-1 0,-3-3-508,-1-1 1,-2-2-1,0-1 1,0 1-1,1 2 386,0 1 1,2 3 0,0 1-1,0 0 1,-2-3 0,-3-4-20,11 13 0,-4-6 0,-1-1 149,-4-4 1,-1-1-1,-1-3-149,7 9 0,-1-3-501,-1 0 1,-3 0-2259,-10-8 1,-7-1 2758,-2 23 0,-10-23 0,-27-26 0</inkml:trace>
  <inkml:trace contextRef="#ctx0" brushRef="#br0" timeOffset="5633">3500 9481 25348,'42'16'50,"0"0"1,-1 0 0,9 5-1,-3-4-53,-13-8 1,-1-3-223,25 2 264,-3-10 29,-1-14 33,-12-17 28,-15-15 100,-10 3 1,-2-7-29,-1-10 1,-1-4-402,-5 11 1,0-2 0,-1-1-49,-1 3 0,-2 0 0,-1 1-2242,0-15 0,-2 5 2490,-1 17 0,0 6 0,0-2 0,0 25 0</inkml:trace>
  <inkml:trace contextRef="#ctx0" brushRef="#br0" timeOffset="5767">4492 8904 15171,'0'0'0</inkml:trace>
  <inkml:trace contextRef="#ctx0" brushRef="#br0" timeOffset="6933">10115 9597 21668,'-9'-51'668,"0"1"1,4 3 0,8 3-283,30-7-1552,-4 20 0,7 0 1220,-2 6 0,4-1 0,3 1-527,0 1 0,2 0 0,4 0 0,5-1 506,-3 3 1,5-1 0,4-1-1,2 0 1,2 0 0,1 1 0,-1 1-169,-4 3 1,2 0-1,0 0 1,2 1-1,-1 1 1,1-1 0,0 1-1,0 0 135,1-1 0,0 0 0,1-1 0,0 1 0,0 1 0,-1 0 0,0 2 0,-1 1-206,4 0 0,1 2 0,-1 0 0,0 2 0,-2 1 0,-3 1 1,-3 2 205,0 0 0,-3 2 0,-3 1 0,1 2 0,1 1-1,8 4 0,2 3 0,1 1 0,-2 2 0,-3 0-54,1 2 1,-3 0-1,-2 2 1,1 3 3,3 5 1,1 3-1,-4 2 1,-7 1 50,-8 0 0,-5 2 0,-6 2-3,5 17 0,-9 1 494,-10-9 1,-5 2-495,0 20 1,-5 4 2,-2-4 0,-1 1 306,-2-14 1,1 0-1,0-3-678,0 4 0,2-4-200,0-11 1,4-5 139,14-3-4268,-13-25 4992,-18-22 0,2 2 0,-17-9 0</inkml:trace>
  <inkml:trace contextRef="#ctx0" brushRef="#br0" timeOffset="7251">13215 9476 22867,'14'37'228,"0"-1"0,5 3 0,4-5-144,29-1 28,1-7 274,3-13 342,-16-16 62,2-11-185,-1-11-160,-10-7 0,0-6-260,3-9 0,-1-4-489,-6 7 1,1-2 0,-2 0 323,-2 2 1,-1 0 0,-1 3-24,1-7 0,-1 5-366,6-14-630,-17 38 999,24 12 0,-25 3 0,19 5 0</inkml:trace>
  <inkml:trace contextRef="#ctx0" brushRef="#br0" timeOffset="7383">14331 9256 15333,'0'0'0</inkml:trace>
  <inkml:trace contextRef="#ctx0" brushRef="#br0" timeOffset="13704">9066 14808 21002,'-38'-4'986,"-1"0"0,-23-4-449,50 7-21,4-1 822,-6 1-923,8 0-6,-3 0 28,8-1 128,19-3-546,16-1 1,5 0-20,0 1 0,2 0-387,21-1 0,2 0 387,-16 3 0,-2 0 5,3 1 1,0 1 19,-8-1 0,0 1-28,-4 1 1,-1-1 2,16 1-62,-16 0-89,-20 0-594,-7 0-1361,-9 0 2106,2 0 0,1 0 0</inkml:trace>
  <inkml:trace contextRef="#ctx0" brushRef="#br0" timeOffset="14036">10434 14726 28339,'33'-8'9,"1"1"1,8 0-1,3 2 8,8 4 0,2 2-866,4-1 0,0 0 849,-5 0 0,-1 1-3,2 1 0,-1 0 255,-11 0 0,-2 1-246,22 3 267,-30-3-453,-27-2-1449,-13 0 1629,-10 0 0,6 0 0,-5 0 0</inkml:trace>
  <inkml:trace contextRef="#ctx0" brushRef="#br0" timeOffset="14952">16846 14614 27886,'56'-5'151,"0"-1"0,-7 3 0,2 2 0,3 0-1312,-6 2 1,2 1-1,2 0 1,2 0 1162,6 0 1,2 1 0,1 0 0,-1-1 5,1 1 1,0 0-1,0 0 1,2 0 0,-7-1 0,2 0 0,1-1 0,-2 1 1,-3-1 149,1 1 0,-3-1 0,-1 0 0,-1 0-159,15 0 0,-2 1 0,-8-2 418,-9 1 1,-11-2-419,-10-1-1099,-49-4-3332,-10 4 1,-4 0 4835,1-1 0,0 0 0,-31 3 0,41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47:31.967"/>
    </inkml:context>
    <inkml:brush xml:id="br0">
      <inkml:brushProperty name="width" value="0.09071" units="cm"/>
      <inkml:brushProperty name="height" value="0.09071" units="cm"/>
      <inkml:brushProperty name="color" value="#FF0000"/>
    </inkml:brush>
    <inkml:brush xml:id="br1">
      <inkml:brushProperty name="width" value="0.09071" units="cm"/>
      <inkml:brushProperty name="height" value="0.09071" units="cm"/>
      <inkml:brushProperty name="color" value="#0000FF"/>
    </inkml:brush>
  </inkml:definitions>
  <inkml:trace contextRef="#ctx0" brushRef="#br0">2054 11450 20016,'-11'-25'163,"0"5"-158,7 18 175,-3 0-68,0 0 22,-3 1 11,0-1-94,-3 2 55,0-1-39,-1 1-67,0 0 79,-5 0-68,0 0 23,-1 0-34,7 0 0,1 0 28,4 0-28,-6 1 28,-3 3 78,1-1-22,0 3-34,6-4 51,1 2-101,0-2 39,-2 1-33,-2 1 0,2 0-6,-2 0 22,1 3-22,2-2 0,-2 1 22,4-1-22,-3 2-5,-2 1 10,2 1-5,-1-2 0,5-3 12,-3 3-12,3-2 0,0 1-40,-2 4 35,1 1 38,-3 8-33,3-4-33,0 2 33,4-6-6,0 4-27,1 1 27,2-1-39,0 0 45,1-7 0,0 2-50,0-2 50,0 0 0,0 0 0,2 3 0,3 4 39,3 3-39,1-3 0,-2-2 6,-1-6 61,1 1 67,4 0-123,4-1 40,-2-1-46,0-2 51,-3 0-44,4 0 77,3 1-38,4 0 5,3-2-56,-6-2 0,1 0-6,-7-1-11,6 0 51,0 0-12,6 0-22,-5 0-5,-3 0 5,-3 0 0,-1 0 0,1-2-6,3-3-78,3-3 0,1-3 73,-3 3 11,-4 1-62,-4 2 1,3-3 21,0 0 29,5-3 11,-5 2 45,-2 1-45,-3 2 0,0 1 0,-1-1-39,4 0 39,-1-2 61,4-3-61,-4 1 0,-1 1 23,-2 2-12,-3 0 11,3 1 152,-2-3 28,0 0-157,0 0 45,-2 0-85,0 3 63,-1 0-29,0-1 56,1-5-84,-2-3 107,1-3-45,-1 3-23,0 2-44,0 3 83,-1 1-89,-2-1-5,-7-4-522,-5 0-896,-7-2 1423,-12-6 0,17 14 0,-4-4 0</inkml:trace>
  <inkml:trace contextRef="#ctx0" brushRef="#br0" timeOffset="2373">9563 11820 26855,'45'-24'62,"8"2"-197,12 11-436,-10 2 0,3-1-364,-15 4 1,1-1 637,12-1 0,-3-1-73,6 1-761,-16 2-274,-17 2-1911,-14 2 3316,-31 1 0,12 1 0,-15 0 0</inkml:trace>
  <inkml:trace contextRef="#ctx0" brushRef="#br0" timeOffset="2654">9621 11874 25096,'55'-11'48,"1"1"1,3 0 0,-2 2-49,-10 2 0,-1 0-14,4 1 0,-4 0 64,2-1-50,-7 0-1198,-26 4 1198,-12 0 0,-3 2 0,0-1 0</inkml:trace>
  <inkml:trace contextRef="#ctx0" brushRef="#br0" timeOffset="4194">15732 7395 25057,'10'53'521,"0"0"0,1 12 0,-2-3-490,-4-28 0,-2-1-206,1 12 1,-1-1 174,-2 12-45,-1-5-882,2-6 927,23-2 0,-17-22 0,17-2 0</inkml:trace>
  <inkml:trace contextRef="#ctx0" brushRef="#br0" timeOffset="4341">16156 7845 17098,'0'0'0</inkml:trace>
  <inkml:trace contextRef="#ctx0" brushRef="#br0" timeOffset="4908">16702 7536 25724,'0'-41'240,"0"0"1,0 4 0,-6 6-185,-29 12-5,-13 9-79,-5 10 28,0 16 0,16 14-20,16-4 1,3 3 19,-3 34 2,16-26 1,7-2-3,30 19-5,7-27 49,11-16-21,-16-15 72,14-19 123,-4-15-16,-16 9 0,-3-3-96,11-19 160,-17 21 0,-3 3-76,-2 1 40,2 1-224,-12 20 78,-2 32 0,-1 23-84,-1 14-106,0-27 0,0-1 106,0 17-6,0-20 1,0 2-35,5 23-615,2 1-5921,12-27 6576,1-19 0,-5-11 0,-3-4 0</inkml:trace>
  <inkml:trace contextRef="#ctx0" brushRef="#br0" timeOffset="6711">9538 3398 8881,'-41'18'119,"-1"-1"1,3 0 0,5 2-8,-3 15 101,5 1-40,6 1 387,4 1-218,6 1-152,3 1-61,4 2-118,4 0 57,1 21-231,4-14 51,8 14-17,4-21-179,11-1-28,4-3 157,-4-13 0,4-1 198,2-1 1,3-2-23,10 4 1,3-3-88,-5-5 0,3-3 27,9-3 1,-2-2 0,-5-3 0,7-2 0</inkml:trace>
  <inkml:trace contextRef="#ctx0" brushRef="#br0" timeOffset="6912">10251 3641 10198,'-45'-16'-135,"0"0"1,2 2-1,5 3 1,10 4 0,7 4-1</inkml:trace>
  <inkml:trace contextRef="#ctx0" brushRef="#br0" timeOffset="9457">17027 8242 18352,'-31'-12'1009,"4"3"-538,17 8 111,0 1-196,-1 0 432,-6 3-566,3 4 185,-3 6-78,5 6-57,2 1 6,3 4-190,2 1 16,3 2 12,1 0-141,1-1 141,11 9-68,6-3-78,5-3-100,2-8 55,-6-11-45,13-3 1,6-5 61,12-5 28,-12-3 84,-6-7 16,-14 0 130,-3-2-73,-2 0-28,-3-3 44,-2-1-94,-3-14-1,-2-9-39,-14-20-39,-3 11-5,-15 1-12,-5 21-851,5 15 0,-6 6 868,-24 12 0,-2 5 0,27-10 0,1 1 0,-11 12 0,-1 1 0</inkml:trace>
  <inkml:trace contextRef="#ctx0" brushRef="#br0" timeOffset="9856">16367 8576 24295,'12'32'118,"1"-3"-107,-3-20-11,1-1 6,1-16-6,-1-5 67,6-26-22,-5-7-51,0-4-1931,-7 17-1374,0 28 3311,4 30 0,-3-9 0,2 8 0</inkml:trace>
  <inkml:trace contextRef="#ctx0" brushRef="#br0" timeOffset="10322">17635 7841 26418,'-15'36'246,"1"0"1,-1-1 0,2 0-183,4 8 0,1 1-56,2-10 1,0-1-282,1 13 1,0-1 255,3 14 20,5-23 0,6-2-507,26 16 395,10-36 0,5-11 142,14-12 160,-12-22 1,-8-8-32,-24-9 159,-3-13-187,-31 23-134,-10 19 0,-22 14-1411,-11 29-1275,18 3 0,-2 6 2686,2 2 0,-1 4 0,3-3 0,4-3 0,1-2 0,-4 8 0,-1-1 0</inkml:trace>
  <inkml:trace contextRef="#ctx0" brushRef="#br0" timeOffset="10747">15416 9400 25746,'49'-36'285,"1"0"1,3 14 0,10 2 0,3 3-1,-1 3-1672,-9 5 0,-1 3 0,2 1 0,4-1 1403,-6 0 1,3 0 0,3-1 0,0 0 0,-2 0 0,-2 0-5,9-1 1,-3 0 0,0-1-1,4-2-2,-12 2 0,2-1 1,2-1-1,1-1 1,-2 0-1,-1 0-236,4-1 0,-1-1 0,-1-1 0,-1 1 0,1 0 219,-3 0 0,1 0 1,-1 0-1,-2 1 1,-3-1 7,13-4 1,-4-1 0,-9 3 497,-16 5 1,-4 0-455,16-6-40,-12 4 6,-1 0-1831,-25 20 1820,-28 25 0,5-11 0,-17 13 0</inkml:trace>
  <inkml:trace contextRef="#ctx0" brushRef="#br0" timeOffset="11072">15940 9447 26301,'5'45'241,"0"-1"1,0 1 0,2 2 0,1 0 0,1 0-266,1 1 0,1 0 0,1-1-1163,0-2 0,1-2 0,-1-2 265,2 6 1,2-6-2619,14 11-4907,-8-36 8447,5-12 0,-13-4 0,-4 0 0</inkml:trace>
  <inkml:trace contextRef="#ctx0" brushRef="#br0" timeOffset="11239">16597 9797 26547,'5'-42'-2106,"2"5"0,3 31 0,-3 0 0</inkml:trace>
  <inkml:trace contextRef="#ctx0" brushRef="#br0" timeOffset="11742">17196 9556 24402,'-15'-42'268,"0"-1"1,3 8 0,-5 7-185,-36 14-84,6 14 84,-3 13-79,15 5 1,2 6 42,7 5 0,3 2-15,-1 0 1,5 1 34,8 23-63,28-27-10,12-9-40,13-9 45,5-6-6,2-11 73,-16-5 1,-1-4 251,-1-6 0,-2-3-118,0 0 1,-1-1 89,12-25-22,-19 20 62,-5 4-130,-5 7 169,-4 7-236,-4 18-72,-2 35-23,-2 7-17,0-11 1,1 1-23,-2 22 0,1 0-157,1-4-784,0 8-4716,13-25 5657,5-9 0,-1-21 0,-2-13 0</inkml:trace>
  <inkml:trace contextRef="#ctx0" brushRef="#br0" timeOffset="12122">17733 9133 26435,'-12'46'237,"0"-1"0,0 1 0,1-1-189,5-6 0,0 1-46,-1 18 1,1 0-3,2-16 0,1 0-418,-1 10 1,3-2 104,9 5-146,9-13 139,12-13 79,10-12-196,5-10 411,-9-11 0,0-6 76,-2-7 1,-2-5 111,1-9 1,-3-3-6,-10 2 0,-6 0 179,-5-26-17,-21 28-240,-28 13-85,9 24 0,-3 6-322,0-3 1,1 5-670,0 11 0,4 4-5455,-1 12 6528,15-4 0,9-19 0,7-8 0</inkml:trace>
  <inkml:trace contextRef="#ctx0" brushRef="#br0" timeOffset="12276">18549 9592 17888,'0'0'0</inkml:trace>
  <inkml:trace contextRef="#ctx0" brushRef="#br0" timeOffset="14286">10182 11421 13105,'-41'-11'974,"6"2"-834,13 5-134,2 3 44,0 0-330,-16 1-790,-6-1 219,-16 0 419,12 0 192,2 1 184,13 0-12,2 0 68,-2 0-22,-13 4 16,9-1 6,-9 4-5,14-3-1,3 1-274,1-1-442,4 2-269,1-2-1345,-6 4 3500,0 0-324,1-2-503,4 1-174,6-5-57,1 2-44,1-2 100,1 0-39,0 1-28,-4 3-89,2 2-6,-1 0 0,3 2-34,5-3-419,-3 5 402,-1 3 242,-1 5-23,1 3-168,5-5 0,0-1-11,6-3-17,-1 0-191,2 1-117,0 0 44,0 1-889,8 7-40,0-5 1221,7 4 0,-8-13 0,-1-3 0</inkml:trace>
  <inkml:trace contextRef="#ctx0" brushRef="#br0" timeOffset="14866">10078 11355 7901,'-65'-17'0,"14"5"0</inkml:trace>
  <inkml:trace contextRef="#ctx0" brushRef="#br0" timeOffset="15050">9848 11361 12068,'0'0'0</inkml:trace>
  <inkml:trace contextRef="#ctx0" brushRef="#br0" timeOffset="16598">11292 1569 20504,'-10'31'503,"3"-1"-402,6-18 291,1-2 242,0-8-220,0-2-55,1-8 167,3-14-224,-2-13 18,2-7-186,-6 12-134,-2 12-50,-4 14 50,-3 11-40,-4 12 12,5 5-22,2 2 50,6-11-6,5-9-94,3-5-1166,9-4-258,-5-2-509,4-4 2033,-11-3 0,-1 6 0,-2 1 0</inkml:trace>
  <inkml:trace contextRef="#ctx0" brushRef="#br0" timeOffset="17279">11864 1359 22151,'-14'-43'365,"-1"0"1,1 3 0,1 6-75,-2 12-89,-1 1 67,-1 4-163,-1 4-100,-1 7 50,-11 13-56,-5 38 5,3 3-234,16-10 0,4 2 212,0 23-11,7-21 0,4 2-168,5-7 0,2-2 95,8 30 101,12-28 96,-1-28-96,0-6 67,-2-9 458,-1-9-323,-2-9 448,3-28-96,-3-11-271,-9 24 0,-1 0 36,3-19-61,-5 18-23,-5 25-235,-1 9 0,4 20 6,-2 10 16,3 20 23,-2 6-39,0 4-282,0 4 281,-2 0-10,0-3 5,-1-21 0,-1 1-11,0 21-213,0-3-163,-1-26 7,0-16-887,0-10-5038,5-33 6305,4-24 0,-2 13 0,1-5 0</inkml:trace>
  <inkml:trace contextRef="#ctx0" brushRef="#br0" timeOffset="17678">12069 1143 25578,'42'-25'17,"0"3"-17,-6 13 0,-2-1 39,4 0 169,-15 2 144,-4 3-32,-14 3-292,-5 2-28,0 3 22,0 25-22,3 29-9,-2-24 1,0 2-140,1 6 0,0 0 148,0 23 0,0-3-45,1-4-829,3 6-1703,4-18 2577,16-27 0,-14-8 0,9-27 0</inkml:trace>
  <inkml:trace contextRef="#ctx0" brushRef="#br0" timeOffset="18078">12595 1076 24323,'-13'37'308,"2"-3"-229,14 3 33,5-10-73,9 5-28,8-16 68,6-2-74,5-4 23,3-3-28,1-1-67,16 5-11,-8 4 22,-2 3 39,-18 1 11,-17-3 6,-7 1 0,-2 0-28,-12 11 28,-15 1-442,-5-4-387,-11-7-1697,1-14 2526,-16-20 0,24 11 0,-4-14 0</inkml:trace>
  <inkml:trace contextRef="#ctx0" brushRef="#br0" timeOffset="18261">12620 1052 24710,'57'-33'-787,"1"-1"0,4 2 0,-6 8 0,-15 17 0,1 1 0</inkml:trace>
  <inkml:trace contextRef="#ctx0" brushRef="#br0" timeOffset="18611">13224 965 24531,'4'50'84,"1"1"0,2 7 0,1-5-79,6 0 51,7 9 51,2-31 55,19-12-106,7-23 266,-17-10 1,-2-5 91,16-23-285,-27 14 0,-5-2 117,1-17-50,-10 12 0,-4-1-112,-8 2 0,-8 0-84,-8-3 0,-5 4-241,-1 11 0,-3 6-693,-7 4 0,1 7-2797,-11 13 3731,2 14 0,24-8 0,6 6 0</inkml:trace>
  <inkml:trace contextRef="#ctx0" brushRef="#br0" timeOffset="18760">13847 858 14544,'0'0'0</inkml:trace>
  <inkml:trace contextRef="#ctx0" brushRef="#br0" timeOffset="19228">11967 2213 25500,'34'-19'481,"-1"1"1,3-1 0,0 1-404,0 3 1,3-1-1817,17-7 1,8-3-1,-1 1 1764,-9 3 0,-2 1 1,5-2-26,0 0 0,5-2 1,1 0-1,-6 2 272,0 0 0,-4 2 0,0 0-258,3 0 0,0 0 0,-3 2 365,11-3 0,-2 3-386,2-1 1,-5 4-138,-24 6 0,-3 3-618,13-3-646,-34 8-1113,-9 4 1201,-23 12 1319,-26 20 0,16-14 0,-10 8 0</inkml:trace>
  <inkml:trace contextRef="#ctx0" brushRef="#br0" timeOffset="19596">11920 2473 21898,'47'-20'641,"0"-1"1,0 1 0,-3 1 0,0 1 0,2-1-537,8-4 0,3 1 0,0-1-964,-3 2 0,0 0 0,5-2 900,-10 4 0,3-1 1,3-2-1,-1 1 1,0 1-16,8-4 1,1 0-1,-2 0 1,1 1-303,-2-1 1,1 1-1,-2 0 1,-3 2 314,2-1 0,-4 1 1,-6 3 105,-10 3 1,-4 2 702,21-10-557,-8 3 12,-3 1-152,-10 3 1231,-7 3-1611,-15 7 1255,-5 2-5406,-7 4 4459,-20 14 0,15-11 0,-15 11 0</inkml:trace>
  <inkml:trace contextRef="#ctx0" brushRef="#br0" timeOffset="22290">14226 9913 26855,'43'-29'34,"1"0"11,14 0-45,-16 7 0,7-2-6,-29 15-173,-9 5 78,-7 3 95,-5 13 12,-9 8 30,-5 11 1,-3 6-15,-5 8 1,-3 5-22,4-7 1,-2 4 0,1-3-404,-5 13 0,2-3 419,1-3 0,3-3-1,-2 7-10,5-3 380,10-23 57,13-8-438,13-27 74,17-9-79,8-8-6,-6 4 1,0 1-208,20-8 22,-20 9 1,-1 2-877,16-5-1520,-14 8 2587,4-3 0,-27 11 0,-1-1 0</inkml:trace>
  <inkml:trace contextRef="#ctx0" brushRef="#br0" timeOffset="22503">14879 10058 26956,'32'-15'-2554,"-1"1"0,6 0 0,-1 3 2554,5 8 0,-6 0 0,-17 3 0</inkml:trace>
  <inkml:trace contextRef="#ctx0" brushRef="#br0" timeOffset="22653">14883 10256 24811,'48'-15'-537,"1"1"0,-1-1 0,0 0 0,17-1 0,-9 1 0,3-13 0</inkml:trace>
  <inkml:trace contextRef="#ctx0" brushRef="#br0" timeOffset="23738">16062 10695 22935,'12'-26'319,"4"12"-314,6 25 63,10 7-68,8-2-107,13-3-223,10-5 142,-12-5 1,4-4 203,0-8 1,1-5-275,9-4 1,-3-4 551,-17-1 0,-4-3-8,-10 0 0,-6-1 406,-1-10 14,-6-2-829,-7 18 44,3 19-234,9 35 77,4 4-189,13 6 156,0-22 1138,25-8-844,-31-14 1,0-5 203,9-7 1,-2-5-135,-8 0 0,-4-3 11,-2-5 1,-4 0 61,10-12-61,4-3-169,-4 19 28,6 22-5,-13 20-482,11 31 247,-10-18 123,13 3 168,10-25 22,-10-12 213,13-13 53,-26-6 0,-3-5 9,15-15-194,-15 11 1,-1-1 14,6-7 128,4 0-263,-6 17 39,7 10-39,1 25 67,-2 1-67,7 5 67,-3-15 34,2-3-17,0-7 62,14-19-2096,-7-17-4687,-4-4 6637,-13-4 0,-21 29 0,-3 6 0</inkml:trace>
  <inkml:trace contextRef="#ctx0" brushRef="#br0" timeOffset="23888">18696 10178 16297,'0'0'0</inkml:trace>
  <inkml:trace contextRef="#ctx0" brushRef="#br0" timeOffset="38170">14315 9316 24906,'0'-36'992,"2"18"-796,6 40 140,7 29-264,-1-12 96,3 10 68,-2-23 200,2-12 63,6-6-174,5-17-6,10-14-226,-3-13 0,3-10-93,-6 5 0,1-5 0,0 0-649,0 0 1,0 1 0,0-2 648,1-6 0,0-1 0,-3 4 0,0 1 0,-3 0-232,-4 7 0,2-2 1,-3 4 231,-1 0 0,-1 2-148,5-8 1,-3 5 147,-5 11 0,-8 15-1322,-4 16 905,-4 24 417,-1 28 0,-1-20 0,0 7 0</inkml:trace>
  <inkml:trace contextRef="#ctx0" brushRef="#br1" timeOffset="1.18983E6">9884 11782 11838,'-61'0'981,"9"2"-124,41 2-174,-2 2 34,-6-1-308,5 0 118,-5-3 413,2-1-116,4-1-147,-4 1-94,3 0-168,1 1-174,0 1-34,1 0-123,3 1 0,1-1 117,5-1-21,0 0 323,3-2 1917,-1 1-1692,5-1-173,7 0-135,10 0-146,13 0-145,3-3 0,4-1-129,7 0 0,1 0 0,2-2 0,-2 1-28,-3 1 0,-4 0-39,3 2 67,-22 2-5,-16 0-198,-24 4-155,-12 2-73,-13 4 106,8-3 0,-3 1 258,-2 1 0,-2-1 64,2 0 0,-1 0 3,4 0 0,3-2 0,-7 0 45,8-2 73,8-3 268,8 0 51,9-1 72,5 0-475,29-4-6,0-1-22,26-3-6,-6 2 5,20 1-55,-15 3 111,-6 1-49,-36 1-7,-26 0-5,-19 0 56,-10 0-56,-8 2 0,-5 0 17,20 1 0,-2 1 252,-21 1-151,8-1 67,29-2-141,30-2-38,15 0-6,17 0 0,4 0 0,6 0-101,3 0 0,2 0-123,8 0 0,-2 0 198,-15 0 1,-6 0 25,8 0 6,-44 0-6,-14 0 6,-36 0-1,-10 0 46,-5 0-85,24 0-655,28-1-1888,51-8 2577,4-3 0,2 0 0,11-2 0,-20 3 0,0 1 0</inkml:trace>
  <inkml:trace contextRef="#ctx0" brushRef="#br1" timeOffset="1.19283E6">1408 11905 20526,'47'1'1955,"-6"1"-1479,-20 0-196,0 2-22,6 1-90,3-1-51,7 1-5,28-3-87,-27-1 1,1 0-24,1-1 1,-2 0 11,0-1 0,-4 1-8,7-3-1,-10 1 191,-11-1-16,-10 0-2051,-19 2-1165,-14 0 3036,-31 1 0,26 0 0,-8 0 0</inkml:trace>
  <inkml:trace contextRef="#ctx0" brushRef="#br1" timeOffset="1.19328E6">1399 11963 20106,'-5'-3'1893,"1"1"-1607,11 2-56,9-1-124,15 0-72,14-1-4,-2-1 1,4-1-12,4 0 1,-1-1 8,2 1 0,-3-1-28,-5 1 0,-6-1 118,0 1 470,-13 1 62,-10 0 94,-9 2-133,-3 0-112,-3 1-1289,1-1-1534,1 1-852,-1 0 3176,1 0 0,-2 0 0</inkml:trace>
  <inkml:trace contextRef="#ctx0" brushRef="#br1" timeOffset="1.19453E6">9293 3897 9565,'41'39'59,"0"0"1,-2-3 0,-1-5-60,15-1-1154,-21-16 0,3-1 1154,14 2 0,-2-3 0,6 3 0,7-3 0</inkml:trace>
  <inkml:trace contextRef="#ctx0" brushRef="#br1" timeOffset="1.19516E6">10020 3545 9078,'-45'-3'440,"0"0"1,4 0-1,2 1 731,-18 2-320,-1 0-604,1 1-130,6 2 102,20 2-62,-11 7-118,5 3 319,-5 9-285,15-1 67,9 1-95,8-2 56,2 2 11,1 1-40,0 16-38,3 2 22,1 9-34,6-5-10,1-15-12,4-4 39,1-10 17,7 11 0,7 1-39,3 1 22,4-4-39,-2-10 0,2-5-90,5 0-1209,25-5 1299,-26-4 0,-1-1 0,19-1 0,-13-1 0</inkml:trace>
  <inkml:trace contextRef="#ctx0" brushRef="#br1" timeOffset="1.19558E6">9627 3507 9341,'-50'12'-292,"-1"-1"1,4 0-1,5 1 130,-14 16 1120,6 7-263,4 2-387,15 4-123,20-7-79,12 19 0,13 8-106,9-24 0,8-1 0,-4 2 0,-8 20 0,2-4 0,17-19 0,1 1 0</inkml:trace>
  <inkml:trace contextRef="#ctx0" brushRef="#br1" timeOffset="1.62153E6">1716 10798 14919,'-31'1'863,"6"0"-533,20-1 6,1 0 0,0 0 370,-1 0-308,1 0 22,0 0-45,0 0 6,1 0 6,0 0 324,0 0-465,2 0 449,-1 0-102,2-2-122,12 1-303,4-2-128,15 3-40,3-1 0,5 1-17,0 0-292,-2 0-161,-8 0-1289,-5 0 1759,-14 2 0,-2-1 0,-9 1 0</inkml:trace>
  <inkml:trace contextRef="#ctx0" brushRef="#br1" timeOffset="1.62735E6">7235 10855 14891,'-24'-18'185,"3"2"-180,18 14 46,-1-1 55,2 1 34,0 1 79,1 0 5,-1-1 465,0 1-336,1-1 2324,0 0-2335,1 1 755,0 0-693,10 0-287,11 0-33,6 0-78,9-1-1,-5-1 35,15 1-40,1-1 16,5 1-16,-7 0-5,-17 2 10,-6-1-5,-10 1 34,1-1-40,-3 1 1,0 0-1,-4 0 6,-4 0-5393,-1 0 5393,-7-1 0,5 1 0,-5-1 0</inkml:trace>
  <inkml:trace contextRef="#ctx0" brushRef="#br1" timeOffset="1.62797E6">7241 10697 20683,'31'0'907,"5"0"-762,27 0-103,-22 0 0,0 0-42,2 0 0,0 0 0,-1 0 0,-2 0 34,14 0 190,3-2 432,-18 0-415,-5-1 16,-22 1-61,-9 1-453,-3 1-948,1-1-850,4 1-1860,1 0 3915,4 0 0,-5 0 0,0 0 0</inkml:trace>
  <inkml:trace contextRef="#ctx0" brushRef="#br1" timeOffset="1.62952E6">8509 10773 19613,'37'-7'465,"-2"0"-465,-5 4 34,3-1-1,1 2-33,1-1 34,10 1-29,-15 1-5,5-1 0,-18 0 0,-6-1 0,-3 2 0,-4 0-33,-3 1-3653,0 0 3686,-8 0 0,5 0 0,-6 0 0</inkml:trace>
  <inkml:trace contextRef="#ctx0" brushRef="#br1" timeOffset="1.62979E6">8509 10755 17395,'51'0'437,"-3"0"-734,-3-3-118,-2 1 175,-1-3-24,-15 2-296,-19 1 560,-10-3 0,1 4 0,-4-2 0</inkml:trace>
  <inkml:trace contextRef="#ctx0" brushRef="#br1" timeOffset="1.63449E6">20148 4953 24038,'5'45'224,"1"-1"0,-1-1 0,0-1-222,1-6 1,-1-1-280,-1-1 1,1 0 327,3 30-6,-2-7-138,-3-23 0,0-1-696,-1 13-801,0 4-2051,0-26 3641,3-7 0,-1-8 0,1-5 0</inkml:trace>
  <inkml:trace contextRef="#ctx0" brushRef="#br1" timeOffset="1.63479E6">20616 5430 20912,'4'-41'-1886,"-3"12"0,1 21 1</inkml:trace>
  <inkml:trace contextRef="#ctx0" brushRef="#br1" timeOffset="1.63521E6">21028 4857 24256,'-22'44'280,"0"0"0,1-2 0,4 2-196,4 9 0,4 1-48,2-1 1,4-1-37,6 8 0,7-3-220,-1-17 0,5-6 192,33 10 173,-3-32-151,19-14 259,-6-27-150,-26 8 1,-3-3-25,3-26 77,-18 3-94,-12 22 160,-21 10-239,0 11-167,-21 16-2051,-9 26 2235,17 20 0,1-18 0,25-2 0</inkml:trace>
  <inkml:trace contextRef="#ctx0" brushRef="#br1" timeOffset="1.63548E6">21572 4735 26295,'-2'54'-200,"0"0"1,2 9-1,2-2-537,4-19 1,2-3 131,-1 0 0,3-2-829,17 16-369,-1-35-825,9-12 2628,13-29 0,-22 15 0,4-17 0</inkml:trace>
  <inkml:trace contextRef="#ctx0" brushRef="#br1" timeOffset="1.63569E6">21846 4915 17921,'-5'-8'7484,"1"1"-6907,4 7-73,0 0 134,-13 40-442,8-6-193,-2 1 0,1 3-3,4 1 0,2 1-524,0 0 0,1-1-2140,4 5 1,2-3 2663,12 18 0,-4-30 0,0-17 0</inkml:trace>
  <inkml:trace contextRef="#ctx0" brushRef="#br1" timeOffset="1.63604E6">22174 4817 24643,'-6'46'134,"21"14"-128,14-20-6,-8-13 0,2-2 39,17 6-45,-2-2 6,1-1-45,5 5-50,-17-7 84,0 2 5,-21-6 1,-13-7 5,-10 3-67,-15-8-1081,2-4 0,-6-3 1148,-15-9 0,-1-3 0,-13 7 0,28-8 0,1 0 0</inkml:trace>
  <inkml:trace contextRef="#ctx0" brushRef="#br1" timeOffset="1.63623E6">22223 4690 25175,'46'-20'43,"0"-1"0,0 0 1,8-5-1,-3 5-1328,-8 15 0,-4 3-8020,8 1 9305,-10 2 0,-17 0 0,-10 0 0</inkml:trace>
  <inkml:trace contextRef="#ctx0" brushRef="#br1" timeOffset="1.64261E6">21824 5760 23086,'38'-8'1450,"2"0"-1181,-1-1 22,2-1-95,18-4-157,-18 3-5,8-3-68,-27 6-184,-7 3-829,-7 0-678,-5 4-2538,-9 0 4263,-20 4 0,13-2 0,-12 2 0</inkml:trace>
  <inkml:trace contextRef="#ctx0" brushRef="#br1" timeOffset="1.64288E6">21773 5873 26071,'42'-15'145,"0"0"1,15-3 0,3 2-169,-4 3 1,1 2-316,-8 1 1,2 0-1,0 0 338,-4 1 0,0 0 0,-4 0 0,7 0 0,-6 0 23,8-2 270,-38 7-260,-9 3-981,-8 0-855,-7 1 1803,-13 0 0,10 0 0,-3 0 0</inkml:trace>
  <inkml:trace contextRef="#ctx0" brushRef="#br1" timeOffset="1.64304E6">22682 5751 15473,'0'0'0</inkml:trace>
  <inkml:trace contextRef="#ctx0" brushRef="#br1" timeOffset="1.64396E6">20126 6731 25309,'0'4'1546,"0"6"-1370,0 27 1,0 9-85,0-9 1,0 1-4,0 0 1,0 2-68,1 14 1,0 1 16,1-5 0,1 1-532,0 5 1,0-2-483,1-16 0,0-6-3013,6 6 3988,2-29 0,-5-10 0,1-1 0</inkml:trace>
  <inkml:trace contextRef="#ctx0" brushRef="#br1" timeOffset="1.64453E6">20520 7132 25399,'-19'32'303,"4"-7"-270,14-19 141,1-3 229,0-2-252,14-19-162,9-13 11,4-6 0,0-4 0,-13 18-101,-7 8-1003,-11 11-4720,-11 24 5824,-1 8 0,2-1 0,9-9 0</inkml:trace>
  <inkml:trace contextRef="#ctx0" brushRef="#br1" timeOffset="1.64494E6">21086 6488 24979,'-14'45'218,"0"-1"1,0 0-1,-6 20 1,2-1-177,5 2 0,2-2-23,3-16 1,0 1 11,3 0 1,0 4 0,1-7-32,1-9 0,3-2 19,6 13 1,10-6 31,44-13 184,-2-44 87,-24-10 0,-8-7-244,-10-32-72,-28 9-381,-48 52-4022,14 25 4397,-12 11 0,36-2 0,19-11 0</inkml:trace>
  <inkml:trace contextRef="#ctx0" brushRef="#br1" timeOffset="1.64534E6">21672 6627 25730,'-36'10'210,"0"1"0,-22 15-110,48 12-60,4 4-40,6-2 112,12-2-107,7-5 79,15-5-84,22 1-28,2-4 23,-2-2-79,-9 6 50,-32 1-22,-7 12 90,-19-6-34,-9-4 0,-26-5-68,7-11-699,-15-1-633,17-12 1400,-7-37 0,23 25 0,-2-27 0</inkml:trace>
  <inkml:trace contextRef="#ctx0" brushRef="#br1" timeOffset="1.64551E6">21728 6664 26133,'47'-22'-266,"0"0"0,0-1 0,-2 2 1,-1 0-1,-3 6 0,-3 7 0,-3 5 1,15-6-1</inkml:trace>
  <inkml:trace contextRef="#ctx0" brushRef="#br1" timeOffset="1.64566E6">22437 6774 9184,'0'0'0</inkml:trace>
  <inkml:trace contextRef="#ctx0" brushRef="#br1" timeOffset="1.6476E6">8395 10777 19283,'2'-18'1254,"2"3"-968,1 13 38,5 0-49,15-1-158,22 1-117,5 0 51,13 0-51,-13-2-349,3 2 349,-5-2-6,-4 1 6,-8-1 0,-10 1 56,-7-2 28,-10 1-84,-5-1-980,-4 0 153,-2 0-1346,-11 1 2173,-14 0 0,8 3 0,-5 0 0</inkml:trace>
  <inkml:trace contextRef="#ctx0" brushRef="#br1" timeOffset="1.64786E6">8433 10704 23035,'11'-2'404,"21"-1"-407,2 1 0,3-1-73,4 0 1,-2 0-261,20-2-1239,-15 0-300,-32 3 1875,-18 1 0,2 1 0,-10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48:31.376"/>
    </inkml:context>
    <inkml:brush xml:id="br0">
      <inkml:brushProperty name="width" value="0.09071" units="cm"/>
      <inkml:brushProperty name="height" value="0.09071" units="cm"/>
      <inkml:brushProperty name="color" value="#FF0000"/>
    </inkml:brush>
  </inkml:definitions>
  <inkml:trace contextRef="#ctx0" brushRef="#br0">2074 4022 25444,'-27'-36'666,"5"23"-576,27 32 22,3 18-56,6 3-45,1 2 90,0 1-101,-2-4 0,1-7 151,-3-8-39,2-11 325,3-7-129,5-14-190,10-15-54,-8 1 0,3-5-870,9-13 0,3-4 808,-5 8 0,2-3 0,1-1 7,5-6 0,2-1 1,1 0 10,0-1 1,2 1-1,-2 0-20,-2 4 0,0 0 0,-2 2 11,-6 8 0,-1 1 1,-2 2-481,7-7 0,-2 2 466,-6 7 1,-1 1-15,-3 2 0,0-1 11,6-5 1,-2 1 50,7-9-79,0 1 34,-30 27-129,-4 8 1560,-3 1-3201,0 2-3064,6 20 4834,6 10 0,-3-5 0,2 0 0</inkml:trace>
  <inkml:trace contextRef="#ctx0" brushRef="#br0" timeOffset="1618">10630 4129 22571,'-11'-43'2010,"2"10"-1887,9 31-117,0 2-6,0 9 89,0 25 18,4 24-43,2-20 1,1 1 13,6 24 247,7-18 532,-3-28-190,2-9-74,6-10-294,0-15 1,2-8-163,10-12 1,4-7-1004,-4 1 0,3-4 0,-1 0 882,-5 5 1,0 1 0,0 0-17,0-1 0,1 0 0,-2 3-67,0 0 1,1 2 83,7-5 0,0 3-17,-13 12 0,-1 2 0,3-3 0,-2 3-73,-1 4 73,-15 10-117,-3 5-231,-9 5 2648,0 5-3314,0 6-5321,-16 32 6335,-6 12 0,1-9 0,2-9 0</inkml:trace>
  <inkml:trace contextRef="#ctx0" brushRef="#br0" timeOffset="3068">12972 5134 24542,'13'-21'677,"13"4"-660,26 11-11,13 2-1030,-28 1 1,0 0 1023,1 1 0,-1 1-90,-2-1 1,-1 1 663,24-2-708,-16 2-20,-14-1-1279,-15 2-1844,-12-1 0,-7 1 0</inkml:trace>
  <inkml:trace contextRef="#ctx0" brushRef="#br0" timeOffset="3433">14716 5109 24967,'58'-2'56,"-1"0"0,0 0 0,-2 0-56,-14 1 0,-1 0-972,3 0 0,0 0 955,-3 1 1,0 0 340,8-2 0,-2 0-89,18-2 320,-8 0 155,-36-1-464,-17 3-27,-3 1-830,0 0 0,0 1 1</inkml:trace>
  <inkml:trace contextRef="#ctx0" brushRef="#br0" timeOffset="6786">158 5590 21075,'17'49'2767,"-5"-15"-2101,5-6 17,-7-17 298,-2-5-7,2-4-374,4-6-29,27-28-459,-10 4 0,2-3-87,2-3 0,1-1-357,3-6 0,-2 1 343,-10 10 0,-1 1-11,-3 2 0,-2 1 0,16-21-5,-10 11-85,-9 10-1825,-10 12 1915,-33 51 0,18-26 0,-22 33 0</inkml:trace>
  <inkml:trace contextRef="#ctx0" brushRef="#br0" timeOffset="9006">5512 6185 27158,'50'-16'50,"-2"0"-67,-5 5-33,-5-1-398,-6 4-431,-8 0-242,-11 6-7706,-7 0 8827,-24 2 0,12 0 0,-14 0 0</inkml:trace>
  <inkml:trace contextRef="#ctx0" brushRef="#br0" timeOffset="17222">16581 7199 11900,'-47'-4'735,"-1"0"1,3 0 0,5 1 289,-4 1 1378,-16 1-1378,16 1 79,-11 0 822,12 0-979,14 0-157,0 0-18,19 0 853,12-1-1121,16 0-286,21-3-212,-7 2 0,4-1-417,10 0 0,4 0 411,6-1 0,1 2 3,4-1 0,0 1-9,-5 1 1,-2 0-21,-8 1 1,-1-1-45,-4 1 0,-2 0-56,-4 0 0,-3 0-120,25 0 95,-12 0-472,-18 1 321,-14 1-365,-19 2-525,-15 1-455,-19 1-364,0 0 0,-7 1 1190,-7-1 1,-4 1 688,7-1 0,-3 0 1,3 1 469,-14 0 1,3-1 378,3 1 0,4-1 813,-11 2 21,14-1-291,14-2-162,16-1 95,11-1 655,38-2-1506,18 0-300,-1-1 0,6 0 190,1 0 0,2-1-227,6 0 1,0-1-6,-5 0 0,0-1 39,8 0 0,0 0 31,-6-1 0,-3 0 28,-6 1 0,-4 0 222,18-2-136,-43 2-94,-9 2-12,-6 1-537,-2 0-2185,0 1-870,-1 3 3514,1 0 0,-1 0 0,0-1 0</inkml:trace>
  <inkml:trace contextRef="#ctx0" brushRef="#br0" timeOffset="18490">4006 8186 20979,'-27'0'2538,"5"0"-1816,27 0-128,10 0-247,15 0-117,20 0 0,13 0-188,-16-1 0,4 0 0,3 0 0,-1-1-609,0 1 1,-1 0-1,1 0 1,2 0 566,6-1 0,2 0 0,-1 0 0,-6 0 0,-8 0 0,-4 1 0,-1-1-286,19 0 1,-5 0 285,-21 1 0,-3 0 0,33-1 235,-30 2 409,-17-1-443,-4 1 2152,-14 0-2885,-1 0-5408,25-1 5940,25 1 0,-14-1 0,7 1 0</inkml:trace>
  <inkml:trace contextRef="#ctx0" brushRef="#br0" timeOffset="19355">9536 8113 21450,'-35'-3'1187,"0"0"1,-19-1-667,51 2-230,9 0-129,13 0-156,18-1-6,23-1 5,-23 2 1,2 0-6,3 0 0,4 0-254,-3 1 0,4-1 1,-3 0-482,4 1 1,0 0 375,9-1 1,-5-1-253,-6 1 292,-24 1-22,-29 0 243,-32 0 0,-18 2 86,4 1 1,-6 0 0,-1 1-390,2-1 1,-1 1 0,1-1 519,-4 2 1,-1 0-1,9 1 150,12 0 0,4 1 115,0 0 1,2 0-21,-5 3 447,4 2 449,58 1-1098,37-5 1,15-4-135,-28 1 0,1-2 0,3 1-387,0-1 0,5 0 0,-1-1 0,-4 0 379,0-1 1,-3 0 0,-2 0-21,10 0 0,-4 0 622,-12 0 0,-2 0-588,30 0 428,-24-3-361,-10-1-101,-33-2-578,-21 1 536,-6 3 42,0 0 0,14 2 0,3 0 0</inkml:trace>
  <inkml:trace contextRef="#ctx0" brushRef="#br0" timeOffset="20901">11898 8137 23775,'-29'-12'1927,"12"1"-1608,33 11-22,16-2-45,28 1-210,-17 1 0,4-1-716,14 1 0,5 0 683,-18 0 0,3 0 1,2 0 5,-4 0 0,3 0 1,0 0-1,-4 0-15,18 0 0,-3 0 0,-16 0 0,1 0 0,-9 0 141,8 0-147,-13 0-39,-6 0-145,-14 0-600,-6 0-2083,-47 0 383,5 0 0,-5 0 1543,-5 1 1,-3-1-281,-8 2 0,0 0 294,11 0 1,1 1 363,-2 1 1,0 1 568,0 1 0,0-1 641,1 1 0,0 0 294,4 0 0,-1 1 681,-9 2 0,2-1-687,15-2 1,1 1-174,-5 1 1,4 0 548,3-1 34,12-1-135,9-3-73,6-1 864,12-2-987,38 0-824,0-3 1,6 1-101,1-1 0,1-1-366,-9 1 1,2-1-1,-3 0 282,7-1 0,0 0 30,-6 1 0,2-1 0,-3 1-30,5 0 0,-1 1 30,8-2 1,-3 0 143,6 1-101,-27 1-12,-9 1-5,-21 2-1030,-2 0 974,4 5 0,-3-4 0,3 4 0</inkml:trace>
  <inkml:trace contextRef="#ctx0" brushRef="#br0" timeOffset="21081">13368 8398 19540,'0'0'0</inkml:trace>
  <inkml:trace contextRef="#ctx0" brushRef="#br0" timeOffset="23305">6243 9222 27040,'39'0'240,"0"0"1,10 0 0,3-1-196,11 0 0,4-2-1212,-14 1 1,3-1-1,0 0 1169,4 0 0,1-1 0,1 0 13,-2-1 0,1 0 0,-2 0-15,-7 1 0,-1 0 0,-2 0 155,15-3 1,-5 1-162,-15 1 1,-4 1 38,19-5 677,-18 3-710,-13 1 0,-6 1-50,-9 1 916,-6 2-6882,-37 4 919,3 5 5097,-32 3 0,34-2 0,3-3 0</inkml:trace>
  <inkml:trace contextRef="#ctx0" brushRef="#br0" timeOffset="23590">6573 9409 25029,'45'-6'191,"-1"0"1,1 0 0,5 0-1,1 0 1,1 0-164,0 1 0,0 0 0,2 0-1029,4 1 0,1 0 1,0 0 1001,-5 0 1,0 0 0,0 1 5,2 0 1,-1 1 0,-2-1-217,8-1 0,-3 0 231,-7 1 1,-4 0 716,13-3-706,-30 2-33,-9 1-168,-10 1-2386,-3 0 2554,2-3 0,-4 3 0,1-2 0</inkml:trace>
  <inkml:trace contextRef="#ctx0" brushRef="#br0" timeOffset="24856">16532 9354 27516,'51'-6'77,"0"0"0,1 0 0,-1 1 0,8-1 0,5 1 0,2-1 0,-2 2 0,-3-1-1291,-4 1 1,-2 1-1,-1 1 1,3-1 1213,1 0 0,3-1 0,0 1 0,-1 0 0,-5 1 0,8-1 0,-5 1 0,-1 0 207,-8 0 1,-1 1-1,-2-1-185,14-1 1,-5 0-23,-13 1 0,-4 1 662,13-2-668,-18 1-5,-12 1 5,-4 0 2234,-9 0-3191,-2 1 8,-8 0-7234,-32 14 8189,5-5 0,-10 7 0,21-10 0</inkml:trace>
  <inkml:trace contextRef="#ctx0" brushRef="#br0" timeOffset="25239">16506 9450 25001,'46'-8'326,"1"1"0,0 0 0,5-1 0,2 1 0,0 0-276,1 1 1,2 0-1,3 0-991,-10 2 1,5-2 0,1 1 0,-1 0 0,-3 0 940,15-1 0,-4-1 0,2 1 2,-8 0 1,3 1 0,-1-1 0,-5 1 233,-4 0 1,-4 1 0,-4-1-195,0 0 0,-3 1 478,3-1 1,-4 1-331,-8-1 95,-5 1-122,-9 1 2522,-6 2-2679,-7 0 786,-2 1-798,0 0 1,1 0 5,2 0-34,-2 1-201,2 1-1042,-1 1-8066,4 0 9343,-3-1 0,2-2 0,-4 0 0</inkml:trace>
  <inkml:trace contextRef="#ctx0" brushRef="#br0" timeOffset="25422">18462 9363 18291,'0'0'0</inkml:trace>
  <inkml:trace contextRef="#ctx0" brushRef="#br0" timeOffset="36015">1433 14570 24155,'-23'-42'1586,"5"9"-1373,18 32 44,0 1-212,0 6 22,0 1-33,1 5 83,4-2 320,4-6 50,7-1-89,25-29 0,7-12-300,-13 12 0,1-2-404,7-7 1,3-6-1,-2 2 337,6-7 0,-4 0-479,-13 14 0,-1 0 0,0-1 453,14-15 1,-1 1 34,-4 2 0,-2 0-482,-5 6 0,-3 1 442,-6 7 0,-3 2 0,10-13 0,-14 15 357,-10 16-1673,-5 6-1285,-3 19 2601,-8 23 0,6-14 0,-6 10 0</inkml:trace>
  <inkml:trace contextRef="#ctx0" brushRef="#br0" timeOffset="39013">15708 15570 23433,'-38'-23'1266,"14"3"-824,44 19 79,30-2-364,-9 0 0,6 0-821,-5-1 1,3 0 0,6 0 723,0 0 1,6 0-1,3 0 1,0 0-1,-3 0-42,2 0 0,-3 0 1,2 1-1,5 0 0,-2 0 1,6 0 0,2 1 0,1-1-1,-3 1 1,-5 0-19,5 1 0,-5 0 0,-2 0 0,1 1-13,2 0 1,1-1-1,-3 1 1,-5 0-48,-6 0 0,-4 0 1,-6 0 142,23 0-603,-38 0-120,-13-2-1073,-19 1-1497,-23-4 155,-30 4 0,-9 1 3064,16-1 1,0 0 0,-11 1 0,5 0-1,8 0 1</inkml:trace>
  <inkml:trace contextRef="#ctx0" brushRef="#br0" timeOffset="39282">15955 15646 20963,'-36'9'1938,"1"1"0,-19 4-1350,75-12 45,41-8-496,-4-1 0,9-1-1131,-10 1 0,2-2 0,3 1 1023,-9 1 1,2-1-1,0 1 1,1 0-22,2 0 0,-1 1 1,2 0-1,3 0 66,-2 0 0,4 1 0,1-1 0,-1 1 0,-2 0-3,5 0 0,-2 0 1,-1 1-1,0-1-59,-3 1 1,-1 0 0,-2 0 0,-5 0 26,20-1 0,-14 0 851,-19 0-369,-15-1-493,-13 1-28,-10-2-1423,-24-1 1423,8 4 0,-8-1 0,19 5 0</inkml:trace>
  <inkml:trace contextRef="#ctx0" brushRef="#br0" timeOffset="40549">2348 16697 23629,'15'34'220,"0"-1"0,1-1 1,2-3-48,29 10-61,11-7-622,-25-19 0,2-2 574,7-3 1,2-4-15,6-2 1,6-5-3,4-8 1,7-7 0,-1-1-7,-7 0 1,0-2 0,-1 0-450,3-2 0,0-2 0,-4 1 463,-14 2 1,-3 0-1,-4 3-56,-3 1 0,-3 1 224,2-2 0,0 1-224,27-11-14,-25 16 0,0 5 20,27 18 8,-21 7 0,-2 5-14,-7 1 0,-1 2 75,3 4 1,1-1-54,-6-9 1,2-3 35,19-1 1,5-5 14,5-3 0,4-7 11,-10-6 0,2-5 0,-2-1 268,11-4 1,-2-5-233,-5-8 0,-4-2 14,-18 8 1,-3 1-18,-3 1 1,0 1 116,21-12-55,1 6-173,-16 14 16,4 3-11,-10 9-11,7 4 17,12 2 17,13 3-165,-20-5 0,1 1 131,2-2 0,2 0 0,5-1 0,3 0 221,-8-1 0,2-1 0,0 1-210,-2-1 1,0-1-1,-1 1-8,19-2 0,-4 1 67,-13-1 0,-8 0 103,-6-4-27,-15 3-146,-7 0-969,0-4 969,22-5 0,2 0 0,-12 1 0,9 1 0,0-1 0</inkml:trace>
  <inkml:trace contextRef="#ctx0" brushRef="#br0" timeOffset="40684">7212 16510 19092,'0'0'0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06:29:58.130"/>
    </inkml:context>
    <inkml:brush xml:id="br0">
      <inkml:brushProperty name="width" value="0.09071" units="cm"/>
      <inkml:brushProperty name="height" value="0.09071" units="cm"/>
      <inkml:brushProperty name="color" value="#FF0000"/>
    </inkml:brush>
  </inkml:definitions>
  <inkml:trace contextRef="#ctx0" brushRef="#br0">5766 3111 20100,'5'-23'1143,"0"-7"-3126,1 9 1983,-1-14 0,-1 18 0,-2 0 0</inkml:trace>
  <inkml:trace contextRef="#ctx0" brushRef="#br0" timeOffset="6292">18411 3772 22201,'39'-3'196,"7"0"-196,5 3-622,9 0 414,5 0 48,-31 0 0,0 0 9,0 0 0,-1 0-224,30 0 218,-7 0 11,-12 0 57,-10 0-29,-14-1 118,-10-1-308,-7 1 69,-15-1-125,-8 2 56,-19-1-208,-10 1-184,-10 0 172,-7 0 427,31 1 0,0 0 67,0 1 1,-1 0 33,1 2 0,1-1 17,0 2 0,1-1 212,-28 4 88,7 0 7,10-2 24,11-2 100,12-1 40,9 0-1,7-2-56,4 0 284,7-1-519,9 0-22,13 0-79,13-1-95,13-1 0,9-1-566,-26 2 1,0 0 461,1 0 1,1 1-51,0 0 0,0 0-113,-1 0 1,-1 0 137,28 0 129,-10 0 11,-17 0 331,-13 0 39,-13 0-185,-7 0-90,-4-1 21,-1 1-2071,1-2-1624,4 1 3568,2 0 0,-2 1 0,0 0 0</inkml:trace>
  <inkml:trace contextRef="#ctx0" brushRef="#br0" timeOffset="25315">18936 9761 20509,'48'3'834,"3"-1"-570,1-1-1341,13 2 1172,-25-1 1,4 1-549,7 1 1,4 0 496,-12-2 1,2 1 0,1-1-374,5 2 1,0-1 0,1 0 330,2 1 0,1-1 0,-2 0 20,-2 1 0,-1 0 1,-1 0-450,16 1 0,-4 0 429,-11 0 1,-4 0 208,-7-1 0,-3 0-211,29 4 118,-2 1 89,1 0 50,-7 1 130,-9-2 747,-15-1-697,-13-3 1700,-7-1-1795,-8-1 1145,-1-2-1341,-4 1-178,1-1-1021,-1 2-3293,0-1 4346,-4 1 0,3-1 0,-3-1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49:31.120"/>
    </inkml:context>
    <inkml:brush xml:id="br0">
      <inkml:brushProperty name="width" value="0.09071" units="cm"/>
      <inkml:brushProperty name="height" value="0.09071" units="cm"/>
      <inkml:brushProperty name="color" value="#FF0000"/>
    </inkml:brush>
  </inkml:definitions>
  <inkml:trace contextRef="#ctx0" brushRef="#br0">1978 2489 22083,'-49'-10'1748,"9"2"-1429,40 8 95,0 0 320,9 0-274,12 0-225,30 0-177,-11 0 1,6 0-860,-4 0 0,3 1 0,1-2 816,10 0 0,1-1 0,2 0 15,7 0 0,1-1 0,0-1-30,-16 1 0,-1-1 0,1 0 0,-1 0 0,13-1 0,-2-1 0,-1-1-2,-6 2 0,-2-1 0,-2 0-227,13-2 0,-5 0 226,-13 1 0,-4-1 3,19-3 0,-21 0 90,-10 2-12,-8 0-72,-7 2-6,-7 1 2262,-5 1-2967,-2 3-2208,4 1 2913,11 1 0,-7 0 0,6 0 0</inkml:trace>
  <inkml:trace contextRef="#ctx0" brushRef="#br0" timeOffset="899">7321 2324 20459,'-58'-15'2089,"13"3"-1165,44 12-319,4 0 291,11 0-409,27 0 1,16 0-417,-5 0 1,9 0-1,4 0 1,-2 0-883,2 1 1,-1-1 0,3 0 0,2 0 810,-13 1 0,4-1 0,1 1 0,0-1 0,-1 1 0,-4 0-2,10 0 1,-3 0 0,-1 1-1,3-1-224,-1 1 0,2 1 0,2-1 0,-1 1 1,-2-1 209,-8 1 0,-1-1 1,-1 0-1,0 1 0,0-1 8,2 0 0,0 1 0,0-1 1,-2 0-1,-5 0 8,7 1 0,-5-1 0,-7 0 0,-5-1 0,-8 0 73,-11-1 56,-5 0 257,-6 0-145,-3 0 2745,-6 0-3193,0 0-3159,3 0 3366,-1 0 0,1 0 0,-2 0 0</inkml:trace>
  <inkml:trace contextRef="#ctx0" brushRef="#br0" timeOffset="1580">12393 651 21674,'-6'47'626,"1"1"0,-1-1 0,1 7 1,1 1-1,0 1-363,3 0 1,2 1-1,-1 1-1792,1 6 0,-1 0 0,1 0 1639,-1-5 0,2 0 0,0-1-64,1 1 1,1-1 0,2-2 103,1-9 0,3-3 0,0-2-764,4 15 1,5-5-545,7-11 1,4-8-3951,20 4 5108,11-17 0,-30-11 0,-7-9 0</inkml:trace>
  <inkml:trace contextRef="#ctx0" brushRef="#br0" timeOffset="1797">12938 941 24083,'-6'58'819,"0"0"1,0 0 0,2-2-703,3-5 1,2-1-899,1 2 1,0-1 796,1-4 1,1 1-272,5 14 1,3-1-1993,0-15 1,1-2 465,-2-3 0,2-6 1879,4-7 0,-12-30 0,-3-7 0</inkml:trace>
  <inkml:trace contextRef="#ctx0" brushRef="#br0" timeOffset="2086">12974 934 25478,'9'-52'433,"-1"1"0,-2 9 0,5 6-388,28 2-57,-4 21 18,4 7-6,17 19-25,-29 8 0,-3 7-15,0-1 1,-3 3-208,-5 12 0,-7 3 247,-9-9 0,-7 1-6,-15 18 1,-9 0-104,6-18 1,-4-1 0,-1 1-555,-6 6 0,-1 1 1,2-4-1019,-4 4 1,5-4 1680,13-8 0,8-5 0,15-11 0,7-6 0</inkml:trace>
  <inkml:trace contextRef="#ctx0" brushRef="#br0" timeOffset="2780">13763 1210 23562,'-45'-8'285,"1"0"1,2 4 0,6 10-236,3 34-1573,3 17 1565,16-25 0,2 2 201,1 15 1,4 1-225,6-4 1,3-2 33,2-2 0,5-3 9,22 8 205,4-37-189,16-29 95,-28-3 1,-2-7 171,2-13 0,-4-4-205,-5 3 0,-5-1 70,-3-10 0,-4 4-109,-1 1 729,-1 1-841,0 49 28,0 43-26,6-8 1,1 2-196,0 1 0,1 0-29,5-1 1,4-5-273,14 2-648,19-14 374,0-30 774,-3-12-63,-11-26 68,-22-4 90,-8 8 0,-2-2 153,-2 10 1,-1 0 61,0-10 0,0 1 945,-1-11-1004,0 36 297,1 51-313,2 21-194,0-8 1,1 1-32,1-10 1,0-1 22,3 10 0,0 0-12,0-9 1,0-2 319,7 27 56,-5-33-162,-3-34-45,-3-15-135,4-19 1,0-16-49,2 6 1,4-5-208,0 1 1,2 0-2742,3 0 0,5 7 2946,14 15 0,-15 26 0,-10 36 0</inkml:trace>
  <inkml:trace contextRef="#ctx0" brushRef="#br0" timeOffset="4530">14719 1030 24654,'-47'30'407,"-1"0"1,14 3-1,1 4 1,8 0-375,7 6 1,6 2-699,-4 15 1,2 0 714,8-18 1,3-4-51,1-3 0,2-2 67,12 19 455,8-16-522,15-18 338,28-29-294,-29-13 1,-2-7-42,2 1 0,-2-4-304,-5-12 1,-4-3 336,-10 11 1,-3-3 111,-1-15 1,-2-2 159,-2 11 1,-1 2-309,-1 3 0,-1 4-78,-2 4 78,-1 53 0,-2 19-39,2 25-76,-1-10 0,4 5-171,7-5 1,4 1 147,2 3 1,6-6 134,7-15 1,3-11 75,19-17-73,-3-32 33,-17-21 85,-2-8 647,-1-8-656,-12 18 0,-1-1-70,-2 8 0,0 2-39,8-25 321,-9 31-366,-6 45 23,1 39-17,-2-15 0,1 4-99,1 9 1,2-1 95,2-9 0,2-4 42,8 6 0,3-32 51,-2-28-51,2-10 67,3-17-9,-7 5 1,1-4 92,1 2 1,-1-1-57,-1 2 0,0 1-84,11-14 40,-17 36-57,-3 15 6,-2 18-11,0 37-31,-4-21 0,0 1-129,2 5 0,1-1 127,8 10 44,0-27 16,4-35 29,-4-13-40,-1-5 1,0-3 75,2-2 1,-1-1-57,1 2 0,-1 1 9,13-17-34,-12 36 5,-1 8 1,0 19-6,0 6 0,2 14 0,13 20-39,14-8-101,-13-23 0,2-4 33,24 3 79,1-28-28,-20-9 56,-14-7 0,-3-6 22,-2-8 1,-2-3 27,-1-13 1,-3-1-230,-4 9 0,-4 1 255,-6 4 0,-6 6-76,-9 4 0,-14 14 44,-6 29-27,9 15 0,3 9-14,5 13 0,6 6 19,5-10 0,2 3 1,5-2-369,7 12 0,8-6 130,9-7 1,6-9-242,1-18 1,5-7-691,17-3 1,4-9-313,-1-16 0,-2-8 744,1 2 1,-4-6-405,-7-18 1,-9-7 675,-14 2 1,-6-3 318,0-6 1,-3-1-620,-3-3 1,-2-1 1120,-2 5 0,-1 3 425,-1 9 1,-3 1 1120,-7-9 1,-3 2-433,0 15 1,-2 4-1092,-1-2 0,-1 4-8,-8 2-169,14 32 493,4 49-583,7 7 0,2 7-477,0-17 0,0 1 0,0 2 344,2 10 1,1 3 0,0 0-2,2-4 0,1 0 0,0-5 339,0 3 1,0-3-405,3 6 1,2-5-301,7-5 35,-1-21 0,4-3-23,34 0 302,-20-28 1,0-10 69,-5-5 1,-4-7 827,0-15 0,-6-4-814,-8 6 1,-3 0 97,-2-3 1,-2 1-45,-3 1 0,-1-1 509,-1-6 1,-3 0-502,-12-18-101,0 12 1,-3 40 5,5 27 17,10 13 546,12 6-821,7 2-95,5-15 1,4-2 60,0-2 1,0-3 184,29 16 74,-16-12-18,-25-1 51,-10 3 11,-4 9-5,-4 27 39,1 4-96,1-2 51,11-14-252,8-32-33,12-6 16,6-11 213,1-11 45,-1-11 19,-15-2 1,-2-5 254,-1-4 0,-1-2-70,-2 1 0,-1 1 31,-3 1 1,-3 3 178,-1 0-369,-2 14-29,-5 9-10,-1 23 5,-1 13-3,1 6 0,2 5-493,3 2 0,3 0-260,-1 1 0,3-3-2487,27 14-5207,-4-35 8450,10-12 0,-22-4 0,-4 0 0</inkml:trace>
  <inkml:trace contextRef="#ctx0" brushRef="#br0" timeOffset="4681">17773 644 25040,'-39'-24'-3277,"-1"0"0,5 1 0,3 7 2368,8 17 1,11 0-1,2 0 1</inkml:trace>
  <inkml:trace contextRef="#ctx0" brushRef="#br0" timeOffset="4850">16401 731 25231,'51'-18'-1536,"0"0"0,0 1 0,-3 0 0,0 1 1,-1 3 1325,18-2 0,-6 4 1,-23 4-1,-5 1 1,19-3-1</inkml:trace>
  <inkml:trace contextRef="#ctx0" brushRef="#br0" timeOffset="5264">18284 914 26934,'-53'9'72,"1"0"1,2 2 0,6 7-28,11 22 0,6 7-727,7-11 1,2 1 687,-3 12 0,8 2 281,12-5 0,15-4-220,24-5 0,15-7-43,-9-8 1,3-3-1,2-4-313,1-4 1,1-4 0,0-3 288,-4-4 0,0-4 0,-5-1 0,-2-3 0,-4-3-38,-4-3 1,-3 0 37,21-18-73,-13 2 25,-19 2-6528,-36 9-3255,-8 7 9244,-19 8 1,22 4-1,8 0 1</inkml:trace>
  <inkml:trace contextRef="#ctx0" brushRef="#br0" timeOffset="5732">19765 524 23511,'61'-1'179,"-1"-1"0,0 1 1,0 0-197,-4 1 0,-2 0-580,-2 0 1,-2-2-1281,6-1 1,-3-4 1876,-14-6 0,-3-1 0,21-2 0,-36-7 0</inkml:trace>
  <inkml:trace contextRef="#ctx0" brushRef="#br0" timeOffset="5885">20264 433 22060,'-22'56'1126,"0"0"0,0-1 0,8 1-580,17 2 0,6 3-1078,-4-14 1,1 0-1,2 3 226,2 9 0,1 2 0,3 1 306,5 3 0,2 0 0,-2-6 0,-5-7 0,1-5 0,4-6 0,0 0 0</inkml:trace>
  <inkml:trace contextRef="#ctx0" brushRef="#br0" timeOffset="6416">20516 958 23892,'51'-5'18,"1"-1"1,5-2 0,-4-5 15,4-16-34,-28 6 0,-9-4 39,-27-31-33,-21 14 33,-28 18 73,3 24-28,0 20 89,5 15-78,24 6 1,8 7 21,10 5 1,7 2-739,3 0 0,8-2 640,9-3 1,11-8 5,17-13 1,4-9-1,-13-6 0,1-3-20,12-2 1,-1-7 448,8-21-93,-26-7 1,-5-10 27,-4-7 0,-4-6-512,3-10 1,-4 1 189,-7 12 0,-3 4 73,5-19-140,-4 46 0,3 10 1197,5 23-1225,19 35-157,-18-9 0,-2 2 132,1 0 0,-3 1-379,-3 1 0,-5-2 252,-10 12 664,-14-8-927,-9-8-913,-26-6-1074,13-17-3143,7-30 3483,49-27 2090,15-8 0,5-1 0,6-1 0,-16 19 0,1-1 0</inkml:trace>
  <inkml:trace contextRef="#ctx0" brushRef="#br0" timeOffset="6781">21628 497 25718,'-38'13'248,"1"0"1,5 4-1,7 8-198,15 37 1,14 8-51,1-17 0,3-1-665,-2-5 1,2 1 0,2-4 496,7 1 0,5-4 210,8 5 1,5-6-77,-3-14 0,3-7 253,5-10 1,0-12 51,-2-19 1,-4-10-180,-7-1 1,-3-3-112,1-3 1,-2 2 29,10-9 956,1 14-967,-1 14-123,15 31-90,-24 13 0,-2 7 56,1-2 0,-3 3-230,-4 12 0,-5 1 263,-6-12 1,-2-2-146,-1 32 254,-12-8-1408,-22 1-417,1-40 0,-3-6-123,1-2 0,-1-6 1963,-6-10 0,4-7 0,6-4 0,7-1 0</inkml:trace>
  <inkml:trace contextRef="#ctx0" brushRef="#br0" timeOffset="6933">21376 700 23047,'63'-13'-318,"0"1"0,-1-1 0,-7 3 1,2-1-1,-3 2 0,-7 2 0,-1 1 1,-4 2-1,7-1 0,-1-1 1</inkml:trace>
  <inkml:trace contextRef="#ctx0" brushRef="#br0" timeOffset="7197">22256 265 25461,'49'15'341,"1"0"1,-2 3 0,-3 3-314,-12 4 0,-2 5-1206,2 1 0,-1 3 1225,1 4 1,-1 1-48,-2 3 0,-2 1-3,-2 3 1,-2 2-4,-3 0 0,-3 1-70,-3-1 1,-4 2-18,-1 15 1,-8 1-656,-11-8 1,-5-1-180,4 0 0,-5-5-843,-10-12 0,-3-8-7836,-11 0 9606,1-15 0,18-7 0,8-8 0</inkml:trace>
  <inkml:trace contextRef="#ctx0" brushRef="#br0" timeOffset="7348">23094 1103 12612,'0'0'0</inkml:trace>
  <inkml:trace contextRef="#ctx0" brushRef="#br0" timeOffset="7864">14750 2634 18375,'-36'-8'2512,"0"0"0,-23-7 59,48-2-1983,12 3-352,30-10-136,4 13 1,8 1-1072,3 1 1,6 1 0,3 0 1003,-2 1 1,2 1 0,4-1-1,7 1-6,-12 1 0,4 1 1,4 0-1,3-1 1,2 1-1,1 0 0,0 0 1,0 0-208,-7 0 0,2 0 0,0 0 1,1 1-1,0-1 0,1 0 0,0 0 1,1 0-1,-1 0 0,0 1 180,-4-1 1,1 1-1,-1-1 1,1 1-1,0-1 1,0 1-1,0-1 1,0 1 0,0-1-1,0 1 1,-1-1-174,7 1 0,0-1 0,0 0 0,1 0 0,-1 0 0,0 0 0,-2 0 0,-1 1 0,-1-1 0,-3 0 173,8 0 1,-2 0 0,-2 0 0,-1 0 0,-1 0-1,-1 0 1,2 0-168,-3 1 0,1-1 0,-1 1 0,0-1 1,0 1-1,-1-1 0,0 1 167,4-1 0,0 1 0,-2 0 0,1-1 0,0 1 0,0-1 26,4 0 0,1-1 1,0 1-1,-1-1 1,-2 0-1,-4 0-28,8-1 1,-5 0 0,-2 0-1,-2-2 211,-4 1 0,1-1 0,-5 0 0,-10-2-668,13-14 1188,-76 3-2034,-8 15 0,-9 4 1305,-5-1 0,-5 1 0,4 1 0,4 1 0,2 0 0,-12 0 0,1 0 0</inkml:trace>
  <inkml:trace contextRef="#ctx0" brushRef="#br0" timeOffset="8315">14897 2732 24088,'43'-13'480,"0"1"1,0-1 0,11 1-1,4 0 1,2 3-1726,-6 3 1,2 2 0,2 0 0,1 1 1302,-2-1 0,2 1 1,1 0-1,1 0 0,1 0-40,-6 1 1,0 0 0,1 0 0,1-1-1,2 1 1,4 0 13,-8 0 0,4-1 1,2 1-1,1-1 1,2 0-1,-1 1 1,0-1-1,-2 0 0,-3 1-201,6-1 1,-2 1 0,-1-1 0,-1 0 0,1 1 0,1-1 0,2 0 169,-5 0 0,1 0 1,2 0-1,1 0 0,0-1 1,0 1-1,0-1 0,-1 1 1,-1-1-26,4 0 1,-1-1 0,1 1 0,-2-1-1,1 1 1,-2-1 0,0 0 0,-1 0 13,2 0 0,-1 0 1,-1-1-1,0 1 1,-1 0-1,0-1 0,1 1 2,-1-1 0,2 0 0,1 0 0,-2 0 0,-1 0 0,-3 0 0,-5 1 8,12-2 0,-4 0 0,-6 1 0,-6-1 34,7-1 0,-13 0-29,-12 1 79,-6 0 1447,-11 3-1755,-2 1 1560,-9 6-3341,2 5 2694,4 5 0,-3-5 0,0 0 0</inkml:trace>
  <inkml:trace contextRef="#ctx0" brushRef="#br0" timeOffset="8496">19861 2496 17658,'0'0'0</inkml:trace>
  <inkml:trace contextRef="#ctx0" brushRef="#br0" timeOffset="15949">3072 3737 26497,'32'-13'50,"0"1"1,1 1-1,2 2-22,4 8 0,2 2-1442,11-1 1,3 0 1413,-9 0 0,2 0 0,2-1-473,5 1 1,3 0-1,-1-1 471,4 0 0,1 0 0,0 0 0,-1 0 0,0 0 1,-1-1-11,-8 1 1,-1 0 0,-2 0-12,16-1 1,-4 1 19,-16-1 1,-3 1 7,18 0-5,-16-1 1110,-16 2-1042,-5-1 1941,-10 0-2109,-6 1 570,-5-1-1537,-2 1 1,0 0 0</inkml:trace>
  <inkml:trace contextRef="#ctx0" brushRef="#br0" timeOffset="16750">5125 3708 25079,'36'-6'1043,"8"1"-884,-1 3 1,3 2-132,-8-1 0,0 0-840,16 0 0,-1-1 812,-17 1 0,-3 0 68,28-2 620,-16 0-504,-14 0 467,-12 2-443,-10 0-130,-6 1-5074,-2 0 5225,-1 11 0,0-8 1,0 9-1</inkml:trace>
  <inkml:trace contextRef="#ctx0" brushRef="#br0" timeOffset="17720">9073 3857 20420,'-33'-18'2660,"8"3"-2049,25 13 145,2 0-398,34-4-294,14-1 1,9-1-47,-16 2 1,2 1 0,2-1-873,17-2 1,4 0 0,-2 1 853,-9 1 0,-3 1 0,0 0 22,-3 1 0,-1-1 1,-3 1-42,10-1 1,-2 0-5,-5 1 1,-2-1-101,-11 1 0,-3 0-1977,21-3-1373,-34 3 3473,-54 2 0,13 2 0,-17 0 0</inkml:trace>
  <inkml:trace contextRef="#ctx0" brushRef="#br0" timeOffset="18066">9215 3761 15305,'-10'0'5115,"2"0"-3693,8 0-733,0 0-341,59-9-102,-3 7-426,2-3 0,8 0 277,-14 4 0,1 1 0,0-1-4,-4 0 1,1 0-1,0 0 32,8-1 0,1 0 1,-4 0 406,1-1 0,-6-1 168,11-1-287,-34 1-312,-24 3-712,-2 1-5522,1 0 6133,3-2 0,-2 2 0,1-2 0</inkml:trace>
  <inkml:trace contextRef="#ctx0" brushRef="#br0" timeOffset="23274">4884 3053 20526,'-8'-36'929,"3"9"-49,5 46-678,1-6 246,1 11 67,3-15 146,5-4-17,5-3-230,8-14-111,8-10-258,1-9 0,1-4-45,-7 6 0,0 0-580,11-11 1,-2 0 136,-13 13 1,-1 2-2835,12-12-5966,-9 13 9243,-13 14 0,-6 7 0,-5 3 0</inkml:trace>
  <inkml:trace contextRef="#ctx0" brushRef="#br0" timeOffset="25965">8476 2997 22313,'-1'28'1187,"1"-4"-907,5-15 90,-3-2-146,1-1 17,-2-4 78,1 0 17,-1-2 213,2 0 112,3 0-426,3-4-33,8-7-101,21-24-73,-3 2-28,-10 8 0,-1 1-34,12-10-873,-5 1-1132,0 9 2039,-2 5 0,-13 10 0,-2 4 0</inkml:trace>
  <inkml:trace contextRef="#ctx0" brushRef="#br0" timeOffset="28047">12241 3710 22268,'39'-1'229,"0"0"1,2 0 0,3 1-219,-2-1 0,4 1 1,4 0-1078,0 0 0,4 0 0,0 0 0,-3 0 1064,1 0 0,-2 0 0,0 0-146,11 0 1,1 0 0,-7 0-254,-6 0 1,-8 0-4098,12 1-571,-12 1 5237,-27 0 0,-15 0 0,-2 0 0</inkml:trace>
  <inkml:trace contextRef="#ctx0" brushRef="#br0" timeOffset="28867">16833 2868 19731,'-1'47'1926,"2"-9"-956,2-32-74,4-2-241,3-3-129,4-2-212,6-7-180,6-4-134,5-9-1394,22-18-2773,-6 7 4123,-9 7 0,-1 2 1,-6 4-1,4 0 0</inkml:trace>
  <inkml:trace contextRef="#ctx0" brushRef="#br0" timeOffset="29234">19184 3124 25741,'51'-10'-35,"-5"-12"1,-3-1-1,-13 8 1,-1-4-1,-1-1 1</inkml:trace>
  <inkml:trace contextRef="#ctx0" brushRef="#br0" timeOffset="68516">8629 2999 21875,'-7'-22'292,"-2"2"151,7 17-275,-2 0-17,4 2 73,0 1-224,0 4 0,0 6 0,2 5-6,2 7 40,2 0 0,3 7 122,-2-8-44,-1-2 163,-3-11 307,-1-6-16,0-2 0,3 0-297,2-5-269,6-7 117,6-12-117,8-11 0,8-8-5,5-5-4,-8 13 1,1 2 8,-10 9 0,1 1 3,6-4 0,-2 2 13,-1 3-83,-7 9-34,-12 6-286,-3 4-587,-5 3-538,0 5-2482,0 3 3994,0 10 0,0-9 0,0 2 0</inkml:trace>
  <inkml:trace contextRef="#ctx0" brushRef="#br0" timeOffset="72609">21020 3775 27510,'50'-8'230,"7"0"-230,1 2-1069,-23 3 1,0 0 1065,2 0 0,1 1 6,1-1 0,1 1 8,-1-1 0,-1 1-11,-1 1 0,-1-1 0,-1 0 0,-1 0-34,25-1 613,-5-1-579,-13 1 0,-7 0 260,-10 0-260,-7 1-168,-8-2-151,-4 3 753,-3-1-2058,-2 1-1786,-8 0 3410,-21 0 0,15 1 0,-13 0 0</inkml:trace>
  <inkml:trace contextRef="#ctx0" brushRef="#br0" timeOffset="73022">20846 3882 22929,'36'-1'1005,"0"0"0,27-1-924,-24 0 1,1 0-561,-3 0 1,0 0 478,4 0 0,2 0 36,3-1 1,2 1-34,-2-1 1,4-1 0,0 1 18,0-1 1,-1 0-1,2 0 90,6 0 0,1 0 1,-3 0 46,5-2 1,-6 2 27,-13 1 1,-7 0 421,-5 1-312,-7 0-84,-13 2-201,1-1-57,-8 1-347,1 0-309,-2 0-8042,0 0 8743,-6 0 0,3 0 0,-4 0 0</inkml:trace>
  <inkml:trace contextRef="#ctx0" brushRef="#br0" timeOffset="74488">4042 4546 21545,'58'0'930,"-13"-1"0,0 0-840,21-3-1297,-17 1 1,2-2 1239,-8 1 1,-1-1-31,2-1 0,2 0 279,14-2 1,2 0-289,-11 0 1,-1 0-132,0 1 0,-3 0-65,1-1 373,-32 4-703,-14 4-1149,-8-1-200,-6 1 2108,-25 2 0,-4 1 0,13-2 0,-7 2 0,0-1 0</inkml:trace>
  <inkml:trace contextRef="#ctx0" brushRef="#br0" timeOffset="74767">4193 4637 22733,'3'2'1204,"8"-3"-1019,49-8-23,4-2-763,-28 5 1,1 1 670,3-2 0,2 1-45,18-3 0,3 1 53,-6 0 0,-1 0-78,7-1 0,-3 1 5,-22 2 1,-5 1-601,7-1 595,-20 5 0,-12 1 0,3 0 0</inkml:trace>
  <inkml:trace contextRef="#ctx0" brushRef="#br0" timeOffset="75890">6544 4537 24816,'10'-22'157,"6"21"-107,2 28-38,4 5-12,3-4 33,0-12 6,2-6-39,5-4 6,1-4 0,1-8 145,15-18 34,-2-15-174,-1-1 208,-12-1 22,-18 19-57,-2 4-206,-4 9-40,7 11 62,-1 9 0,9 7-162,3-1 89,5-2-39,4-4 112,2-5-50,1-3 95,15-11 5,-3-14 79,-2 0-56,-12-8-12,-20 14-38,1 1-29,-8 8 6,4 2-34,2 8 34,-1 3 0,8 4-11,-4 1 45,1-1-34,1-2 0,1-4 33,0-2 7,14-5-74,8-11 40,1 1-6,0-9 0,-16 8 16,10-4-55,-7 9-62,2 0 101,-9 13 6,-10 1 56,0 4-57,-4-2 1,5-3 44,1-2-50,18-3-420,6-14-325,-2 2-1187,-8-11-3759,-21 9 5691,-7 4 0,-3 5 0,-1 3 0</inkml:trace>
  <inkml:trace contextRef="#ctx0" brushRef="#br0" timeOffset="79048">11149 4606 25141,'54'-6'207,"-9"3"1,3 1-205,-12 1 0,1 1-1195,19-1 0,2 1 1192,-11 0 0,0-1-76,1 1 1,0 0 58,-2 0 0,-1 0-17,-4 0 0,-1 0 49,-4 0 1,-3 0-55,21 0 621,-14 0-582,-16 0 68,-9 0-62,-8 0 1304,-4 0-1310,-2 0 578,0 0-1133,2 0-784,3 0 1339,37 0 0,-28 0 0,24 0 0</inkml:trace>
  <inkml:trace contextRef="#ctx0" brushRef="#br0" timeOffset="79833">15409 4519 24262,'47'-8'293,"0"0"0,1 1 0,0 1-260,-6 0 1,1 1-1327,4 0 0,1 2 1307,1-1 0,1 1-12,-6 1 0,2 0 0,-1 1 19,13-1 0,-2 1-21,-2 0 0,-4 0 651,11 1-646,-41 0 69,-10 0-24,-6 0-1521,-3 0 1471,-9 0 0,6 0 0,-6 0 0</inkml:trace>
  <inkml:trace contextRef="#ctx0" brushRef="#br0" timeOffset="94664">8415 7518 18134,'-28'-7'2946,"6"1"-2095,19 3-178,1 2 38,0-1 1076,1 2-1361,1-2-224,0 1 117,1-2-202,8 0-33,6-1-39,13-3-11,12-1-34,11-2 0,10 0 2,-27 4 1,2 1 17,19-3 0,2 1-20,-14 1 0,0 0-296,13-2 0,-2 1 273,-18 2 1,-3 1-12,27-5-127,-10 0 94,-10 1 22,-9 0 23,-10 2-12,-3 0 34,-11 2 396,-1-2-396,-8 2-180,-11-4 168,-1 3-105,-10-3 117,-7 2 28,-3-1-28,-9-3-11,11 3 44,5-1-33,11 4 247,-4-2 44,4 1-190,0 0-6,7 3-90,6 2 231,2 0-231,9 0 62,16 0-67,3 0 0,13 1 0,-8-1-184,9 1 55,-10-1 45,-2 0 73,-16 0-57,-11 0 12,-2 2 56,0 3-22,0 4 22,-3 6 0,-5 5 28,-15 23-22,-5 11-6,-1 1-6,4-1 6,11-21 0,1 3-11,5-13 56,1-1-40,4-16 107,3-4-1137,-1-2 0,1 0 0</inkml:trace>
  <inkml:trace contextRef="#ctx0" brushRef="#br0" timeOffset="103954">11602 5368 19714,'-34'7'2616,"7"-2"-1983,27-4 1271,0-1-1484,8 1 84,6 0-50,18 3-57,23 1-288,-15-2 1,9 0-738,1 0 1,9 1 0,3-1 0,-3 1 635,-9-2 0,-1 0 1,0 0-1,4 0 2,3 0 0,3 1 0,3 0 0,-3 0 1,-3-1 0,-3 0 0,-3 0 0,-1-1 0,-1 0-9,15 1 0,0 1 0,-2-1-2,-4-1 0,-2 1 0,0-1-231,-5 0 1,-1 1-1,-1-1 234,15 0 0,-4 0-6,-11-1 0,-4 1-25,22-1 23,-18 0 5,-12 0-118,-6 0-50,-11 0-336,-8 0 1876,-7 0-4262,-22 1 3130,-27 7 0,17-5 0,-12 5 1</inkml:trace>
  <inkml:trace contextRef="#ctx0" brushRef="#br0" timeOffset="104388">11686 5760 22688,'53'0'380,"0"0"1,-1 0 0,7 0 0,0 0 0,0 0-279,-2-1 1,0 0 0,5 0-1103,-7-1 1,5 0-1,2 0 1,0 0-1,-5-1 1003,0 1 0,-2-1 0,-1 0 0,3 0-3,-2 0 0,4-1 0,1 1 0,-3-1 0,-6 0 340,5 0 0,-6 0 0,0 0-338,3 0 0,0-1 0,-3 0 402,6-1 1,-4-1-192,0 1 0,-5 0 924,-4-3-963,-20 5 2873,-19 2-6374,-4 2-451,-2 4 3778,-3 0 0,2 0 0,-1-1 0</inkml:trace>
  <inkml:trace contextRef="#ctx0" brushRef="#br0" timeOffset="106262">19825 5461 23394,'66'0'683,"-28"0"0,6-1-540,11-1 1,8-2 0,4-1-1350,-8 1 0,2-1 1,2 1-1,-1-1 1206,0-1 0,-1 1 0,1 0 0,-2-1 0,-2 1 0,0-1 0,-3 1 0,-7 0 163,6-2 0,-7 0-146,-10 2 0,-3 0 864,24-6-831,-6 2-44,-4-2 190,-7 3-196,-12 1-11,-13 3 2261,-10 3-3364,-4 0-5137,-39 8 6251,4 2 0,-1 2 0,-18 0 0,-6 7 0</inkml:trace>
  <inkml:trace contextRef="#ctx0" brushRef="#br0" timeOffset="106593">20010 5648 25998,'53'-6'79,"0"-1"1,1 0 0,-1 0 0,0 0 0,-1 1 0,-2 0 0,0 0 0,3 0-87,6 0 0,4 1 1,1-1-1,-3 0 0,-7 2-679,-1 0 0,-6 1 1,1 0 685,4-1 0,1 0 0,-7 0 16,-7 2 1,-5-1 1089,17-3-445,-12 2-174,-18 0-347,-17 3-135,-4 1-397,1 0 420,1 0-2845,3 0 2817,2 0 0,-2 0 0,0 0 0</inkml:trace>
  <inkml:trace contextRef="#ctx0" brushRef="#br0" timeOffset="108510">13591 6818 26206,'6'36'448,"-1"-2"-409,-5-6 28,-1-4 84,1-6 303,-1-7-124,10-9-190,9-15 45,17-14-146,12-18-176,-20 18 1,2-2 183,14-18 1,1-2-736,-12 13 0,0-1 688,8-9 0,-1 0-91,-12 14 1,-4 3 90,7-7-555,-4 6-1097,-21 24-1170,-3 16 2822,-6 21 0,3-13 0,-3 11 0</inkml:trace>
  <inkml:trace contextRef="#ctx0" brushRef="#br0" timeOffset="130157">13529 6840 19400,'-10'-36'1943,"2"4"-1181,8 21-224,0 0 515,0 0-666,0 2 38,-1 0-72,1 5-73,-1 0-45,1 3-133,0 0-102,0 8 0,0 5 22,0 9-16,0 6-6,0 3 16,0 2 18,2 3-17,0-2-17,6 8 67,-2-14-67,2 3 56,-1-18 22,-1-2-44,0-6 106,-1 0 325,3-3-28,6-4-197,9-13-234,0-2 67,6-12-68,-5 1 29,4-4 33,4-5-56,5-5-11,3-3 28,-7 10 0,2-2 42,-1 0 0,2-1 76,6-6 0,-1 2-88,-11 11 1,-3 3 288,18-19-291,-28 29 90,-1 0-90,-10 10-50,-2 4-6,-1 1 0,-2 2 0,1 1-1160,-1 0-4256,0 5 5416,-1 7 0,0-4 0,0 4 0</inkml:trace>
  <inkml:trace contextRef="#ctx0" brushRef="#br0" timeOffset="147628">2290 8694 21562,'17'26'2061,"-3"-6"-1131,-7-10 247,2-5-237,3-3-217,26-33-566,0-3-157,-7 3 0,0-4-403,-3 3 1,-1-1-488,3-5 0,0-1 720,4-11 1,-2 2-1,5-5 1,-4-2 0</inkml:trace>
  <inkml:trace contextRef="#ctx0" brushRef="#br0" timeOffset="150433">4579 9717 14740,'-23'0'1143,"5"0"-656,17 0 1977,0 0-794,-1 0 1477,2 0-2441,5-1-348,8 1-156,14-1 44,12 0-44,13-1-95,14-2-608,-28 2 1,2 0 503,4-2 0,1 0-3,3 0 0,1-1-176,-1 0 0,2 0 198,-7 0 1,3 1 0,-2-1-23,13-2 0,-2 0 42,-2 1 0,-5 0 30,12-2 231,-42 5-51,-10 1-157,-5 1-41,-2 1-9885,-1-1 9356,-6-2 1,4 1 0,-5-1-1</inkml:trace>
  <inkml:trace contextRef="#ctx0" brushRef="#br0" timeOffset="152727">10220 9802 23047,'52'-21'365,"0"1"1,-1 1 0,-2 4-260,-14 8 1,0 2-885,3-1 0,0 1 870,1 0 1,0 0-54,0 0 0,0 1 28,-3 1 1,2 0 462,13-2 0,-2 0-189,5 1-176,-18 1 1,-6 0 203,-17 2 175,-7 0-376,-4 1 11,-1 0-257,0 0 341,3 0-1501,0 0-1963,5-1 3201,3 0 0,-5-1 0,1 1 0</inkml:trace>
  <inkml:trace contextRef="#ctx0" brushRef="#br0" timeOffset="155067">14326 9679 24346,'38'19'196,"-3"-2"-135,-16-9-55,1-2 28,3-1-23,4-3-6,1-1 79,6-1-50,1-6-28,3-4 27,0-8-27,-2-4 50,-3 2-51,-6 1 79,-5 5 34,-7 4-118,-5 5 34,-5 4 61,-1 5-90,1 6 29,2 6-28,4 5-6,5 1 100,6-3-100,7-6 169,31-5-163,-7-8-166,-16-4 0,1-3 160,19-9 0,-2-8-33,-4-1 44,-7 1-11,-7 5-95,-5 6 89,-7 7 6,-4 10-22,-3 7 375,1 7-353,5-1-6,6 1-230,3-5 68,4-2-173,18-2 307,-1-5 34,0-1 45,-11-7-40,-16-1 23,-2-4-28,-4 2-67,3 1 11,-4 7 101,0 8-39,-4 6-6,-3 6 5,12 11 40,0-10-39,12 5 100,13-17-39,7-5-67,-20-6 0,-1-2 62,20-2-62,-8-5 61,-14 1-27,15 0 33,7 0-64,-20 5 0,-1 1 36,20-1 11,-6 2 12,-17 1-23,1-2 130,-2-1-40,0-1-45,-3-1 72,3-1-38,-11 3-118,-1 0-185,-13 3-823,-3 1-725,-2 0 1,-1 0-1</inkml:trace>
  <inkml:trace contextRef="#ctx0" brushRef="#br0" timeOffset="157743">14926 8797 26211,'-1'-42'482,"4"-4"-426,8-2 5,11-12-944,-6 27 0,2 0 914,3-4 0,1 0 11,3 0 0,2 1-42,2 0 0,0 1 0,3 2 0,0 2-6,0 1 1,1 3 5,0 2 0,-1 1-17,0 2 0,-1 2 0,-1 1 1,0 2-158,25-14-229,-5 4 484,-7 4-535,-9 3 449,-7 2-499,-11 2-67,-8 0-106,-5-1 871,-11-2-901,-20-5 623,-18 5 67,-14 2 174,13 10 107,12 6 128,20 1 538,6 0 67,8 0-381,24 0-544,3 0 57,22 0-95,-4 1-34,1 3 28,-2 4 12,6 15 21,-15 11 74,-6 4-124,-19 8 22,-12-10-33,-6 2 0,-6 2-11,-8 0-1104,0 1 1115,4-7 0,1 0 0,1-5 0,-7 18 0</inkml:trace>
  <inkml:trace contextRef="#ctx0" brushRef="#br0" timeOffset="158228">16474 7453 25959,'-33'53'151,"0"-2"-83,4-8-43,9-16 0,0-1 70,-7 11-22,-4 2 145,19-23 12,6-5-62,3-3 84,7-1-162,9-1-12,34 10-47,-14-5 0,2 0-31,2 1 0,-1 0-199,1 1 1,-3 0 164,7 5 34,-6-1 0,-11-4-95,-4 0-196,-11-6-2112,-2-2-2498,-7-12 5000,-6-22 0,4 15 1,-3-13-1</inkml:trace>
  <inkml:trace contextRef="#ctx0" brushRef="#br0" timeOffset="158727">16784 7346 24956,'18'-37'286,"0"0"0,-1 5 0,4 7-354,21 16-44,-12 14-11,-10 7 118,-14 11-130,-4 6 101,-5 2 34,-7 3 0,-7-3 17,-17 9 90,5-10-57,4-2 135,14-15 89,15-9-55,28-3-225,23-1-31,-15 2 1,2 1 36,-7-1 0,-2 3-33,22 8-85,-27 4 118,-10 3-84,-8 3 23,-9 14 105,-28 3 6,5-15 1,-3-1-28,-29 10-23,-4-7 0,24-15-690,3-5-6014,21-11 6704,26-21 0,-4 11 0,15-9 0</inkml:trace>
  <inkml:trace contextRef="#ctx0" brushRef="#br0" timeOffset="159109">17412 7331 24973,'-24'39'421,"5"0"-365,18-5 84,7 12-73,19-11-22,3-4-40,18-17 46,-6-12-7,0-10-38,-2-5 179,-7-11 50,-6-5 84,-9-6-16,-8-2 117,-7-21-381,-11 14-34,-7-11-10,-9 27-1,-2 8-44,-4 10-2163,-7 10 2213,18 34 0,-1-22 0,20 20 0</inkml:trace>
  <inkml:trace contextRef="#ctx0" brushRef="#br0" timeOffset="159243">18030 7324 16846,'0'0'0</inkml:trace>
  <inkml:trace contextRef="#ctx0" brushRef="#br0" timeOffset="160852">21374 9648 26362,'34'2'246,"0"0"1,9 0 0,4-1-197,10-3 0,3-1-1073,-12 0 0,2 1 0,-1-2 1025,2 0 0,1 0 0,-2-1 11,-3 0 0,-1 0 0,-2 0 290,8-1 1,-5 1-304,-12 0 0,-3 0 636,9-1-552,-12 1 353,-3 2-370,-14 0 1618,-2 2-1679,-10 1-2979,0 0 2973,-22 13 0,17-10 0,-17 10 0</inkml:trace>
  <inkml:trace contextRef="#ctx0" brushRef="#br0" timeOffset="162218">2054 10523 18891,'-43'-10'2525,"8"1"-2122,35 8 108,0 1-58,6 0-55,9 0-135,15 0-185,20 3 1,12-1-70,-15-1 1,4-1 0,3 0 0,2 1-543,-2-1 0,3 2 0,1-1 1,0 0-1,-2 0 544,7-1 0,-1 0 1,-1 0-1,-2 0-11,9 0 0,-2 0 0,-11 0-34,-16 0 1,-5 0 33,3 0 0,-2 0-1877,14 0 1877,-6-1 0,-23 0 0,-19 0 0</inkml:trace>
  <inkml:trace contextRef="#ctx0" brushRef="#br0" timeOffset="162835">4345 10550 25410,'35'-16'194,"0"1"0,8-1 1,3 2-159,13 3 1,4 2-1289,-14 2 0,0 0 1,2 0 1254,4-1 1,0 1 0,0-1-4,-4 1 0,0 0 0,-1 0 335,1 1 0,0-1 0,-2 1-335,8-1 0,-4 0 19,-7 2 1,-5 0-3,14-2 623,-32 3-825,-8 1-2638,-12 1 2823,-43 13 0,28-8 0,-29 8 0</inkml:trace>
  <inkml:trace contextRef="#ctx0" brushRef="#br0" timeOffset="163253">4367 10399 14992,'-7'0'5668,"1"0"-3567,6 0-1558,0 0-145,6 0-90,10-3 5,15-3 29,27-3-247,-12 3 0,9-1 1,1 1-320,6 0 1,1 0 0,2 1 291,-10 0 1,1-1 0,0 1 0,-3 1-407,5-1 1,-2 1 0,-6 1 415,1-1 1,-6 0 33,10 0 627,-5 0-302,-22 2-376,-7 1-61,-19 1-1860,-2 0 1,0 0-1</inkml:trace>
  <inkml:trace contextRef="#ctx0" brushRef="#br0" timeOffset="171202">17559 3982 26889,'12'-60'302,"-2"13"-296,-7 54-1,-1 9 1,3 13 11,0 11 16,0 5-38,1 1 5,0-2-84,1-6-84,-2-8 17,1-8 151,-3-9 218,-1-6-112,-1-26-100,-1-4 114,0-18 1,0-3-54,0-4-34,0 9 1,0 3 78,0 11-140,0 9-33,0 14 61,0 27 5,0 2 1,2 30-6,2-25-28,1 5 61,2-20 68,-3-9-50,2-3 55,0-18-100,-1-4-6,4-14 39,-2-2-28,1-6-257,-5 16-1804,0 27 2050,-13 49 0,-7 16 0,10-13 0,-7 3 0,0 1 0</inkml:trace>
  <inkml:trace contextRef="#ctx0" brushRef="#br0" timeOffset="179053">5060 12649 23579,'30'42'767,"-3"-2"-554,-13-5 33,-1-1 157,1 6-133,-5-14-52,1 1 191,-5-16 61,0-6 85,1-2 16,5-3-90,24-29-290,3-3-166,-8 1 0,1-3-318,-1 0 0,0 0 296,3-5 0,0 0-500,2-1 1,0-1 512,0 1 1,0-1 0,9-9 0,-2 2-17,-12 14 0,-1 2-20,4-5 1,-3 3 19,-3 3-336,-8 13-773,-9 8-1641,-5 17 2898,-8 30 0,2-18 0,-4 15 1</inkml:trace>
  <inkml:trace contextRef="#ctx0" brushRef="#br0" timeOffset="199479">7972 13465 16902,'-27'-10'2118,"5"2"-1609,20 2 46,0 2 167,-1-7-56,0 0-431,2-2 29,-2-1-79,2 4 45,-1-1 11,2 3 128,-1 0-324,1 4-45,0 20 0,3 2 6,3 17 27,4-4-33,3-2-5,10 6-7,-6-14 12,7 1 51,-8-16-51,-2-3 84,0-3-73,1-2 28,-3-6 45,9-13-78,-3-10-1,6-4-5,-7 11-50,-3 11 50,-5 11-95,1 3 95,0 7 0,8 14 5,4 8-5,3-1 62,1-6-56,-2-17-1,1-3 68,2-6 0,11-17-56,-3-11 162,2-11-28,-14 10-61,-11 12-90,-8 14-6,-3 4 6,1 2-6,4 15 34,5 4 6,3 4-28,3-4 61,0-11-67,1-5 0,2-1 28,10-10-28,3-6 50,4-5-50,-11 2-45,-7 8 40,-10 7-23,-1 2 28,-1 1 5,6 10 74,3 1 117,5 4-163,-4-7 63,-4-6 32,-4-3-94,-3 0-34,1-4-862,-3-6 862,-1-3 0,-1 2 0,-2 4 0</inkml:trace>
  <inkml:trace contextRef="#ctx0" brushRef="#br0" timeOffset="214768">9255 16365 22750,'-41'-24'2688,"8"5"-2167,32 18-22,1 0-175,7 1-77,53-7-222,-21 4 0,5-1-691,4 0 0,5-1 1,2 0 700,0 0 1,2 0-1,0 1-35,2-1 0,0 0 0,-1 0-38,-4 0 1,-1 1 0,-3-1-176,8 0 1,-3 0-376,-7 1 0,-5 0 38,4-2 80,-5 0-45,-29 3-902,-17 2-1143,-20 0-291,-35 1 944,24 1 0,-2 0 2147,-10 2 0,3-1 0,-5 2 0,11 1 0</inkml:trace>
  <inkml:trace contextRef="#ctx0" brushRef="#br0" timeOffset="215020">9309 16390 24732,'43'-10'554,"-1"0"1,7 0 0,0 1-393,-3 1 1,1 0-768,7 1 1,1 1 679,-3 0 1,2 1-6,12-1 0,1 2 210,-11 1 0,-2 0-182,-3 1 0,-5 0-47,4 1 175,-35 1-304,-13 0-701,-2 0-1349,2-1 2306,1-5 0,0 3 1,0-3-1</inkml:trace>
  <inkml:trace contextRef="#ctx0" brushRef="#br0" timeOffset="216140">11604 12934 25275,'5'31'147,"2"-4"-142,7-8 107,11 0-106,-3-9 111,8-1-89,-6-8-22,0-9 44,1-5-44,-3-10 95,0-3 117,1-8 29,-6 11-242,-2 3-5,-7 13 0,-3 8 34,10 15-34,9 8-151,11 10 151,5-7 0,-8-13 11,-5-9 39,-8-6 6,-3-7-50,-1-1 22,4-13-28,-3 6 28,4 2-79,-5 8 51,2 7 0,-3 4 17,17 7-6,6 2 34,2-3-56,-1-5 11,-11-6-90,-1-3-935,-2-4-2481,-2-4 3506,-3-6 0,-9 8 0,-2 0 0</inkml:trace>
  <inkml:trace contextRef="#ctx0" brushRef="#br0" timeOffset="217092">12156 13329 25679,'2'43'287,"-1"1"1,1-3 0,4-1-188,7 0 1,3-2-725,15 20 700,-6-21 0,2-4-9,25 5 0,-22-22 0,2-4-324,4-2 1,1-2 259,4-3 0,1-1 42,3-1 0,3-4-32,-3-6 0,3-3 0,1-3 2,4-3 0,0-3 0,-1-1 5,0-1 1,-1-2-1,-1-1-262,-2-3 1,-2-1 0,-4 1 241,-2-3 0,-2-1 19,6-10 1,-2-2-49,-9 5 0,-1-1 65,0-6 1,-3 1-37,2-14 0,-16 13 282,-11 21-299,-3 2 575,0 3-608,-1 3 1065,-4-1-1082,-7 0 91,-11-1-46,-2 3 22,0 4 0,7 4 22,0 3-27,5 1 10,4 1 113,5 2-68,10-1-50,7 1 118,14-3-118,11-1-17,-3-3 0,3-1 17,3-3 0,1-1 0,7-3 0,-1 0 25,-13 3 1,-4 0 24,10-6 73,-30 10 23,-6 5-141,-4 1 29,-10 11 44,-11 24-72,-2 3-6,-4 23 0,9-12-17,6 3 17,3-3-56,3-4-207,2-4-2207,3 1-1826,10-21 4296,13-6 0,-8-14 0,3-5 0</inkml:trace>
  <inkml:trace contextRef="#ctx0" brushRef="#br0" timeOffset="217221">14166 13075 18930,'0'0'0</inkml:trace>
  <inkml:trace contextRef="#ctx0" brushRef="#br0" timeOffset="217942">12372 13866 22649,'-3'51'491,"-1"1"0,0 0 1,2-1-1,0 5 0,0 2 1,0 0-1,1-3-1597,1 0 0,0-3 0,0 0 0,0 4 1176,0 5 1,0 4-1,0 2 1,0-2 0,0-3 6,0-2 0,0-2 0,0-2 0,0 1-14,0-1 0,0 0 0,0 0 0,0 4-98,0 0 1,0 2 0,1 3 0,-2-1 0,1 0 36,0-4 0,0 1 0,-1-1 0,1 0 1,-1 2 10,1 3 0,-1 3 1,0-1-1,0-2 1,0-4-14,0-5 0,0-3 0,0-3 0,0-3 2,0 3 0,-1-4 0,1-5 1007,0 17-1009,1-16-471,5-40-554,-1-30-1025,3-32 709,-5 23 1,-1-3 1340,-4-18 0,-1 1 0,2-7 0,-2 28 0,0-1 0</inkml:trace>
  <inkml:trace contextRef="#ctx0" brushRef="#br0" timeOffset="219924">11323 17482 20699,'-39'-38'1120,"-1"0"1,4 4-1,0 8-325,-10 16-105,-3 12-214,-2 19-775,2 13 591,8 18-128,21-12 0,6 5-120,9-5 1,4-1-25,3 1 0,7-4-20,28 10 0,10-34 5,5-16-5,1-17 33,-18-8 1,-4-10 16,-12 1 1,-5-6 0,0-3-493,1-10 0,-1-5 0,-4 2 513,-4 4 0,-3 2 0,-3 0-27,-2 5 1,-1 0 0,-2 5 16,-3 2 1,-2 3 64,-2-4 0,-4 5 179,-10-2-305,-5 77-23,20 3 1,6 9-569,-1 1 1,2 6-1,2-1 580,3-8 0,2-2 0,2 0-40,1 1 1,2 0-1,4-3 549,11 13 1,7-4-606,9-5 1,6-7 56,3-15 0,1-8-53,-8-11 1,-1-8 102,-6-9 0,-4-6 0,1-30 39,-18 4 1,-5-4 21,-2-4 1,-4 1 38,-2 0 1,-2 3 967,-2 7 1,-3 7-1041,-10 13 15,1 23-43,0 24 33,2 21-33,7 18-27,4-30 1,2 0 51,5-1 0,6 0-43,14 6 0,9-4-209,18-10 1,7-6 116,0 2 1,3-6-284,-16-13 0,2-6 1,-3-2 372,6-3 0,-3-8-11,12-15 1,-5-10-111,-11-7 1,-6-6 246,-12 10 1,-3-3 0,-6 2-23,-7-11 0,-10 4-28,-7 8 0,-9 7 50,-26 11 178,-5 14-233,-2 26-6,3 11-40,6 24-283,12 5 278,14 4-61,8-5 61,21-8-45,10-14 959,20-14-993,5-10 79,3-18 34,-3-10-9,-21-6 0,-3-4 177,9-17 93,-16 17 1,-3 1-128,-5-3-33,-4 11-135,-5 10 450,-1 12-417,0 19-33,0 17 0,0 23-3,0-23 1,0 1 2,1 4 0,0 3 1,3-1 1,1 4 0,1-2-500,0 7 1,2 0 508,0-7 0,1 2 0,0-4-11,2 1 0,0-1 9,3 11 1,1 1-16,-4-7 1,-1 0 5,0 3 0,-4-3 0,-12 12 5,-17-30-33,-17-22 34,-9-12-6,-3-14 2,15-11 1,3-7 5,10 1 1,3-4 143,-5-20 0,7-9-172,16 17 0,5-4 1,3-2-1,2 3-1047,2-6 0,2 3 0,2-2 1067,0 0 0,1-3 0,1 2 0,2 5-12,2 7 1,1 5 0,1 3-196,6-12 0,-1 4 229,-5 12 1,1 0-23,6-7 0,-1 0 25,-5 3 1,-2 0-10,0 3 1,-3 2-17,2-15 455,-30 38-460,-26 21 3119,1 10-3120,-15 17 608,25 24-647,26 1-36,18-27 0,7-3 25,25 9-85,-12-29 1,0-5 112,13-2 22,4-4 34,-25 6 22,-5 2 23,-26 11-28,-9 4-45,-4 4 298,-1 2-292,4-1-1,6-3-33,21-5-140,30-17 42,-9-16 0,3-7 87,-1 1 0,-2-5-287,2-11 0,-5-4 326,-11 6 0,-5-1 0,2-15 0,-5-2 103,-7 7 1,-4 2-48,-2 1 0,-6 5 17,-19-3-23,-11 42 45,-4 20-61,1 21-186,19-15 1,2 4 173,3 1 0,3 4-5,0 16 0,8 1 5,17-8 1,6-2-37,-3-1 0,6-6-455,16-12 1,5-10 448,-6-13 0,1-7 17,3-6 1,-1-5 72,1-2 1,-1-6-58,-6-7 0,-1-6 0,-3 0-13,4-7 0,-4-3 20,-7 7 1,0-2 0,-5-2 7,-5-17 0,-7 3 28,-3 17 0,-2 2-56,-5-7 0,-6 7 50,-12 12-50,-11 15 322,-2 27-345,10 10 1,4 8 22,5 12 0,3 4 102,-1 0 1,5 1-159,9-1 0,8-4-482,20 6-991,18-15-367,-15-26 1,3-6 1895,15-13 0,-2-5 0,8 4 0,-25-6 0,-1 0 0</inkml:trace>
  <inkml:trace contextRef="#ctx0" brushRef="#br0" timeOffset="220641">14170 16718 27516,'-36'24'15,"-1"0"0,4-1 0,8 2-267,16 23-454,6-1-111,16-5 21,8-10-61,36-12 784,-1-34 325,-3-10 241,-22-33-344,-25-4 178,-11 26 1,-4-1 13,1-3 1,-3-1-27,-4 0 1,-3-2-1,0 0 136,-4-21 1,2 1-452,-1 0 0,4 2 0,4 10 0,8 6 0,22-2 130,39 15-130,-13 26 0,4 6 0,1 4 0,-1 6 0,2 7 0,-5 9 0,-5 24 0,-8 8-1131,-8-7 1,-4 4 1130,-4-3 0,-2 4 0,-3 0 0,-5-7 0,-3 0 0,0 0-344,-1 2 0,0 1 1,-1-2 343,0-3 0,0 0 0,0 0 60,-1 1 0,1 0 1,1-2-61,1 10 0,3-2-71,0-6 1,2-4-222,18 16 130,8-34 2045,7-12-1883,2-19-23,-13-16 1,-4-9 64,-5-15 0,-6-8 95,-6 5 1,-2-4 0,-5 1-57,-8-17 0,-8 3-20,-7-1 1,-7 8-11,-3 20 0,-2 7-135,0 2 1,-1 3 83,1 6 0,0 2 0,0 3 0,3 2 0,1 1 0,32 4 0,59 7 0,-11-2 0,6-1-202,8-2 0,1-1 202,-20 1 0,0-1 0,-1-1 0,1-2 0,0-1 0,-4 0-1755,3-1 1,-5-1 1754,8-6 0,-33 11 0,-26 7 0</inkml:trace>
  <inkml:trace contextRef="#ctx0" brushRef="#br0" timeOffset="221222">11098 18484 27018,'31'-52'89,"0"1"1,-1 0-1,-3 2-41,-9 12 0,-2 1-483,-1-2 1,-2 0 431,-3 2 0,-4-1 118,-9-19 1,-8 8-116,-13 21 177,-10 1-174,19 54 0,6 19 47,3 4 0,4 5-575,4-10 1,1 2-1,1 1 571,2 6 1,0 1 0,3 3-19,1-2 0,2 3 0,1 0 0,0-2-20,0 4 1,0-2 0,0 0-73,1 7 1,-1 0 0,-1-7-198,-6-19 51</inkml:trace>
  <inkml:trace contextRef="#ctx0" brushRef="#br0" timeOffset="222321">11053 18770 23735,'47'-34'648,"-1"1"0,0 1 0,-1 2-617,-11 9 0,0 0 11,13-10 0,-1-5-40,-7 0 1,-3-4-3,0-5 0,-7 0-8,-13 13 0,-7 1-9,-22-11 6,-14 30 22,-9 7 39,0 12 6,7 6-50,9 10 279,14 20-117,39-1-168,3 0-132,-4-24 1,3-4 136,20 2 1,-19-4 0,0 1-6,19 15 44,-7 3 113,-27 20-56,-19-17-39,-7 31 218,47-51-498,1-18 215,-8-11 0,-1-11 1,-10-10 0,-4-8 0,-5 2 22,-4 0 0,-5 0 27,0-10 1,-7 4 8,-19 4 89,-9 35-55,-10 33 39,12 5-79,1 29-280,18-2 298,13 4-68,14-4 25,8-24 0,9-3-62,9-9 1,8-8-26,-7-5 1,3-4-1,-1-4-435,15-6 0,-3-8 497,1-8 0,-5-5 8,-18 1 1,-3-4-74,6-16 1,-2-4 86,-8 1 1,-4 0 69,-2 2 1,-3 2 160,-10 10 1,-5 6-125,-5 10-23,-4 10-95,-5 16 1006,-3 12-966,-2 15 97,4 32-146,18-31 1,6-1-3,-1 0 0,5-3-292,13-6 1,5-7 210,-1-9 0,1-5 61,4-1 1,1-4-40,1-3 0,2-5 61,-3-3 0,1-4 0,-1-3 22,-4-3 0,-2-3 0,0-1-7,18-12 0,-6-1 67,-13 1 0,-10 1 179,-10-6-56,-31 6-95,-13 19-78,-25 7 11,12 26 0,-1 11-43,1 9 1,2 5-773,-1 3 0,4 2 770,9 6 0,8-1 3,11-15 0,4-2 377,10 21-274,13-14-61,41-24-20,-23-28 1,0-12 27,8-16 1,-3-7-541,-9-4 0,-7-4 487,-7-8 0,-7-1 0,-7 14 0,-3 2 0,-5-1 0,-2 0 0,-1 2 0,-3 1 671,-8-8 1,-4 5-672,3 16 0,-3 7 0,-21 1 0,20 54 0,14 5 0,6 4 0,5 0 0,4 3 0,9 19 0,6 4-824,-3-22 1,2 0 0,4-1-1887,7 3 1,3 0 0,2-5 2764,17 3 1,-1-8 0,-17-14 0,-4-7 0,15-10-1</inkml:trace>
  <inkml:trace contextRef="#ctx0" brushRef="#br0" timeOffset="223054">13839 17945 26592,'-41'20'405,"1"1"0,3 8 0,9 4-438,24 29-292,17-1-213,21-17-363,13-26 228,-12-12 1,2-7 437,21-27 372,-29 6 0,-8-6 544,-19-8 0,-10-2 220,-16-23-520,1 34 0,-1 5 291,-6-1-402,11-4-270,36 4 0,11 8 0,8 3 0,1 2 0,3 4-269,12-1 1,-1 3 268,-13 2 0,-2 2 0,-2 1 0,-1 2 0,22 9 0,-7 25 0,-26 20 0,-19-20 0,-5 1 0,-12 22 0,-13-12 0,8-27 537,7-10-537,4-36 0,14-4 0,7-29 0,10 8 0,4 2 0,0 4 0,0 10 0,-3 12 0,7 13 0,-4 38 0,1 23 0,-12 11 0,-10-24 0,-2-4 0,-1-2 0,-2-3 0,4-34 0,10-36 0,4-4-153,-3 9 0,0 0 153,16-17 0,3 4 0,0 9 0,9 10 0,-9 15 0,-4 13 0,-14 14 0,-12 8 0,-3 5-558,-2-2-1497,0 1-1496,0-5 3551,14-6 0,-10-7 0,11-5 0</inkml:trace>
  <inkml:trace contextRef="#ctx0" brushRef="#br0" timeOffset="223172">15135 17791 26659,'10'-4'-1003,"-2"-12"1,-8 39-1</inkml:trace>
  <inkml:trace contextRef="#ctx0" brushRef="#br0" timeOffset="223488">13821 18770 28671,'50'-20'-9,"0"0"1,0 0 0,-1 0 0,2 0 0,0-1 0,0 0 0,-1 0-1024,-2 1 1,-1 0 0,0 0 0,-1 0 962,11-6 0,0 1 0,-1-1-254,-1 0 0,0-1 0,-5 1-392,2-4 1,-5 1 84,-7 6 0,-10 0-3204,-20-4 742,-50 28 3092,-8 13 0,-2 4 0,-8-1 0,21 1 0,0-1 0</inkml:trace>
  <inkml:trace contextRef="#ctx0" brushRef="#br0" timeOffset="223671">14006 18841 28671,'45'0'0,"0"0"0,2-3 0,1-5 0,2-11 0,1-4-1092,1-1 1,1 0 1091,0-2 0,0 0-309,-4 2 1,2-3 308,-1-5 0,2-3 0,-7 4 0,-12 11 0,-1 0 0,13-14 0,1 0 0</inkml:trace>
  <inkml:trace contextRef="#ctx0" brushRef="#br0" timeOffset="223806">15124 18380 15569,'0'0'0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54:51.377"/>
    </inkml:context>
    <inkml:brush xml:id="br0">
      <inkml:brushProperty name="width" value="0.09071" units="cm"/>
      <inkml:brushProperty name="height" value="0.09071" units="cm"/>
      <inkml:brushProperty name="color" value="#0000FF"/>
    </inkml:brush>
  </inkml:definitions>
  <inkml:trace contextRef="#ctx0" brushRef="#br0">21445 4615 24542,'36'-7'298,"1"1"1,-5 1 0,2 0-274,20 4 1,3 2-865,-3 0 1,5-1 870,-7 1 0,6-1 0,2 1 1,-2 0-544,3-1 1,-1 1 0,3-1 510,-1 1 0,4-1 0,0 1 0,-5-1-433,-3 0 1,-3 0 0,-2 0 435,1 0 1,-1-1 0,0 0-1,-2 0 1,-1 0 0,1 1-298,-1-1 1,1 0 0,0 0 293,0 0 0,-1 1 0,1-1 13,-1 1 0,1 0 1,-1 0-20,1 0 0,-1 0 1,1 0 5,-1 0 0,0 0 0,0 1-8,0 0 1,0 1-1,-1-1 4,1 1 1,-1 0-1,-1 0-9,0 1 0,-1 0 0,3 0-119,-1 0 0,1-1 0,3 0 0,-2 0-38,0 0 1,0-1 0,1 1-1,1-1 35,9 0 1,2 0 0,0 0 0,-5 0 98,2 0 1,-3-1-1,-3 0-15,-6 0 1,-3-1 0,-5-1 50,-5 0 0,-2 0 516,12-4 1,1 0-481,2-2 1,-1 1-21,-1 0 1,-1 0 42,-4 0 0,-4 0-59,2-1 2095,-6 1-2095,-7 2 1474,-5 0-1468,-3 2 1125,-2 1-1210,-7 1 23,-3 1 23,-6 0-908,-1 0-2386,-2-3 3327,-13-8 0,10 6 0,-9-5 0</inkml:trace>
  <inkml:trace contextRef="#ctx0" brushRef="#br0" timeOffset="1117">7397 5733 23315,'59'-3'109,"1"0"0,-12 1 1,2 0-1,2 0-102,6 0 1,2 1 0,2-1-946,-11 0 0,0 1 0,1-1 0,0 1 867,13-2 0,-1 0 0,-2 0-198,-8 0 0,-3 1 1,-2 0 209,6-1 1,-4 1-1222,-9 0 1,-8 0-1637,-15 0 2916,-64 6 0,14-3 0,-4 2 0,1-1 0</inkml:trace>
  <inkml:trace contextRef="#ctx0" brushRef="#br0" timeOffset="1385">7377 5918 22705,'65'-11'146,"0"0"1,-1 0-1,-13 2 1,0 1 0,0 0-1,0 0-144,15-2 0,0 1 0,-3 1-588,-12 1 0,-2 1 1,-4 0 492,4 0 1,-7 1-519,-1 1-1216,-12 0-1069,-16 2 2967,-13 1 1,-1 1 0,-5 0 0</inkml:trace>
  <inkml:trace contextRef="#ctx0" brushRef="#br0" timeOffset="1533">8404 5860 10035,'0'0'0</inkml:trace>
  <inkml:trace contextRef="#ctx0" brushRef="#br0" timeOffset="9385">24522 7110 22223,'-16'41'510,"3"-3"-404,18-12 382,11 3-276,3-11 7,11-1-102,-1-13 102,30-9-219,-6-7 42,-16 3 0,0-2-42,21-14-731,-2-1 826,-4 1-44,-8 3 223,-10 5-89,-9 6-118,-10 5 28,-5 4-56,-3 4-27,1 9 746,3 5-724,4 11-34,9 2 34,6 1 10,10-4-21,6-5 10,-9-13 1,3-4 47,0-4 0,2-4 222,6-6 0,0-4-68,-5-3 0,-5-2-201,15-14-29,-16 7-10,-18 19-68,-2 3 73,0 4 6,11 16 10,-5-3-16,12 12 62,2-4-62,-7-10 50,10-1-16,-12-8 50,15-7-84,8-14-6,-18 7 1,1-2 5,19-14 0,-3 6 5,-19 11 18,8 3-74,2 5 12,15 1 39,-10 4 6,4 0 33,-13 1-39,20-1 56,3-13-39,-23 2 0,-1-3-1,-1-3 1,-3-2-17,13-11 0,-10 5-5,-17 12-29,3 0-11,5 2-313,10 2-1984,5-2-2177,-8 3 4519,-6-4 0,-18 5 0,-5 0 0</inkml:trace>
  <inkml:trace contextRef="#ctx0" brushRef="#br0" timeOffset="21408">12992 9634 23002,'24'-38'1551,"6"6"-1053,14 23 1,16 8 0,2 0-453,-12-2 0,1 0 0,3 0 1,3 0-698,5 0 0,4 0 0,2-1 1,-1 1-1,-2 0 455,2 0 0,0 0 0,-4 1 0,-3-1 33,3-1 1,-4 1-1,-7 0-193,-5 1 1,-9 0 543,-8-3-3666,-9 3-2762,-69 0 6240,5 4 0,-2 1 0,6-3 0,0 1 0,1 2 0,-1 0 0</inkml:trace>
  <inkml:trace contextRef="#ctx0" brushRef="#br0" timeOffset="21726">13157 9603 22817,'42'-8'584,"-1"3"0,8 0 1,3-1-585,9 1 0,3 0 0,2-1-976,-4 1 1,2 0 0,0 0 0,-5 0 986,1 1 0,-4 0 1,-1 0-3,1 0 0,0-1 1,-4 1 569,5-2 0,-3-1-52,-4 1 0,-6 0 33,-4-2 358,-19 1-700,-19 5-162,-2 0-5064,0 1 5556,-3 0 1,3 1-1,-3 0 1</inkml:trace>
  <inkml:trace contextRef="#ctx0" brushRef="#br0" timeOffset="31471">1651 11923 19350,'-30'-44'1428,"-1"10"-773,2 39 35,-5 6-198,-2 8-100,-2 8-11,3 3-190,3 3 44,7 1-90,9 1-55,8-2 280,20 14-286,7-11-17,17 9-34,3-15-33,-8-10 0,2 1-22,-1 2 0,-1 2 22,3 5 0,-5 3 42,-8 1 0,-7 1 58,-17 19-16,-26-5-50,-16-18 117,-8-6-33,-1-5 64,19-12 0,-1-4 306,-17-10-410,10-12-72,23-18-12,34-10-123,8 6 0,9-3-56,10-3 1,7-1-325,-7 11 0,2-2 0,0 4 484,9-7 0,-1 5 19,-5 9 1,-4 6-94,2 8 37,-11 8 62,-10 18 56,-8 29-56,-3 21 6,-2-21 0,2 0-57,-1-9 1,1-3-118,22 19 1233,1-28-1065,0-10 55,-2-6 410,-1-22 247,-16-21-426,-12-8-118,-19-14 50,-12 12-438,-4 1 372,-2 1 83,5 3-45,6 2 40,11-15-197,22 22 1,8-1-34,12-9 0,5 0-400,2 8 1,3 2 399,4 3 0,0 5-5,13-1-113,2 11 84,-18 34 42,-21 9 1,-5 6-9,-6 4 0,-5 3-320,-1 12 0,-3 1 320,0-9 0,0 0 5,0 0 1,0 0-69,0-3 1,2 1-255,3 9 1,1-1-995,0-10 0,1-4 1311,6 8 0,-4-20 0,-9-42 0</inkml:trace>
  <inkml:trace contextRef="#ctx0" brushRef="#br0" timeOffset="31787">2480 11408 26110,'11'52'-358,"0"-3"-639,4 0 851,1-20 348,9-14-68,-3-31 90,4-23 79,-5-10 16,1-1 152,-2 4-79,3 4-532,-5 27-348,-4 19-800,-4 32-555,-8-3 0,-2 6 1732,-1 22 1,-1 0-1,2-26 1,-1-1 0,-1 8-1,-1-1 1</inkml:trace>
  <inkml:trace contextRef="#ctx0" brushRef="#br0" timeOffset="32138">1326 13124 25472,'48'-19'27,"1"0"0,-1-1 0,1 1 1,1 1-1,0-1 0,0 1 0,0 2-16,11-2 1,1 2-1,-1 0-1207,1 1 0,-1 0 1,0 0 1195,-7 2 0,-1 0 0,0 0 1,-1 1 1,1-1 0,-4 2 50,2-3 1,-3 2-53,-4 0 0,-5 2 1162,1-3-782,-24 7-161,-8 3-1104,-5 1 1333,8 1 0,-8 0 0,8 0 0</inkml:trace>
  <inkml:trace contextRef="#ctx0" brushRef="#br0" timeOffset="34129">6027 11863 21069,'24'-10'190,"-5"-3"-122,-18 0 72,-4-4 5,-10 0-72,-12 3 106,-7 7 0,-4 2 69,-24 0-145,18 6 1,-2 5-15,3 7 1,2 4 39,-15 15-45,22-1 0,6 4 33,9 6-21,19 15-46,21-19-44,18-2 72,15-3-693,-25-17 1,2 0 591,1-1 1,0 0-29,0-1 1,-1 1-169,-1 0 1,-2 0-146,23 14 145,-9 2 68,-16 14 230,-35 5 164,-15-19 1,-11-1 100,-15-1 1,-7-4-544,4-5 1,-1-3 383,0-3 0,4-4 84,-10-1 1292,2-5-1342,23-2-896,13-8-807,31-1-2106,32-13-1826,10 2 5206,-17 6 0,-3 0 0,4 0 0,-8 2 1</inkml:trace>
  <inkml:trace contextRef="#ctx0" brushRef="#br0" timeOffset="35046">6435 11718 22666,'5'-40'814,"0"0"1,4-21-675,-8 67 68,-1 19-147,-4 30-210,0-13 0,-1 5 151,-1 3 0,-1 5 0,1-1 20,0-2 1,1 0-1,2 1-22,2 10 0,2 2 0,3-5-394,5 0 0,6-6 276,9-7 1,6-8-88,0-18 1,5-7-325,21-2 1,5-10 402,3-13 0,0-11 228,-15 1 1,0-3 0,-3-4-230,6-14 0,-9-5 325,-12-4 1,-10 0 47,-13 15 1,-5 1 378,-9-27-406,-12 17 722,-36 21-835,19 35 1,-1 12-82,-8 10 0,3 8 28,8 3 0,5 3-160,6 3 0,6-2 107,7 10 876,16 2-736,25-26-123,21-17-17,1-31 0,0-21 0,-24-5 33,0-15-123,-8 19 23,-1 11 73,-1 49 55,0 7-38,9 18 461,3-20-484,7-8 45,6-10-43,-11-10 1,3-7 81,0-13 0,-1-7 73,2 3 0,-2-5-546,-3-15 0,-4-6 484,-8 4 1,-3-5-29,-3-6 0,-1-7 0,-2 2-180,-3 7 0,-1 2 0,-1-1 249,2-4 0,0 0 0,-5 7-133,-5 1 0,-6 18-3,-7 31-20,-8 40 1,0 21 19,6-6 0,2 5-229,-1-3 0,0 5 1,3-1 228,4-4 0,3-1 0,4-3-17,7 10 0,6-3-64,-1-4 0,6-6 47,10-20 0,5-9 497,27 2-514,-25-15 1,0-4 33,-1-4 0,1-5 17,9-12 0,-3-9 45,-6-8 0,-4-7 117,1-13 1,-7-3-43,-8 5 1,-7 2-121,-7-15 563,-9 33-569,-5 45 40,-8 40-17,12-15 0,4 5-101,4 9 0,4 0 92,3-11 1,5-4-748,6-7 0,5-7-2208,24-7 2947,12-20 0,-26 1 0,1-9 0</inkml:trace>
  <inkml:trace contextRef="#ctx0" brushRef="#br0" timeOffset="35214">7573 11865 26301,'41'-26'-985,"0"0"1,0 0 0,13-11 0,-7 7 0,-12 18 0,-15 2 0</inkml:trace>
  <inkml:trace contextRef="#ctx0" brushRef="#br0" timeOffset="35395">6321 11758 24503,'45'-9'-104,"0"1"1,0 0 0,21-1 0,3 1 0,-7 3 0,-10 3 0,-4 0 0,16 1 0,-1-1 0</inkml:trace>
  <inkml:trace contextRef="#ctx0" brushRef="#br0" timeOffset="35681">9269 11433 27583,'3'64'141,"0"0"1,-1-17-1,0 0 1,-1 1-142,-1 0 0,0 0 0,0 1-332,0-1 1,0 1 0,0-1-35,0 4 0,0 1 0,3-4-2474,3 5 1,3-4 2839,4-2 0,1-7 0,6-8 0,0-18 0</inkml:trace>
  <inkml:trace contextRef="#ctx0" brushRef="#br0" timeOffset="35864">9752 11562 26928,'-12'43'166,"0"0"1,0 0 0,-4 18-1,2 0-141,6 4 1,3-2-1184,1-16 1,1 0 361,1 14 1,-1-3-3114,-5 8 4021,-11-9 1,8-28 0,-5-7 0</inkml:trace>
  <inkml:trace contextRef="#ctx0" brushRef="#br0" timeOffset="36014">9307 12005 25057,'51'-16'-1967,"-1"0"1,1 1 0,-4 0 0,-1 0 0,-2 5 1475,10 6 1,-6 4 0,6-4 0,-16 3 0</inkml:trace>
  <inkml:trace contextRef="#ctx0" brushRef="#br0" timeOffset="36312">10033 12025 25035,'-22'46'186,"1"0"1,1-3 0,8-5-187,23 0-661,23 3 207,18-18 488,13-12 503,-11-41-352,-23-8 40,-18-19 44,-22 10-85,-4 15 1,-6 2-188,-5 6 1,-2 3-452,-25-18-2246,7 24 2700,28 29 0,8-10 0,6 10 0</inkml:trace>
  <inkml:trace contextRef="#ctx0" brushRef="#br0" timeOffset="36462">10770 11967 14807,'0'0'0</inkml:trace>
  <inkml:trace contextRef="#ctx0" brushRef="#br0" timeOffset="37045">5679 12954 26334,'-17'-45'1294,"15"9"-1064,42 29-144,-3 5 1,7 0-1410,-1 0 1,5 1 0,3-1 1345,-2 1 1,2 0 0,2 1 0,2-1-404,-2 1 1,2-1 0,1 1 0,1 0 0,0 0 379,7 0 0,1-1 0,1 1 0,1 0 0,0 0-123,-8 0 1,0 0-1,1-1 1,0 1 0,1 0-1,0 1 82,3-1 0,0 1 0,1 0 0,0 0 0,1 0 0,-1 1-193,1-1 0,1 0 1,-1 1-1,1 0 0,0-1 1,0 1 168,-9 0 0,1 0 0,0 0 0,-1 0 1,1 1-1,0-1 0,0 0-98,-1 0 1,0 0-1,0 1 1,0-1-1,0 0 1,0 0-1,0 1 28,7-1 1,0 0 0,0 1-1,0-1 1,-1 0 0,-1 0-34,-3 0 1,0-1 0,-1 1 0,0-1 0,-1 0 0,-1 0 20,5 0 0,0 1 1,-2-1-1,0 0 0,-1-1 242,-1 1 1,0 0 0,0-1-1,-3 0 1,-3-1 228,7-1 1,-4 0 0,-2-1 1465,20 2 0,-13-3-799,-26-7 1258,-24 6-2249,-8 2 3145,-2 3-3369,3 0-49,3 0 273,21 0 0,-17 0 0,13 0 0</inkml:trace>
  <inkml:trace contextRef="#ctx0" brushRef="#br0" timeOffset="43787">24997 10009 25769,'63'-11'79,"0"0"0,1 0 1,-14 3-1,1 0 0,1 1 1,-1 0-69,0 2 0,0 1 0,1 1 1,4 0-999,2-1 0,4 0 0,2 1 1,-1-1-1,-4 1 987,0 0 0,-3 1 0,0-1 0,1 0 0,9 0 0,4 0 0,-3 0 0,-7 1 19,-10 0 0,-4 0 0,-3 0-22,10-1 0,-3 1 136,-1-1 0,-4 0-167,11-1 1,0 0-62,-37 3 2032,-8 0-2862,-26 1-839,-13 6-345,-7 1 0,-4 1-1375,-2 2 1,-2 2 3483,-13 2 0,2-1 0,-4 2 0,12-4 0</inkml:trace>
  <inkml:trace contextRef="#ctx0" brushRef="#br0" timeOffset="44085">24511 10294 26122,'58'-17'66,"0"0"0,1 1 1,-2 5-1,5 0 1,4 2-1,1 2 0,0 0-65,-7 4 0,1 0 0,1 2 0,1 1 0,-1-1 0,1 0-948,0 0 1,2-1 0,-1 1 0,0 0 0,-1-1 0,-1 2 946,7-1 0,-1 1 0,-1 0 0,-3 0 0,-6 1 0,7-1 0,-7 0 0,-2 0 183,-7 0 1,-2 0 0,-3 0-167,7-1 0,-3 1 467,-7-2 0,-4-1-277,15-4-16,-16 1-191,-17 0 2995,-17 5-6831,-2 0 4118,-19 6 0,14-4 0,-14 4 0</inkml:trace>
  <inkml:trace contextRef="#ctx0" brushRef="#br0" timeOffset="44904">9264 10962 24307,'52'-15'326,"0"0"1,7 1 0,7 3-298,-10 6 1,6 3-1,3 0 1,-4 1-1469,5-2 1,-1 1 0,3 0 1437,-16 0 0,5 0 0,0 1 0,-2-1 0,-6 1-15,3 0 1,-4 0 0,-3 0 14,17 0 0,-6 0-1813,5 0 11,-49 1-309,-64 0 2112,3 2 0,-16 2 0,-2 0 0,11-1 0,5-1 0,1 0 0,-14 2 0,-1 1 0,1 0 0</inkml:trace>
  <inkml:trace contextRef="#ctx0" brushRef="#br0" timeOffset="45052">9416 11007 21931,'61'2'-145,"0"0"1,0 0 0,0 0 0,0 0 0,1 1 0,-2-1 0,-1 0 0,3-3-1441,-7-1 0,2-2 1,0-2-1,-1 1 0,-2-1 1585,4 0 0,-1-1 0,-4 1 0,-4 0 0,9 0 0,-4 0 0,-3-1 0,1 0 0</inkml:trace>
  <inkml:trace contextRef="#ctx0" brushRef="#br0" timeOffset="45187">11450 10969 19731,'22'1'0,"-4"0"0</inkml:trace>
  <inkml:trace contextRef="#ctx0" brushRef="#br0" timeOffset="46908">8903 13542 25387,'10'-21'768,"0"30"-642,-5 29 0,-3 11-9,3 4 1,-1 2-2795,0 5 1,0 0 2737,0-3 1,0-2-48,-1-8 0,-1 0 528,1-3 1,0 0-543,0-4 0,0 0-213,0-2 1,1 0 44,-1-2 0,3-3-6704,15 20 6872,5-47 0,-6 4 0,-2-32 0</inkml:trace>
  <inkml:trace contextRef="#ctx0" brushRef="#br0" timeOffset="47116">9420 13391 26273,'-3'46'344,"0"-1"0,-1 1 1,0 20-1,0-2-280,4-14 1,0-3-705,0 1 0,0 0 643,1-2 0,1 0-107,2 10 1,1-1-452,-1-17 1,0-1-511,1 6 1,0-3-3123,-2-4 4187,-21-12 0,13-14 0,-13-5 0</inkml:trace>
  <inkml:trace contextRef="#ctx0" brushRef="#br0" timeOffset="47284">8970 14162 24234,'40'-21'-517,"0"1"0,0 0 1,23-9-1,-3 6-2236,-18 15 0,-1 3 2753,3 0 0,-3 1 0,4 0 0,-15 3 0</inkml:trace>
  <inkml:trace contextRef="#ctx0" brushRef="#br0" timeOffset="47616">9734 14238 25741,'-5'42'216,"0"1"1,2-4-1,5-1-129,6-4 0,5-3-17,3-2 0,3-1-51,9 1 1,1-4 31,19 4-18,2-23-5,-17-19 23,4-33 41,-23 9 0,-4-4 76,0-14 0,-6 0-345,-7 7 1,-5 3 268,-4 3 1,-6 5-93,-24-1 0,6 24 0,-2 6-1675,1 10 0,0 7 1675,-3 8 0,4 3 0,-7 12 0,25 3 0</inkml:trace>
  <inkml:trace contextRef="#ctx0" brushRef="#br0" timeOffset="47932">10641 13627 21019,'34'24'-3277,"-11"-14"0,-15 5 0</inkml:trace>
  <inkml:trace contextRef="#ctx0" brushRef="#br0" timeOffset="48082">10762 14273 27606,'0'-39'-3277,"0"-1"0,0 4 0,5 5 2098,20 5 0,-12 12 0,-3 4 1</inkml:trace>
  <inkml:trace contextRef="#ctx0" brushRef="#br0" timeOffset="48852">11864 14494 27622,'18'-45'233,"0"1"1,-1 2-1,1 2-101,3 1 0,2-1-1130,2-11 1,-2-3 997,2 0 0,-2-2 0,-3-5 0,-3 1 0,-7 16 0,-3 1 320,-1-12 1,-2 2-321,-2 15 0,0 4 340,-2-25-340,-5 56 0,-4 35 0,-3 22-187,6-20 0,1 1 187,1 2 0,0 4 0,1 16 0,1 2 0,0-2 0,4 1 0,7 7 0,4-3 0,-3-19 0,3-5 0,30 11 1054,-6-36-1054,26-24 0,-30-13 0,0-5 0,1 0 0,-2-4-435,-2-18 1,-6-4 434,-7 11 0,-5-4 0,-2 0 0,-2-5 0,0 4 0,-1-1 0,-1 1 0,0-16 0,-2 4 0,-3-2 0,-1 30 382,0 50-382,1 27 0,0-1 0,-1 4 0,2-8 0,0 3 0,0 17 0,1 2 0,2-5 0,1-1-684,3 7 1,4-4-1443,-1-21 0,6-7 2126,34 3 0,-26-29 0,7-5 0</inkml:trace>
  <inkml:trace contextRef="#ctx0" brushRef="#br0" timeOffset="49050">13139 13714 27247,'47'-1'-409,"-1"0"0,0-1 1,-3 2-1303,-9 0 0,0 0 1711,8 0 0,-3 0 0,4 0 0,0 0 0</inkml:trace>
  <inkml:trace contextRef="#ctx0" brushRef="#br0" timeOffset="49217">13188 14064 27617,'55'-13'0,"0"-1"0,0 1 0,0 0 0,-4 2 0,-3 1 0,-1-3 0,-1-1 0,1 1 0</inkml:trace>
  <inkml:trace contextRef="#ctx0" brushRef="#br0" timeOffset="49532">14373 13162 27830,'-5'61'207,"-1"0"0,3-16 0,-1 0 0,2-1-201,2 22 1,0 0-1383,0 0 1,0-2 1375,0-9 0,0-2 281,0 2 0,0-2-1043,0-4 0,0-1 762,4-2 0,0-2 0,-2 13 0,6-28 0</inkml:trace>
  <inkml:trace contextRef="#ctx0" brushRef="#br0" timeOffset="49867">14748 13527 26038,'-24'40'331,"1"1"1,0 0 0,-10 17 0,8-2-257,18-17 1,4-2-312,0 0 0,1 0 236,-1-3 0,4 0 100,7 3 1,6-2-199,8-10 0,7-5-20,13 0 1,5-9 108,-4-9 1,-1-10 8,12-16 0,-6-9 22,-22 4 1,-5-3 44,5-11 0,-6-5 3,-13-8 0,-9 0-369,-13 3 1,-5 2 301,4 0 0,-5 5-3,-11 13 0,-4 9-258,-14 9-1422,0 18-2547,12 21 4227,9 28 0,16-19 0,6 7 0</inkml:trace>
  <inkml:trace contextRef="#ctx0" brushRef="#br0" timeOffset="50249">15322 13509 28076,'-23'40'96,"-1"0"1,1-1 0,-9 18-1,8-2-93,19-17 0,5-2 14,-2 1 0,2-1-20,4-2 0,3-1 3,11 25-95,18-13-3,-3-25 0,5-5 53,6-5 0,2-5 45,-1-4 0,0-4-156,-2-4 1,-3-7 155,7-21 105,-24 1 0,-4-6-44,-6-6 1,-5-5 8,-9-13 0,-6-1-349,-3 13 0,-6 3 279,-8 5 0,-4 8-5,-20 3-242,0 16-1270,1 9 1517,3 24 0,20-12 0,6 13 0</inkml:trace>
  <inkml:trace contextRef="#ctx0" brushRef="#br0" timeOffset="50417">16521 13901 20296,'0'0'0</inkml:trace>
  <inkml:trace contextRef="#ctx0" brushRef="#br0" timeOffset="60076">7070 15595 25674,'0'33'558,"0"1"0,1 18 0,0 1-471,1-12 0,0 0-648,-1 16 0,1-1 606,-2-15 0,0-1-45,-3 15 0,1-1-3,0-15 0,0 0-201,-1 9 0,0-3-466,1 2-1946,1-13-1743,7-17 4359,19-29 0,-13 7 0,12-16 0</inkml:trace>
  <inkml:trace contextRef="#ctx0" brushRef="#br0" timeOffset="60305">7517 15644 25387,'-6'54'302,"-1"0"1,1-1 0,2-2-222,3-14 1,1-1-613,0 3 1,0 0 533,0 1 0,0 0-6,0-1 0,0 0-87,0-2 1,1 1-942,0 7 1,1-1-6161,0 18-1824,1-8 9015,-9-34 0,4-19 0,-3-1 0</inkml:trace>
  <inkml:trace contextRef="#ctx0" brushRef="#br0" timeOffset="60470">7054 16261 24665,'52'-19'-345,"0"0"1,-1 0 0,-1 1 0,0 0 0,-5 4 0,-3 3 0,-4 2 0,19-5-1</inkml:trace>
  <inkml:trace contextRef="#ctx0" brushRef="#br0" timeOffset="61087">8046 16343 24267,'-30'-41'1955,"-14"7"-1294,-3 30-392,14 11 0,1 5-168,-21 10 61,6 23-123,21-2 3,15-10 0,1 2-39,3 0 0,4 0 22,4 5 0,4-1 3,7 12 6,14-20-29,-4-23 102,4-4-102,-1-8 74,13-25-79,-9-1 50,6-26-50,-13 7-361,-2-4 356,-3 1 89,0-9 229,-8 19-251,0 7-73,-7 32 16,-1 19-5,-1 15 367,2 6-321,3 18-98,9-2-306,12-1 44,2-23-543,8-17-778,-3-19-1378,11-20 2925,-14-2 0,-1-2 0,5-6 0,1-10 0</inkml:trace>
  <inkml:trace contextRef="#ctx0" brushRef="#br0" timeOffset="61470">9193 15806 25320,'35'-23'-2194,"-5"9"0,-20 23 0,-3-1 0</inkml:trace>
  <inkml:trace contextRef="#ctx0" brushRef="#br0" timeOffset="61641">9177 16423 27107,'27'-56'-2165,"-6"9"0,-20 40 0,-1 2 1</inkml:trace>
  <inkml:trace contextRef="#ctx0" brushRef="#br0" timeOffset="75424">10824 16279 26973,'18'-46'89,"1"-4"-77,2-5 21,-3-9-463,-10 29 1,0-2 446,-2 0 0,-1-1-14,-2 1 0,0 1 36,-1 1 0,0 1 34,-1-24 389,-1 13-165,0 15-121,-1 14-137,-2 9-22,-1 18 95,-4 38-112,2 4-101,3-9 1,1 1 125,0-6 0,2-1-8,-1 3 0,2 0 0,1 1 0,1 1 2,0-2 1,2 0-46,1-2 1,2 1 53,5 6 0,4-1-20,0-11 1,3-4 10,6 0 1,3-7-20,17-16 11,1-31 34,-14-21-45,-11 1 0,-1-7-6,0-9 1,-1-2-186,0 0 1,-1 0 190,-4 1 0,-1 5 2,-6 20 1,-1 5 125,2-23-61,-2 15 124,-5 14-191,-1 20 0,-1 43 0,1-1 0,0 5 0,0 1 0,1 3 0,3 20 0,3 0 0,1-15 0,3-2 0,6 7 0,5-3-292,3-14 1,5-8-715,-3-9 1,3-10 1005,8-18 0,-3-5 0,-3 2 0,1-19 0</inkml:trace>
  <inkml:trace contextRef="#ctx0" brushRef="#br0" timeOffset="75972">12288 15804 27359,'-34'-43'627,"8"12"-358,33 50-101,8 0-168,13 13 56,15-7-50,11 1-4,-23-13 1,4 1-56,18 2 0,4 0-140,0-1 0,2-1 25,5 1 0,-2-3 165,-19-3 0,-6-1 3,4 1 17,-34-2 106,-38 13 25,5-3 1,-3 4 27,-18 11 1,-1 3-562,4-2 1,1 2 426,1 2 1,2 1-43,14-8 0,1-1 0,2 0 0,1 0 0,2-2 0,1 0 0,-3 5 0,0 0 0,-9 16 0,6-7-634,13-22-1326,14-28-2739,16-26 4699,2-4 0,1-2 0,4-6 0,-8 17 0,0 0 0</inkml:trace>
  <inkml:trace contextRef="#ctx0" brushRef="#br0" timeOffset="76290">13330 15414 28671,'10'48'0,"-1"-1"0,0 9 0,-2 4 0,-1-10 0,0 3 0,-2 1-223,-1 0 1,0 0 0,-1-1 222,0-2 0,-1-1 0,0-2-472,-1 6 0,0-4 472,-1-7 0,0-5-381,-2-1-816,1-11-1973,0-13 3170,14-33 0,-9 14 0,9-20 0</inkml:trace>
  <inkml:trace contextRef="#ctx0" brushRef="#br0" timeOffset="76690">13843 15730 26687,'-21'44'463,"0"-1"0,-1 14 0,5-2-404,11-21 0,3-1-218,-2 12 1,2 0 209,1 13 78,3-23 1,5-2-96,21 15 52,24-9-89,-12-41 0,1-10 3,-6 1 0,-1-4-356,2-12 1,-5-4 377,5-19-22,-8-7 234,-12 0-166,-12 18 0,-6-1-68,-12 4 0,-6 1 0,4 1 0,-4 3-108,-10 7 1,-2 6 107,-20 4 0,1 7 0,2 5-2040,-7 12 2040,31 11 0,-2-6 0,30 4 0</inkml:trace>
  <inkml:trace contextRef="#ctx0" brushRef="#br0" timeOffset="77074">14429 15681 27852,'-2'44'190,"-1"0"1,1-2-1,-1-2-95,0 10-1269,-2 3 1280,3 2 93,0-19 0,2 0-199,14 24 0,3-7 199,17-25-199,4-21 0,-5-13 0,2-6 0,3-6 0,0-6 0,8-12 0,-2-6-20,-11 4 0,-5-3 20,-6-3 0,-7 0 0,-8 10 0,-4 0 0,-5-31 0,-16 3 0,-12 8-319,-21 13-307,12 29 1,-9 6-1,0 5 626,-7 6 0,-2 7 0,2-2 0,9-6 0,2-1 0,1 3 0,-12 13 0,0 0 0</inkml:trace>
  <inkml:trace contextRef="#ctx0" brushRef="#br0" timeOffset="78024">10924 15826 20492,'0'-31'3025,"0"7"-2247,-1 24-453,-2 1-6,-4 8 118,-4 8-89,-3 15-40,-4 12 90,-2 11-295,9-23 1,-1 3-26,-5 21 1,-1 6 27,5-17 0,1 2 1,0-1-484,-1 1 1,1 1 0,0-2 387,1-1 0,1 0 1,1-4-29,0 1 0,2-2 17,0 6 0,1-1 19,3-10 1,0-2 47,-2 26 1,5-32 209,0-20-339,0-7 651,3-9-1704,2 2-1697,6-10 2812,5-2 0,-5 9 0,-1-2 0</inkml:trace>
  <inkml:trace contextRef="#ctx0" brushRef="#br0" timeOffset="84753">17800 16158 20884,'-62'16'1905,"14"-2"-1323,47-10 135,1 1-151,1 1-113,5 1 438,34 3-605,21-2-185,-7-4 0,3 0-563,-8-3 0,0 0 540,11 0 1,0-2-23,-5 2 0,0-2-467,-10 1 1,2-1 0,1 0 526,6-1 0,1 0 0,1 0-94,3-1 0,1 0 1,0 0 1,1-1 0,-1 1 1,3-1-2,-3 1 1,3 0 0,1-1 0,1 1-508,-11 0 1,0 0 0,1 1 0,0-1 0,0 1 505,-1-1 0,0 1 1,-1-1-1,1 1 1,-1-1 3,13 0 1,0 0 0,-2 1-1,-3-1-247,1 1 1,-4 0 0,4 1 260,0-1 1,3 1 0,2 0-1,-1 0-17,-12 1 1,-1-1-1,1 1 1,1-1 0,2 1-70,-3 0 1,3 0-1,0-1 1,1 1 0,0 0-1,-1 0 58,10 0 0,0 0 1,0 0-1,-2 0 1,-2 0-4,2 0 1,-4 0 0,1 0 0,2-1-9,-4 0 0,3 1 0,0-1 0,-3 0 1,-4 0 1,6 0 1,-6-1 0,3 1-4,-3 0 0,1-1 0,2 0 0,-1 1 0,-3-1 0,1 0 0,-1 0 0,1-1-210,2 0 0,0 0 0,1 0 0,-1 0 210,0-1 0,0 1 0,-1-1 0,0 0 0,-3-1 0,-1 1 0,-1 0 0,-3-1 428,-1 0 1,-3 0 0,2-1-418,12-1 0,3-2 1,-1 1-1,-9 1 0,-2-1 1,2 0-14,9-1 0,2-1 0,-5 0-9,4 0 0,-4 0 5,-1 1 0,-1 1 6,-10 1 0,-1 0 0,2 1 0,0 0 0,1 0 0,0 1 3,-1 0 0,0 1-3,-1 0 0,2 0 272,17 1 0,2 1-280,-1 0 0,0 0 8,0 1 0,-1 0 293,-7 1 1,-5 0-294,-15 0 0,-3 0-11,-1 0 0,1 0 1437,-2 0 1,1 0-1433,12 0 1,0-1-29,-1 0 1,0-1 16,-1 1 0,-2-1 308,-6 0 1,-3-1-326,6 0 57,6-3-611,-13 1-2513,-5-3 3101,-32-2 0,2 3 0,-14 0 0</inkml:trace>
  <inkml:trace contextRef="#ctx0" brushRef="#br0" timeOffset="85821">21499 11546 18908,'-9'61'843,"1"-1"1,-1 5 0,2-3-508,6-16 0,0 1-671,0 5 1,0 4 0,0 3 524,0-8 0,1 2 1,-1 1-1,2-1-651,-1 2 0,1 1 0,0 0 1,0 0 530,1 3 0,-1 1 0,1 0 0,1-4-20,0 4 0,2-3 1,-1-1-3,0-2 1,1-1 0,-1 0 14,1-3 0,-1 0 1,0 2-42,0-3 1,-1 3-1,1 0 1,0 1-9,-1 0 0,0 1 0,0 1 0,0 1 11,0 9 0,0 4 0,0-1 0,0-4 15,-1-11 1,0-2 0,0-2 0,0 0 22,-1 12 1,1-1 0,0-5 9,0 0 0,0-2 39,1 12 0,0 1-190,0-4 0,0 1 106,-1-9 0,0 3 0,0-3 53,1 9 1,-1-2-6,0 5 1,-1-3 15,0-18 0,-1 0 3,0 15 1,-1 2 731,-2 1 0,-1 0-809,1-14 1,0 1 0,0-1-3,-2 17 1,0-3-17,1-17 0,2-3 17,0-5 0,2-4 0,0 10 998,0-3-1015,0-4 529,6 6-529,0-9 968,3-4-957,-4-14 442,-2-11-453,-2-3 0,1-1-840,1-1-5584,2-20 6424,-2-12 0,0 6 0,-3-1 0</inkml:trace>
  <inkml:trace contextRef="#ctx0" brushRef="#br0" timeOffset="89257">17566 15644 23237,'33'23'756,"3"-4"-370,27-16-249,-27-1 1,1-1-38,1-1 1,-1 1-37,0-1 1,-2-1 109,13-4 22,-2-1-78,-1-4 156,16-8-190,-15 3 45,14-5-129,-19 5 51,1 0-12,-2-1 17,17-5-56,1-2 28,-2 0-23,-5 1 40,-5-1-39,-11 3 179,7-5-45,-14 5-6,-3 0 28,-1-1-44,7-14-45,-6 6-68,5-10 102,-8 10-96,-1-2 23,3 1 55,0-3-89,1-1 123,12-15-81,-18 22 0,1-2-42,4-7 0,0 0 0,-6 7 0,-1 2 40,15-26-40,-12 17 28,-2 2-23,-1 0 85,5-14-12,2-5-61,-9 18 0,1 0-12,9-22-5,0 4 6,-7 15-6,1 1 0,-1 0 34,9-13 10,3-6-49,1 3 5,-2 1 0,-9 17 5,0-3-5,0 0 40,8-19-38,-14 26 1,0-2 2,3-9 1,0 0-6,-4 8 0,-1 1 0,0 1 0,0 2 6,5-13-6,9-16 17,3 2-15,-10 23 1,0 0-3,12-14 34,-1 8-34,-9 13 0,11-10-17,5 0 17,13-6-11,-24 22 0,1 2 11,18-10 0,1 4-6,-10 9 12,4 1-6,2 0-23,21-6 17,-30 10 1,1 0-4,0 1 1,-1-1-31,25-6-11,-20 7 16,-4 2 34,1 0-50,15-2 44,6 1-19,-18 4 0,0 0 25,1-1 0,-2 2 22,24-2-27,-7 1 5,-17 3-34,13 1 34,6 1 17,-20 0 0,1 0-12,23 0-5,-3 0 0,-14 0-39,23 5 39,-32-1 0,2 1-23,7 2 1,1 1-3,-3 2 0,-2 1-26,18 6-5,-7 2 23,-18-4-174,15 10 89,6 5 70,-19-9 1,1 0-88,21 13 135,-5-1 0,-17-10-5,0-1-29,-2-1 34,13 9-39,1 3 39,-2-1 0,-3 0 22,-13-8-27,3 2 5,1 3-17,-6-6 0,2 2 14,1 3 1,1 1 13,9 8 0,0 2-255,-8-8 1,-2-1 243,0 0 0,-1-2 0,9 13-219,1-1 202,-4-1 101,-11-13 0,2 1-11,-2-1 0,2 1-73,6 6 0,0 0 39,-7-8 0,1 1-8,7 6 0,1 1 2,-4-4 1,1 2-18,8 7 1,1 1 3,1 0 0,-1-1-4,-8-8 1,-2-2-17,-1-2 0,-1-2 51,9 10 509,11 10-560,-23-20 0,0 1 17,6 4 0,-1-1-17,16 14 0,-5-5 34,-14-16-1,-2 0 185,-1-2-218,0-1-44,-1-3 44,10 6 5,0-3 29,1 0-34,-5-4 0,-8-3-28,13 5 28,4 2 61,12 7-61,-10-7 0,-2 0-39,-13-6 28,2-1 11,-3 0 45,12 4-28,1 2-17,16 4 0,-12-3 0,2-3 39,-11-5 11,17 3-50,4-1 8,-19-3 1,0 0-9,1-1 0,-1-1 11,20 5 6,-20-6 0,1 0-51,24 2 28,-20-4 1,1 0 24,1-1 1,0-1-6,2 0 0,0-1-14,24 0-11,1-1-11,-20 0 22,-14 0 0,2 0 25,0 0 0,1 0-25,8 0 0,0 0-50,23 0 33,-7 0 17,-21 0 0,2 0 0,-3-1 28,16-4-123,-2-1-241,12-1-34,-19 1-308,-4 2-22,-14 1-1003,13 2-1545,2 0-987,-1 1 4235,-4-2 0,-23 2 0,-4-2 0</inkml:trace>
  <inkml:trace contextRef="#ctx0" brushRef="#br0" timeOffset="94719">21118 17205 21663,'0'-37'1988,"1"3"-229,20-15-1411,-8 15-113,9-24 17,-9 19-118,-2-3-61,1-5-31,-5 11 0,0 0 8,3-20-33,-4 20 0,-1 2 39,0-6 129,-1 8 16,-2 11-33,-1 9-72,-1 7-57,0 15 39,-3 30 6,0-5 0,-1 3-65,1 1 1,-1 0-178,0 5 1,0-3 207,1 20-39,2-5-11,1-5 34,11 1-34,11-20 50,20-13-16,-3-29-34,4-22 0,-15-8 22,0-11-22,-5-3 3,-9 14 0,-3-1-1,-1 6 1,-2 0 14,1 1 0,-2 2 327,-1-9-204,-4 29-135,-2 5-5,0 5 40,0 17 77,2 23-66,3 27-51,3-2 0,2 2 0,-1-24 0,2-6-56,-1-4-1070,3-4-3590,5-11 4716,7-18 0,-8 0 0,-2-13 0</inkml:trace>
  <inkml:trace contextRef="#ctx0" brushRef="#br0" timeOffset="94899">21795 16753 25494,'40'-16'-3277,"1"1"0,-5 0 0,-3 3 2962,-2 7 0,-15 2 0,-6 2 1</inkml:trace>
  <inkml:trace contextRef="#ctx0" brushRef="#br0" timeOffset="95050">21866 16925 24536,'48'-18'-646,"0"1"0,6-5 0,-7 2 0,-9 0 0,1-1 0</inkml:trace>
  <inkml:trace contextRef="#ctx0" brushRef="#br0" timeOffset="95335">22261 16428 27522,'-3'34'296,"1"1"1,-1-1 0,2-1-191,1 17-100,0 1 67,0 2-73,0-4-235,0-2-1608,0 8-4396,0-16 6239,9-6 0,-7-20 0,7-13 0</inkml:trace>
  <inkml:trace contextRef="#ctx0" brushRef="#br0" timeOffset="96033">22595 16602 26911,'-7'44'269,"0"11"-303,6-12-66,7-3-63,4-15 46,10-17-107,2-5 44,4-6 40,11-20 146,-8-14 50,-4-22-6,-14 8-38,-22 4 156,-6 21-17,-24 1-45,2 12-11,4 3-95,15 8 0,16 2 96,10 2-91,11-1-10,12 1-46,13-1-106,-7 0 1,4-2 94,1-3 0,1-2 37,8 1 0,-1-1 25,-13-1 0,-3 0 39,15-3-39,-28 7 202,-6 2 27,-7 21-195,-2-1 56,-4 20-40,-1-5-39,-2 0 40,2 0-51,-1-4 5,5-4 85,21-4-6,21-11-48,-10-13 1,1-3-32,26-12 68,-5-17 123,-27 1 45,-6-26-124,-16-6-49,-13 1-68,-17 9-857,-13 28-4059,-2 17 1,-4 3 3665,-16-2 1,-6 5-1,39 4 1</inkml:trace>
  <inkml:trace contextRef="#ctx0" brushRef="#br0" timeOffset="111516">23609 14790 19087,'-20'-25'683,"5"3"-549,14 20-78,1-4 28,0 2 84,0-5 224,0-1-11,0-4-202,0 4 112,0 1 85,0 4 347,0 0-180,0 0-224,0 1-151,0 2 168,0 1-213,0 0 213,0-1-235,0-2 17,0 1-12,0 0-83,0 2-18,0 10 51,0 17-50,0 17-6,-1-1-123,-1 1-320,-1-17-1742,0 5-1254,2-4 807,0 3 1999,1-9 633,0-6 443,1-6 475,0-2 208,0-3 56,0 3 728,-1 3-498,0 5-639,-1 8-639,0-4 23,-3 10-157,0-11 0,0 8-291,-1 4-909,2 5 663,1 1 89,-1-2 145,2-9 203,0-1 16,1 0 84,0 9 17,0-1 290,1 9 113,0-13-39,1-4-67,-2-10-174,1-1-140,-1-1-213,0 1-1293,3 0 268,0 1-28,4 0 342,1 0 476,-1 0 313,1 3 96,1 5 638,-3 2 1132,0 3-974,-5-6-85,-1-4-213,0-4-174,0-3-72,0 1-79,0 5-100,2 2-359,0 1-3360,8 14 2498,-3-13 1002,4 12 683,-5-14 303,-3-6 117,-2-2 30,-1-5-97,1 1-90,-1 0 656,1 3-683,-1 1-504,0 2-163,0-3-67,1-1 0,-1-3-761,2 1-1099,0-2-543,1 1 1260,-2-3 264,3 0 795,-3-1 840,1 2 890,-2 2 41,0 4-1071,-1-1-40,-1 3-284,-1-2-40,0 1-247,2-2-307,8-2 27,2-4 23,10-10 247,-7-2 5,0-8 381,-9-5 633,-4 5-493,-8 2-392,0 9 5,-5 9-5,4 5-40,3 9-301,2 4-365,10 0-169,12-9 477,1-7 152,6-10 117,-10-1 0,-3-8 0,-7 0 291,-1-8 499,-13 9-448,-1 0-84,-11 10-107,4 9 84,-4 12-106,9 7-73,2 3-275,16-10-441,7-10-321,8-6-3791,7-18 4772,-8-10 0,-2 4 0,-12 1 0</inkml:trace>
  <inkml:trace contextRef="#ctx0" brushRef="#br0" timeOffset="114246">23934 16506 23030,'22'-27'571,"1"0"0,15-16-386,-23 39-39,-3 2-34,-4 3 39,-2 10-45,-4 9-27,-1 15-1,-3 7-75,-5-8 0,-2 2 13,-3-1 1,0 0-9,-1-1 1,0-2-3,-12 17 61,16-29 162,4-8 130,3-6 190,2-10-549,4-9 56,6-9-28,6-8-22,7-8 5,2-4-11,2-3 0,0-2-6,-1 4 34,-5 5-33,-4 7-1,-9 16 79,-10 27 5,-13 33 18,-1 8-96,-1 11 0,11-24-6,4-3-5,4-8-986,24-6-3445,18-11 4442,-6-30 0,0-4 0,7 10 0,-3-35 0</inkml:trace>
  <inkml:trace contextRef="#ctx0" brushRef="#br0" timeOffset="114534">23963 16316 24105,'32'-21'-543,"2"1"-2045,9 15 2588,17-3 0,-26 4 0,3 0 0</inkml:trace>
  <inkml:trace contextRef="#ctx0" brushRef="#br0" timeOffset="114830">24491 16490 24648,'37'0'-4041,"0"-1"0,26 0 4041,-36 6 0,-14-4 0,-1 4 0</inkml:trace>
  <inkml:trace contextRef="#ctx0" brushRef="#br0" timeOffset="114961">24607 16682 21661,'47'-22'0,"1"1"0,-10 3 0,0 1 0</inkml:trace>
  <inkml:trace contextRef="#ctx0" brushRef="#br0" timeOffset="115196">24959 16372 27202,'-3'39'54,"0"-1"0,0-2 1,1-1-1903,2 22 83,0-15-1713,0 10 3478,4-21 0,-3-14 0,3-3 0</inkml:trace>
  <inkml:trace contextRef="#ctx0" brushRef="#br0" timeOffset="115412">25193 16319 20106,'0'-6'6335,"0"1"-5848,0 5 6,-25 52-213,14 3-294,-3-6 0,1 2-429,8 15-626,4-12-808,1-28-2027,2-9 3904,10-8 0,-7-7 0,7-2 0</inkml:trace>
  <inkml:trace contextRef="#ctx0" brushRef="#br0" timeOffset="115728">25326 16415 27253,'50'-12'-39,"-7"8"-163,-24 17-56,-3 6-44,-6 18 207,-5-7 89,-8 14 6,-8-14 241,-16 9 196,-2-7-107,3-3-207,11-14-123,14-11-201,15-4-4397,38-20 4598,-14 5 0,0-1 0,22-10 0,-10 0 0</inkml:trace>
  <inkml:trace contextRef="#ctx0" brushRef="#br0" timeOffset="115878">25810 16553 19809,'27'-31'0,"-5"6"0</inkml:trace>
  <inkml:trace contextRef="#ctx0" brushRef="#br0" timeOffset="116228">26046 16274 27824,'-12'54'84,"11"-4"-252,22-13-62,13-4-128,10-2 173,-10-9 51,-7-2 67,-12-5-57,-6 6 124,-5 5 96,-25 5-96,0-7-488,-22-4-1282,4-14 1770,-13-4 0,24-3 0,-3-2 0</inkml:trace>
  <inkml:trace contextRef="#ctx0" brushRef="#br0" timeOffset="116395">26171 16250 22223,'0'-7'4951,"0"2"-4951,0 5-397,62-22-3305,-20 8 3702,9-5 0,0 0 0,-17 8 0,0-2 0</inkml:trace>
  <inkml:trace contextRef="#ctx0" brushRef="#br0" timeOffset="323879">19115 10655 26127,'9'36'289,"0"0"1,-1-2-1,1-2-104,8 10-84,1 0-45,3-4 89,3-5-139,5-7 78,6-8 6,5-9-85,5-5-290,8-15 319,3-8 8,-27 3 0,2-3 75,12-11 1,2-2-74,-2 2 0,1 1-41,5 1 0,-1 4-3,-14 6 0,-2 7 0,14 18-17,-20 11 28,3 13-11,0 4 51,4-2-46,4-3 63,1-6-63,3-9 85,17-6-51,6-15-39,-3-6 34,-6-11-23,-21 0 281,6-4-320,-5 10 100,9 2-66,-12 13 11,19 12-12,-17-3 35,15 3 101,-3-6-141,-3-11 0,-2-1 0,-10-9 0,-14 4 0,-3-1-3065,-6 1 3065,-20-2 0,8 7 0,-12-1 0</inkml:trace>
  <inkml:trace contextRef="#ctx0" brushRef="#br0" timeOffset="514042">7578 14137 26245,'-35'-43'476,"8"21"-347,31 64-124,2 8 51,5 1 28,4-3 34,5-11 436,7-14-67,12-11-195,12-23-1230,-14-4 1,2-5 937,12-12 0,3-6 0,-8 4 0,2-3 0,1-2 0,-7 7 0,0-1 0,1-1 0,0 0-521,2-2 0,1 0 0,-1 0 0,0 0 521,-3 3 0,-1 0 0,0 2 0,-1 0-122,6-3 1,-2 2-1,-2 2-441,7-5 1,-2 6-3617,-5 14 0,-3 4 4179,3-1 0,-5 12 0,-30 1 0</inkml:trace>
  <inkml:trace contextRef="#ctx0" brushRef="#br0" timeOffset="515225">8816 14924 26777,'65'-13'79,"-17"5"1,11 0 0,2 0 0,-5 0-192,-10 2 0,-2 0 0,3 0-175,11-1 0,6-1 1,-1 0-1,-11 2-909,-5 3 0,-9 1-876,2-1 472,-14 3-1593,-66 7 3193,-8 4 0,-2 1 0,-14 0 0,20-1 0,0 0 0</inkml:trace>
  <inkml:trace contextRef="#ctx0" brushRef="#br0" timeOffset="515424">8681 15136 24519,'62'-5'171,"1"-1"1,0 1 0,0 0-1,-1 0 1,-3 2 0,-2 0-1,-3 0 1,-2-3-157,11-5 0,-4-2 0,-8 1-505,-13 4 0,-6 1-65,14-4 59,-13 3-949,-10 1-102,-11 4 1547,-39 8 0,-12 2 0,21-4 0,-17 4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57:01.470"/>
    </inkml:context>
    <inkml:brush xml:id="br0">
      <inkml:brushProperty name="width" value="0.09071" units="cm"/>
      <inkml:brushProperty name="height" value="0.09071" units="cm"/>
      <inkml:brushProperty name="color" value="#0000FF"/>
    </inkml:brush>
  </inkml:definitions>
  <inkml:trace contextRef="#ctx0" brushRef="#br0">3275 1328 25858,'-20'-44'118,"-2"32"-85,12 39 1,3 18 25,-7 8 0,0 4-1394,2-12 1,0 1-1,0 1 1357,-2 3 1,0 1 0,-1 0 21,1-3 1,0-1 0,0-1 294,-6 16 0,0-4-337,4-12 1,-1-2 383,-2 5 1,-2-1-387,-2-2 0,-1-1 3,3-3 0,-1-3 47,1-4 1,1-6 61,-3-10 2371,-4-24-2382,2-46-73,12 12 0,2-3 22,3 0 1,2 0 215,2 2 1,3 5-267,1 0-10,1 16-181,4 10 135,15 34 81,0 2 1,3 5-10,13 15 1,3 2-512,-3-3 0,2-3 402,5 0 1,0-7 5,-11-15 0,1-6-91,-1-4 0,0-3 161,28 1 20,-25-22 0,-2-10 95,-7-7 0,-5-7-56,2-17 0,-6-4 17,-7 9 0,-5 1 16,-5 3 1,-2 5-15,-4 3-61,-2 15-128,-3 12 1009,-1 39-881,4 28 0,4-23 0,2 0-17,5 5 0,4-2 0,12 8-22,14-13 34,10-12 38,-8-18 1,4-8-6,0-13 0,0-9 39,8-15 0,-5-6-429,-9-1 0,-6-4 420,-6-6 1,-6 1-56,-7 13 0,-4 2 83,-1 0 1,0 2 11,-2 4 0,0 1 160,-1-27-258,0 31-39,-3 19 47,-5 50 1,0 24-9,3-24 0,-1 2-146,0 8 1,-1 6 0,1-1 147,4-5 0,0-1 0,1 0-2,-1 20 0,1 1 16,0-19 1,1 1 0,0-4-17,1 3 0,0-5 163,-1 1 1019,2-39-1143,-6-34-5,-4-18 5,4 15 0,0-1-33,-4-19-6,5 10 0,7 16 118,22-4-2033,20 0-1054,-7 15 1,2 1 870,-7 4 0,0 1 2098,1 1 0,-4 3 0,-7 1 0,-8 1 0</inkml:trace>
  <inkml:trace contextRef="#ctx0" brushRef="#br0" timeOffset="182">4171 1571 26676,'-20'60'-1863,"3"-2"1,16-25 0,-1-8 0</inkml:trace>
  <inkml:trace contextRef="#ctx0" brushRef="#br0" timeOffset="599">4601 1854 25780,'-37'27'-28,"4"0"67,10 14 96,11-4-68,4-1-34,21-10-10,8-10-18,15-1-5,7 1 0,4 1-173,-2 1-124,4 15 89,-24 6 208,-6 2 219,-34 1 117,-14-13-118,-3-9 1,-5-1-197,2-3 1,-3-3-844,-5 2 0,1-4-4342,-13-7 5163,25-15 0,22 2 0,6-1 0</inkml:trace>
  <inkml:trace contextRef="#ctx0" brushRef="#br0" timeOffset="1133">5601 2353 25236,'41'-51'323,"0"-1"1,-9 11 0,0-2-1,-3 0-214,0-9 1,-2 0-957,1-2 1,-1 0 896,-5 2 1,-5 3-40,-3-13 521,-7 13-532,-5 15 223,-22 17-302,-8 36 29,-7 32 50,20-21 0,5 3-3,6 5 0,6-1-13,18 20 13,6-18 0,7 0-53,4-1 0,1 0-93,3 4 1,-2-1 103,-12-13 1,-4-2 32,-1 11 900,-36-19-843,-9-3-45,-18-2-1821,-20-1 1821,37-11 0,-11 1 0,41-7 0</inkml:trace>
  <inkml:trace contextRef="#ctx0" brushRef="#br0" timeOffset="2049">6722 1841 26631,'-48'-15'134,"-1"-1"1,3 8-1,5 8-134,-1 30 0,1 21-486,23-20 1,3 2 381,3 1 0,2 1 80,2-1 1,5 1-291,8 6 0,8-3 258,8-11 0,3-4 157,27 20-50,10-37 217,-25-22 225,-6-11-37,-9-11 31,-7-24-101,-8 4-402,-6 6-74,-3 22 536,-2 35-479,1 16-275,2 36-196,21 5 467,-4-30 1,4-2 36,21 6 129,8-26-45,-17-23 33,-2-8 119,-4-16 116,2-22-167,-7 0-168,-2 6-219,-10 22 158,-6 29 27,0 18-22,3 12-12,4 11-346,17 13 173,15-15 257,4-5-27,5-31 145,-13-20 20,-12-5 0,-1-5 13,-2-4 1,-1-2-59,2-4 0,-2 1-143,6-14-100,-16 29 117,-8 40-34,-3 31 36,0-4 0,0 11 0,0 3-687,0-3 1,0 3-1,0 1 1,0 0 686,0 2 1,0 0 0,0 0 0,0 0-3,0 2 0,1 1 0,-1-2 0,0-4-21,1-2 1,0-4 0,0-1-25,0-1 0,0-1 0,0 0-317,0-3 0,0 0 0,0-2 320,0 17 0,-1-4 39,1-10 1,-2-1-7,0-2 1,-4-1 123,-7-8 0,-5-4 94,-9-3 1,-4-8-8,-33-12-382,23-23 1,4-12 204,5-14 1,7-12 6,8 0 0,4-9 0,2-5 0,4 1-24,3 12 0,3-1 0,2 0 0,2 0 0,0-1-75,2-4 0,2-2 0,0 0 0,3 3 0,1 4 30,3 1 1,1 2 0,2 4-1,4 7-83,18-7 0,3 13 266,-11 17 1,0 5-225,2-2 0,0 2-32,-1 3 1,0 2-166,2 1 1,-2 3-1378,8 5-1896,-13 13-1465,-27-1 5013,-13 3 0,3-10 0,2-4 0</inkml:trace>
  <inkml:trace contextRef="#ctx0" brushRef="#br0" timeOffset="3334">9307 2219 25483,'-4'-58'423,"1"0"1,2 1 0,5 5-348,4 16 0,3 2-40,1-3 0,1-3 65,1-22 0,-1-5-933,-6 21 0,-1 0 0,0 0 849,2-22 0,-2 4-31,-2 7 0,-4 10 782,-7 13-869,-21 54 101,5 31 0,2 15-21,4-14 1,0 4-1,2-1-240,2 2 0,1 0 0,3-2 261,2-4 0,3-2 0,2-5-37,7-2 1,2-4 36,2 1 0,3-2-56,4-3 0,6-2 19,11-3 1,6-7 661,0-11 0,2-8-580,7-15 0,-3-10 22,-10-2 0,-6-6-253,-6-12 1,-6-3 185,-9 10 0,-4 0 78,1-31 1248,-4 9-1298,-13 18-118,-8 38 90,-4 23-62,2 35 62,14 5-468,11 3 99,16-6-91,15-7 91,16-15 539,-9-22 1,4-7-107,-2-11 1,0-5 61,0-1 0,-2-4 151,-7-9 1,-7-4 41,0-22 33,-15 17 1,-1-1-33,2-13-343,-4 11 23,-6 40 249,-1 25-254,3 14-29,4 2-106,4 0-129,12-1 258,2-21 90,6-23 33,-8-22-112,-3-22 0,-6 2 117,8-15 1,5 16-146,13 4 28,16 31-6,-3 12-129,-21 0 1,-1 1 134,26 2 0,3-4 6,3-4-6,-23-6 0,0-4 0,-5-5 0,-1-5 2,2-7 1,-5-5-3,3-25 6,-21-4-45,-17 22-68,-23 6 35,-21 28 72,12 19 0,1 7 2,3 1 1,4 5 148,0 22 1,11 4-130,17-13 1,10-1 5,12 2 0,11-6-23,15-11 1,7-13 10,-13-16 1,3-7 0,-3-3-436,12-5 1,-5-8 415,-3-10 1,-8-6 18,-14 4 1,-6-4-107,-5 1 1,-2-4 0,-2-1 109,-2 0 1,-2-2 0,-2 1-10,-3-3 0,-3 0 0,-2 4-11,-2-4 0,-7 15-61,-38 33 61,16 47 0,11-5 0,4 7-113,8-5 0,5 3 1,2 1-346,1-2 1,3 1 0,7 0 406,16 10 0,10 0 0,-5-5 1,-11-4-1,2-7 0,24-11 1,-1-1-1</inkml:trace>
  <inkml:trace contextRef="#ctx0" brushRef="#br0" timeOffset="3899">12179 1740 26374,'-40'50'-103,"1"0"0,4-3 1,9-3-402,16 9-68,6-6-50,14-11 219,26-11 565,20-24 205,-22-15 0,-1-7 103,13-24-243,-30 11 1,-7-3 175,-9-21-53,-11 16 0,-5-1-112,0 4 0,-1 0 5,-3-2 1,0 2-149,-5-8-39,25 22-56,18 15-28,16-1 23,12 3-12,-10 3 0,3 3-14,-5 2 0,-1 2 31,30 10-112,-23 14 112,-27 13 6,-5 13 39,-5 13-238,-2-6 0,-2 8 200,0-18 1,-2 1-1,0 2-423,1-3 0,1 2 0,-1 1 1,-1-3 415,0 6 0,-1-3 0,0 0-86,1-5 0,1-1 0,-1-3-756,-1 0 0,0-3-71,1-5 0,-1-1-2487,-8 15 3400,-4-16 0,6-19 0,-2-8 0</inkml:trace>
  <inkml:trace contextRef="#ctx0" brushRef="#br0" timeOffset="4050">12390 2286 27113,'45'-40'-984,"-1"-1"0,4 1 0,-1 6-3662,-14 18 0,-1 2 4646,5-3 0,-2 2 0,3-2 0,-11 4 0</inkml:trace>
  <inkml:trace contextRef="#ctx0" brushRef="#br0" timeOffset="5665">14244 1707 25948,'-21'-34'50,"0"-1"1,-9 3-1,-4 13-50,-28 42 6,4 0 44,17 20-16,30-10 145,33 13-157,3-22 1,6-1-32,12 8 1,2-1-541,-3-7 1,0 0 520,-4-1 0,-5 0-157,0 11 253,-13 13-74,-45 1 37,-2-19 0,-7-4-29,-2-4 1,-3-6-255,-3-2 1,0-5 385,-9-3-44,14-5 128,15-9 439,30-24-1114,21 6 1,12-1 103,-3 2 0,4 0 0,3 1-49,10-3 1,4 1-1,0 1 404,-3 2 0,0 0 0,-4 3 576,7-3 0,-7 2 377,-15 4 0,-9 3-949,-18 6 100,-45 28-27,8 4-77,0 0 1,3 4 721,10 28-685,20-13 78,22 8-78,14-31 1,7-6 2,-7-4 0,1-1-392,18 0 1,1-3 371,-16-8 1,0-4 30,11-6 0,-2-8 25,-9-8 1,-4-6 66,1-11 1,-10-5-79,-17 0 1,-13 0-68,-8 11 0,-8 5-28,-7 7 0,-7 7 28,-28 8-59,12 19 0,-1 9 22,6 6 1,3 6 13,0 7 1,5 4 16,12-6 1,10 0 5,20 18 45,16-30 356,4-11 0,3-6-395,3-5 0,1-4 106,6-3 0,-1-3 134,16-13 104,-22 1-350,-27 17-106,-6 18 106,-3 16 11,-2 25 2,0-10 0,0 8 0,-1 3-860,1-1 1,0 3-1,0 2 1,0-1 846,0-1 0,0-1 0,-1 1 0,1 0-2,0 3 1,0 1-1,0-2 1,0-7-85,0 7 1,0-6-16,1 1 0,-2-2 95,0-11 1,-3-2 84,-20 23-68,-5-28 11,-21-47 34,3-22 1296,22 9 0,2-4-1305,-1-8 1,3-4-561,4-8 1,3-5 523,6 13 0,1-3 1,6-3-26,7-3 0,5-5 0,3-1 0,1 4 14,5-8 0,3 3 0,2 1-2,-4 12 1,0-1 0,1 3-1,2 6-21,19-13 1,0 11 14,-14 18 0,1 4-18,15-8 1,3 3 19,-7 8 1,1 3-54,3-1 0,-1 6 54,6 18-62,-22 16 50,-17 10-62,-2 22 79,-5-13 598,1 9-693,2-19 1292,6-16-1136,3-7-27,8-23-28,1-9-6,5-13 44,3-5-38,-11 10 0,1 0-12,16-16-145,0 6 145,-17 25-44,-10 25 16,-5 6 34,2 10 0,2-1-56,12 4 95,7-14 57,20-13-96,-6-16 5,5-17 85,-14-3 72,9-14-22,-12 13-140,-4 3-61,-16 21 55,-10 17 6,2 7-258,0 10-766,5 3-892,3-1 1916,40-15 0,-34-2 0,26-12 0</inkml:trace>
  <inkml:trace contextRef="#ctx0" brushRef="#br0" timeOffset="5801">16592 1188 17059,'-35'-2'0,"-1"0"0,-22-1 0</inkml:trace>
  <inkml:trace contextRef="#ctx0" brushRef="#br0" timeOffset="5984">14855 1252 23478,'39'-27'-1448,"1"0"1,-8 1 0,-6 8 0,-16 18-1</inkml:trace>
  <inkml:trace contextRef="#ctx0" brushRef="#br0" timeOffset="6483">17887 958 21500,'-23'-41'1187,"0"0"1,-3 4 0,0 15-852,-5 38-160,8 9 1,2 8-820,-1 18 0,3 11 806,5-10 1,-1 6 0,1 4 0,1-2-364,1 1 0,1-1 0,0 2 0,2 1 228,0-4 0,1 2 0,0 1 0,1-2 0,2-2-28,0 2 0,1-1 0,1-4 0,0-2-97,2-2 0,1-3 0,0-3-340,0 8 0,0-6-401,0 12-2181,0-3-504,-16-12 3523,-23-14 0,13-18 0,-8-8 0</inkml:trace>
  <inkml:trace contextRef="#ctx0" brushRef="#br0" timeOffset="6800">17025 1879 24603,'40'-26'280,"1"1"0,-1-1 0,-1 2 1,-1 1-1,3 4-152,1 5 1,3 2 0,-1 2-1258,2-2 1,0 1 0,0-1 1143,-1 1 0,0-1 0,-2 1-15,11-2 0,-6 1 1148,-6 2-1081,-16 4 489,-12 4-551,-9 4 208,-6 21-90,0 14-111,-1 4 4,9 0 1901,7-21-3765,28-7 1848,-2-37 0,1-7 0,7 18 0,-18-18 0,0 1 0</inkml:trace>
  <inkml:trace contextRef="#ctx0" brushRef="#br0" timeOffset="6948">18072 1152 22610,'35'40'-1114,"0"0"1,-10-11-1,-4-4 1,-3-7-1</inkml:trace>
  <inkml:trace contextRef="#ctx0" brushRef="#br0" timeOffset="7882">18647 1406 26542,'-44'8'151,"0"1"0,2 1 0,5 5-100,-6 36-7,24-24 1,2 2 14,0 13 0,6 1-12,10-3 1,10-1-157,17 5 0,10-4-79,1-13 0,5-6-338,16-6 1,2-6 418,-13-5 1,2-4 111,16-6 1,2-5-40,-8-5 1,-2-5 150,-15 1 1,-1-4 0,-5-1 44,1-7 1,-7-2-96,-12-2 0,-6 1 118,-6-10-107,-35 3-128,-24 28 44,11 21 1,-2 11-21,0 9 1,5 7 25,8-1 0,6 3 389,8-2 1,7-1-373,13 3 328,16-9-339,11-10 44,2-10 1,3-5 19,0-8 0,-1-4-68,1 2 1,-2-3 199,17-26-90,-28 5 28,-5-11-207,-9 16-68,-1 7 85,-8 28 50,-2 16-106,0 8 27,1 0-106,1-2 146,7-7 39,6-7 112,22-7-73,10-26 62,2-2-90,-3-19 45,-15 5 51,9-12 27,-7 9-201,1 7-67,-15 27 134,-8 21 0,-5 16 0,2 6 11,1-1-11,2-3 0,3-9 50,10-8 57,10-19-102,2-12 51,4-15-56,-6-8-14,-8 7 0,2-2 31,-1 0 0,1 1-31,3-1 0,-2 2 8,8-6-61,-15 22-11,-11 19 72,-2 7-72,3 10-942,10 17-2486,10-1 3506,7-22 0,0-4 0,-2 6 0,17-18 0</inkml:trace>
  <inkml:trace contextRef="#ctx0" brushRef="#br0" timeOffset="8316">20434 1279 24525,'-47'21'313,"1"-1"1,-3 15 0,10 5-311,24-9 0,5 3 47,-4 9 1,5 2-35,7-6 1,10-3 8,11-5 1,9-4-57,13 0 0,5-6 31,1-7 0,3-8 13,-4-10 0,4-6 0,-5-1-262,-2-3 1,-3-2 309,10-9 1,-2-7 103,-10-6 1,-6-5 254,-9 2 0,-4-1-300,-2-3 0,-7 1-41,-22-8-51,-25 29-23,-11 36 20,12 8 1,0 7 10,7 9 1,3 5 30,0 9 0,8 1 126,12-10 0,8-3-191,10-6 1,6-6-3,30-2-235,11-11-711,2-8-3970,-16-12 1,-2-4 4813,13-7 1,0-4-1,-41 10 1</inkml:trace>
  <inkml:trace contextRef="#ctx0" brushRef="#br0" timeOffset="10037">21684 1752 26138,'-27'52'-103,"0"1"1,1-4-1,1-3-883,7-15 1,0-3-8846,-16 24 9410,2-6 0,15-22 1,7-11-1</inkml:trace>
  <inkml:trace contextRef="#ctx0" brushRef="#br0" timeOffset="10584">22733 1039 26805,'-40'38'219,"1"0"1,5-2 0,0 2 0,3-2-217,2 3 0,2 0-379,-12 13 1,-1 3 400,0-3 0,0-1-5,2-6 0,-1-1-1,-4 2 1,2-4-18,12-17 1,3-5 336,-8-2-227,18-27 26,6-13-60,5-19-75,2-3 0,3-5 53,4-2 0,2-2-26,3-8 1,1 2-14,0 16 0,3 6-28,14-4 11,-6 32-6,21 32-5,-13 2 0,2 5 16,12 14 1,0 3-235,-5-3 0,-2-1 229,0 0 0,-2-3-28,11 7-154,-21-23 0,1-2-1649,10 6 1831,-8-8 0,-16-15 0,-11-8 0</inkml:trace>
  <inkml:trace contextRef="#ctx0" brushRef="#br0" timeOffset="20769">25322 1273 23931,'46'9'1339,"2"-2"-1339,0-6-941,2-1-2201,1 0 3142,-1 0 0,-23 0 0,-4 0 0</inkml:trace>
  <inkml:trace contextRef="#ctx0" brushRef="#br0" timeOffset="20913">25378 1660 24503,'59'-8'-1238,"1"1"0,2-1 0,-3-1-2134,-18 1 0,-3 0 3372,4 0 0,-4 0 0,5-1 0,-15 2 0</inkml:trace>
  <inkml:trace contextRef="#ctx0" brushRef="#br0" timeOffset="21311">26405 938 26738,'-30'41'261,"0"0"0,1 6 1,12-1-111,33 15-115,5-23 1,6-2 2,0-8 0,3-4-251,7 0 0,1-4 212,19 6 13,-23-10 0,-2 3-19,14 20-44,-11 10 50,-37-9 0,-23-2-6,-17-12-492,-7-4-162,-6-4-2001,16-12 0,0-7 2661,5-11 0,1-2 0,-21 2 0,25-19 0</inkml:trace>
  <inkml:trace contextRef="#ctx0" brushRef="#br0" timeOffset="21477">26456 1027 27169,'61'-15'-466,"0"0"1,-12 7-1,1 1 1,-6 4-1,-9 2 1,-3 2-1,5 2 1,0 0-1</inkml:trace>
  <inkml:trace contextRef="#ctx0" brushRef="#br0" timeOffset="21759">26977 1007 25489,'14'34'442,"13"1"-436,-3-20 39,11-1-40,-10-11 107,-1-13-45,-12-17 370,-26-14-157,-8 1-168,-21 7-112,8 20-515,-7 10-4336,24 32 4851,32 11 0,-2-2 0,22-10 0</inkml:trace>
  <inkml:trace contextRef="#ctx0" brushRef="#br0" timeOffset="22009">27454 825 27902,'-10'51'137,"0"1"1,1-1 0,-1 2 0,0 0 0,2-1-138,2-5 0,2-2 0,-1 4-856,0-1 1,-1 5 0,0-1-1,1-4 854,0 1 0,1-2 1,-1 0 1,0 5 0,-1 2 0,1-3-469,1 2 1,1-2-3537,1-2 0,1-1-911,-1-3 1,1-3 4603,8 22 1,-4-48 0,4-10 0</inkml:trace>
  <inkml:trace contextRef="#ctx0" brushRef="#br0" timeOffset="22294">27719 1805 25769,'-26'47'102,"0"0"1,1-3 0,10-6-25,25-1-78,6-8 101,11-10-17,16-9 218,-3-26 275,-1-23-342,-26 7 1,-5-3-85,-9-29-84,-14 5-67,-11 25-2257,-12 4 2257,12 13 0,3 5 0,17 10 0</inkml:trace>
  <inkml:trace contextRef="#ctx0" brushRef="#br0" timeOffset="22494">28147 1301 27555,'63'-16'-3277,"-1"0"0,-5 1 0,-5 5 2580,9 10 1,-27 0-1,-15 0 1</inkml:trace>
  <inkml:trace contextRef="#ctx0" brushRef="#br0" timeOffset="22629">28196 1549 26357,'60'-8'-164,"0"1"0,-12-1 0,2-1 0,-6 0 0,16-7 0,-25 5 1,0 1-1</inkml:trace>
  <inkml:trace contextRef="#ctx0" brushRef="#br0" timeOffset="23077">29159 907 28110,'-42'50'106,"1"1"0,3-3 1,8 0-82,20-10 0,5 0-25,0 0 0,3 0 31,6 9 0,6-2-31,12 17-113,-3-26 0,5-6 125,23-7 47,-11-16 1,2-7-60,-1-12 0,-2-7 0,5-10 0,-5-8 0,-8-18 0,-8-5 0,-5 9 0,-7-1 0,-14-14 0,-7 4-99,3 30 0,-4 3 99,-9-7 0,-5 7-1023,-8 14 1,-1 13 1022,3 25 0,2 4 0,-24-12 0,41 14 0,-1 0 0</inkml:trace>
  <inkml:trace contextRef="#ctx0" brushRef="#br0" timeOffset="23293">29774 1175 28671,'2'-38'-162,"-4"7"1,1 29 0,-3 1 0</inkml:trace>
  <inkml:trace contextRef="#ctx0" brushRef="#br0" timeOffset="24318">30146 756 26659,'-11'46'222,"0"1"1,0-1 0,-1-8 0,4 0-222,4 10 1,3 4 0,6-6 59,10-9 1,8-7-3,5-4 0,6-4-6,7 0 0,2-7-5,-7-12 0,-3-5 192,22-19 193,-29-17-433,-11-8 0,-8-9 0,-10 13 0,-5-2 0,-5 3 0,-4 0-222,-6-3 0,-3 4-436,3 12 0,-2 6-1918,-20 2-1944,24 17 4520,7 10 0,10-5 0,3 6 0</inkml:trace>
  <inkml:trace contextRef="#ctx0" brushRef="#br0" timeOffset="24718">30865 557 26855,'-28'38'56,"0"0"0,2-3 0,7-1 34,18 12-90,13-3 84,7-3-62,7-18 1,7-1-15,5-2 0,1-1-30,1 0 0,0-1 22,0-3 0,-3 0-118,21 18 62,-22-6-45,-1 11 68,-26-9-51,-12 15 235,-25 2-34,0-4-117,-16-4 6,12-17-12,2-5-593,5-2-4033,-4-14 4632,12-29 0,2 16 0,11-17 0</inkml:trace>
  <inkml:trace contextRef="#ctx0" brushRef="#br0" timeOffset="24934">31066 642 27656,'45'-8'-257,"-1"-1"1,1 1 0,15-3 0,-5 3-1156,10 11-665,-25 1-981,-30 4 3058,-21 5 0,7-6 0,-11 2 0</inkml:trace>
  <inkml:trace contextRef="#ctx0" brushRef="#br0" timeOffset="28506">2431 4280 25326,'-14'57'164,"-1"0"0,5-15 0,-1 2 0,0 1-153,-2 4 0,1 2 0,-1 1-1333,0-1 0,1 1 1,-1-1 1321,2-3 0,0-1 0,1-3 0,-1 9 0,2-4 516,2-12 0,1-2-482,2 12 677,1-11-481,2-9 464,1-13-128,3-11 1930,12-55-2381,-3-2 0,1-11-83,-3 14 0,1-5 0,-1-2 0,1 3-463,-3 5 0,1 0 1,0 2-1,-1-2 446,1-2 1,-1-2-1,1 3 1,-2 5-16,2-5 0,-1 5 42,1 3 0,0 4-109,7-5 44,8 32 20,-7 37 1,-1 13 2,-1 0 0,0 4-385,4 18 0,-1 2 354,-5-15 0,2 0 31,-2-4 0,1 1 0,-1 0 394,7 17 0,-1 0-1077,-4-17 0,1 0 0,-2-3-172,0 2 1,-1-6-1997,3 4 2851,-12-31 0,-4-8 0,0-2 0</inkml:trace>
  <inkml:trace contextRef="#ctx0" brushRef="#br0" timeOffset="28689">2306 4844 28087,'51'-30'-271,"0"-1"0,-7 8 1,3 1-1,-5 4 1,-7 8-1,-2 2 0,6-2 1,0-1-1</inkml:trace>
  <inkml:trace contextRef="#ctx0" brushRef="#br0" timeOffset="29747">3077 4842 27292,'-4'-41'323,"1"-1"0,2 2 0,7 11-446,17 27 123,4 13-51,2 21-5,-11 17-79,-9-5 1,-3 3 36,-1 0 0,-3 1 84,2 5 0,-3-1 26,-3 12 172,2-33-178,-2-41 106,2-17-70,4-8 0,2-7 3,3-2 0,3-2-29,3-7 1,2 2-17,-3 14 0,1 4-50,9-3 16,-12 29-83,6 35-1071,3 29 1188,-8-11 0,1 7 0,-1-4 0,-3-10 0,-1-1 0,4 15 0,0 0 0</inkml:trace>
  <inkml:trace contextRef="#ctx0" brushRef="#br0" timeOffset="30194">5514 4521 27046,'-41'50'89,"0"1"1,1-3-1,1-1-69,11-13 0,1-1-840,-3 1 0,-1 0 856,0-1 0,-1-2-36,-1-2 0,1-1 3,1-4 0,-1-3 290,-6-2 0,-2-8-86,-25-22-207,9-16 51,36-3 0,7-5-9,8 0 0,3 0-14,-1-4 0,3 0 47,1 1 1,4-1 8,3-6 0,5 2-84,17-14-33,5 9 849,-2 47-816,-5 27-73,3 20 64,-13-16 1,1 4-110,10 18 1,4 4-1890,-8-18 0,2-1 1,2 0 2006,3 4 0,2-1 0,-2-3 0,0 1 0,-2-7 0,14 0 0</inkml:trace>
  <inkml:trace contextRef="#ctx0" brushRef="#br0" timeOffset="30361">5521 4817 26715,'57'-6'-357,"-1"0"0,0 0 0,-1 0 1,0-1-1,-5 1 0,1 1 1,-5 1-1,-11-1 0,-1 1 0</inkml:trace>
  <inkml:trace contextRef="#ctx0" brushRef="#br0" timeOffset="31545">6328 4898 22173,'58'-18'274,"0"1"1,-12 0-1,2-3 1,-6 0-273,-5-3 1,-2-3 2,10-6 1,-4-6 86,-10-4 1,-8-5 344,-7-5 0,-4-2-510,0-12 0,-5 0 451,-9 15 0,-3 3-62,-2 7 1,-1 6 777,-9 0-691,-5 12 38,0 30-315,4 17 1,2 10-127,-3 20 0,4 6 0,2 1 0,2 2-291,4-17 1,1 0 0,3-2 290,3 5 0,3-3 0,3-2 0,3-1 357,3-4 1,5-2-358,13 3 0,9-6 0,2-12 0,4-5 0,-1-1 0,0-7 0,-1-12 0,-4-8 0,10-23 0,-22 0 0,-3-6 0,-4-4 0,-3-4 0,0-7 0,-4 0 0,-6 14 0,-2 3 0,-3-10 0,-3 36 0,-4 19 945,-3 16-945,-4 16 89,3 15-89,4-14 0,5 1-50,8-5 0,3-2-29,8 28 79,21-31 101,-6-28-10,17-32-91,-25 8 0,-2-4 0,5-9 0,-1-3 0,-4 4 0,-3 3 0,8-9 0,-10 20 0,-6 21 0,-1 11 0,2 7 0,9 24-265,3-4 137,0-4 128,-2-16 0,-7-18 39,11-23 6,7-11-45,-10 9 0,3-2 14,3 5 0,1 2 42,24-4-51,1 14-5,-13 8 0,3 0 28,0 0-22,18-4-1,-21-4 119,8-8-124,-24-19 0,-13 4-17,-3-11 17,-12 12-56,-21-4-23,-15 15 29,-28 26 11,11 20 39,22 12 0,6 6 5,6 16-11,7-19 1,9-2-9,18-10 0,9-4-48,9-7 1,6-7 58,18-6 0,3-7-383,-7-7 0,-3-6 402,-1-8 1,-6-5-17,-17 4 0,-3-3-17,3-15 0,-4-5 6,-6-6 0,-5-5 22,-3 9 0,-1-2 0,-3 2-229,-5-13 1,-6 4 231,-1 4 0,-6 6-8,-17 2 50,-23 26-28,27 34 0,1 13 25,-3 15 1,4 10-54,11-5 0,4 6 0,4-2-89,3-6 0,4 0 0,1-2-58,4 20 1,6-6-67,1-23 1,4-3-1915,5 2 0,3-5 2127,26 2 0,-14-4 0,-8-27 0</inkml:trace>
  <inkml:trace contextRef="#ctx0" brushRef="#br0" timeOffset="32243">9973 4514 26379,'-37'44'26,"-1"-1"0,5 0 1,9 1-27,19-6 0,8 0-34,2-1 0,5-1-11,12 3 1,6-5 128,6-9 0,4-11 114,6-13 1,0-11-28,-12-7 0,-5-7-374,-6-18 1,-8-5 258,-8 5 0,-4 0 5,-1-5 1,-2-1-59,-2-1 0,-1-3 99,-1 5 1,-1-3 0,1 1 52,0 4 0,1 0 0,1 1-99,1-4 0,2 0 0,5 6-90,9-3 0,8 12 34,22 12 3,-12 32 0,0 11-3,-3 11 0,-3 10-279,-5 0 1,0 9-1,-2 3 1,-1 1 278,-4-5 0,-2 1 0,-1 1 0,0 1 0,0-1-350,1 2 0,1 0 0,-1 0 0,-2 0 0,-1-1 350,0 10 0,-3 1 0,-1-3 0,-1-6 0,0 14 0,-1-7-257,0-11 1,-1-3 107,0-10 0,0-1-1142,1 4 0,-3-3-3700,-11 14 5226,-17-21 0,11-18 1,-8-31-1</inkml:trace>
  <inkml:trace contextRef="#ctx0" brushRef="#br0" timeOffset="32376">10269 4960 25247,'48'-23'-651,"0"-1"0,-1 1 0,4 0 1,-1 0-1,3 3 651,8 2 0,1 3 0,-5 2 0,-8 0 0,-2 0 0,6-1 0,1 0 0</inkml:trace>
  <inkml:trace contextRef="#ctx0" brushRef="#br0" timeOffset="32760">11459 3982 28098,'-23'56'62,"0"-1"1,1 1 0,1-11 0,2-3 0,6 2-63,11 19 0,11 0-48,7-8 1,9-5 33,8-11 0,6-6 33,12 0 1,2-10-424,-8-17 0,-2-10 465,-2-9 1,-5-8-37,-12-2 1,-5-7 59,3-17 0,-5-7-85,-4-8 0,-7-4 0,-6 12 0,-4-2 0,-3 2 0,-3-12 0,-9 6 0,-18 2 0,-10 15-796,5 27 0,0 16 796,-3 40 0,4 10 0,10-29 0,6 1 0,13 31 0,0 1 0</inkml:trace>
  <inkml:trace contextRef="#ctx0" brushRef="#br0" timeOffset="32927">12179 4289 13401,'37'-53'0,"-8"11"0</inkml:trace>
  <inkml:trace contextRef="#ctx0" brushRef="#br0" timeOffset="33309">12604 4053 27667,'-9'50'155,"0"-1"0,0-3 0,3 1-127,7 1 0,7 0-20,5-5 1,6-2 38,6 3 1,6-6-31,-2-12 0,4-8 16,1-8 1,-1-6 50,16-17 39,-3-6-60,-5-16-63,-18 3 0,-3-5 0,-6-7 0,-4-3 0,3-2 0,-5 0-272,-7-2 0,-6 1 272,-1 13 0,-6 3-7,-11-5 1,-9 4-1764,-4 9 0,-4 10 1770,-7 20 0,1 6 0,-12-1 0,21 40 0</inkml:trace>
  <inkml:trace contextRef="#ctx0" brushRef="#br0" timeOffset="33642">13444 3828 27292,'-17'36'69,"-1"-1"0,3-1 0,7-1 49,24 17-118,11-1-17,18-4-42,-7-16 0,5-2-42,-1-2 1,-1-1-72,0-1 1,-1 0 132,16 11 124,-39-14-13,-13 9 124,-35 1-134,-5 0-59,8-15 0,-5-3-538,-5-3 0,0-2-2775,-21 0 3310,17-14 0,3-2 0,9 2 0,1-14 0</inkml:trace>
  <inkml:trace contextRef="#ctx0" brushRef="#br0" timeOffset="33826">13515 3888 27684,'48'-20'201,"0"-1"1,12 0 0,1 4-2664,-16 10 1,-1 2 2461,0 0 0,-2 0 0,5 2 0,-33 3 0</inkml:trace>
  <inkml:trace contextRef="#ctx0" brushRef="#br0" timeOffset="34658">15026 4238 25001,'30'-36'284,"1"0"0,-1 1 1,13-17-1,-4 4-231,-15 16 1,-2 1-7,-1-2 1,-2-3 5,0-16 0,-4-3-31,-5 1 1,-5 0-190,-2 2 1,-5 3 141,-5 9 0,-5 8 75,-17 10-90,-19 56 98,28 2 0,4 12 0,1 4-276,2-1 0,1 5 0,2 3 0,1 0 282,0 5 1,0 1-1,3 1 1,2-2-40,4-6 0,2 0 0,1-2 0,1-4-8,1 16 0,3-8 25,6-14 0,3-8 932,4-7-307,8-27-667,-9-32 0,1-34 0,-2 1 0,-6 19 0,2 0 0,-2 8 0,2 2 546,2-1 1,2 9-603,19 25 51,-8 25-281,-8 13 1,-1 4-656,6 16-34,-12-20 0,4-1 975,14-2 0,0-6 0,-9 0 0,29 5 0</inkml:trace>
  <inkml:trace contextRef="#ctx0" brushRef="#br0" timeOffset="35208">16198 4187 26127,'-12'-33'655,"-1"0"1,-30-7-589,19 57 0,-1 13-50,-1-5 0,1 2-429,-2 13 0,5 3 409,9-11 0,3 0-30,-2 29 21,6-10 1,31-4 154,20-24-104,-10-22 0,0-6 96,27-18-107,-36 2 0,-3-3 140,1-18-157,-5 1-5,-6 2 406,-3 2-603,-4 24 141,2 34-185,1 13-252,7 26 22,6-19 22,20-1 567,11-22 296,-18-23 0,1-6-118,23-18-616,-29 1 0,-2-2 404,17-16 89,3 1-78,3 4-101,-16 23 0,2 4-23,-1 6 1,-1 8-54,4 13 1,-3 8 75,9 23-51,-31-8 1,-5 1-90,-7 18-263,-13-19 0,-5-1 53,-2-5 0,-2-3 350,-28 16 0,15-21 0,19-24 0</inkml:trace>
  <inkml:trace contextRef="#ctx0" brushRef="#br0" timeOffset="35609">18105 3948 27572,'-40'-16'56,"-1"0"0,2 6 0,3 10-56,-10 36 0,22-9 0,1 2-540,0 3 1,2 1 433,3 0 0,2 1-113,3 7 1,3-2 218,-1 10 425,16-3-363,9-36 362,28-25-132,12-23-178,-18 9 1,0-3 14,-1 0 0,-2 0-79,16-10 537,-9 29-480,-24 33-102,0 19 48,-10-1 1,-2 4-60,3 0 0,0 1-333,-1-1 1,1-2-1376,6 19-1669,-3-41 3383,-2-24 0,-3 3 0,-1-12 0</inkml:trace>
  <inkml:trace contextRef="#ctx0" brushRef="#br0" timeOffset="36243">19478 3692 28457,'37'-8'0,"1"-1"0,0 1 0,1 2-51,0 5 1,0 2-17,-1-1 0,1 0-43,5 0 1,-1 0-36,8 0 122,-6 5-27,-46 7 39,-20 13 11,-9 5 0,-5 5 30,-8 9 1,-1 5-525,7-7 0,0 2 0,2-1 492,5-7 0,2-1 1,2-1 12,-6 14 0,4-5-11,0 6 62,10-12-23,8-11 347,7-12-240,24-7-141,18-16-5,10 2-106,9-8-465,-13 9 571,14 6 0,-1 0 0,-14 0 0,1 1 0,1 1 0</inkml:trace>
  <inkml:trace contextRef="#ctx0" brushRef="#br0" timeOffset="36410">20271 4069 26866,'61'-14'-283,"1"1"0,-13 4 0,1 1 0,-7 3 1,17 2-1,-27 2 0,1 0 0</inkml:trace>
  <inkml:trace contextRef="#ctx0" brushRef="#br0" timeOffset="36744">21209 3576 25937,'-47'3'235,"0"-1"0,9 2 0,6 5-173,-4 33 22,25 5 6,6 5-90,17-14 0,9 1-182,7-1 0,6-1-11,-2-6 1,4 0 0,-1-3-238,10 5 1,-2-4 395,-4-5 0,-4-1-94,-7 2 432,-22 2 166,-52-6-467,6-10 0,-4-3-14,-2-2 0,0-3-502,-3 0 0,5-2-2859,1-1 3372,15-11 0,18 9 0,7-9 0</inkml:trace>
  <inkml:trace contextRef="#ctx0" brushRef="#br0" timeOffset="37694">22171 3685 27141,'-44'-21'160,"0"0"1,3 6-1,0 10-90,2 23 0,3 12-6,1 8 1,3 5-688,0-1 1,4 2 683,8 2 1,7-2-62,14 15 171,18-26 1,10-4-396,13-7 0,4-5 157,5 2 0,2-5-251,7-11 1,-2-6 314,-15-3 0,-3-4 6,-2-2 0,-1-4 22,-3-1 0,-3-4 73,5-9 0,-4-4 380,-9 0 1,-3 0-387,0-3 1,-5 2-93,-7-8 0,-21 23 731,-7 34-731,-8 10 0,2 17-143,13-6 1,7 3-371,10-2 1,6-1 156,0-1 1,7-2 119,10-8 1,4-6-45,29-7 294,-21-12 0,0-7 232,-9-6 1,-3-6-6,1-6 0,-7-4-87,-15-7 0,-8-1-37,-10 1 1,-4 2-34,-15-16 218,-1 18-100,19 20 128,6 8-262,32 2-35,23 3-50,12 0 17,-25 0 0,-1 0-56,13 2-67,11 13 11,-14 13 56,-2 20 45,-22 12-23,-13-11 68,-6-6 0,3-19 16,20-3 73,23-10-109,-7-8 0,3-5-11,-4-3 0,1-3-197,4-2 1,-1-3 224,-12-1 0,-2-2 22,11-10 0,-1-6-53,-6-3 0,-3-4 56,-1-9 0,-4-2-28,-11 10 0,-8 3-28,-21-24 34,-16 38-51,-16 11 23,-6 15 22,17 14 0,3 8 11,7 7 0,7 6 28,2 12 1,9 3-7,13-10 1,8-3-20,8-4 0,6-5-166,1-14 1,4-6-784,13 1 0,2-8-3686,-5-8 0,-2-4 4593,-1 1 0,-4-2 0,3-15 0,-31 12 0</inkml:trace>
  <inkml:trace contextRef="#ctx0" brushRef="#br0" timeOffset="38842">24798 3719 25909,'-34'8'246,"-1"11"-240,4 32-565,5 5 564,9 1 125,15-21 1,8 0-162,16-6 0,6-2 14,-4-1 1,5-5 47,24-6 0,3-12-6,-16-15 0,-3-8 8,2-8 1,-5-8 27,-10-15 1,-10-7 44,-12 13 1,-5-3 0,-2 2-355,0-12 1,-2 1 415,-5-1 0,0 4 16,7 18 1,1 1 151,1-7 0,5 1-275,11 8 1,6 4-71,5-1 1,5 7 8,34 11 14,-28 19 0,-3 8 25,13 34-295,-25-16 0,-1 3 281,-1 3 0,-2 5 14,-2 5 0,-1 7 1,-2 2-268,-3-9 1,-1 1 0,-1 1 0,0 2 248,0 5 0,0 2 0,-1-1 0,0-2-21,-1 6 0,-1-2 0,-1-3 0,-4 9 0,-2-6 3,-1-25 0,-1-1 239,-7 22 0,-3 3-265,1-3 1,-1 0 22,0-1 0,1-2 0,5-11 0,1-7-5,3 0 10,6-14 40,13-10 444,28-17-534,4-16 47,-13 6 1,0-5-3,2-17 0,-4-5 3,-9 8 0,-3-1 289,5-14 1,-6-1-293,-9 10 0,-6 1 0,-6-2 0,-3 0-17,-3 2 0,-4-1-14,-18-10 1,-8 1 30,0 6 0,-1 3 25,1 2 0,1 3-25,8 11 0,4 4 39,12 6-44,26 4-292,54-4-720,-11 3 1,8-1 892,-13-1 1,6-3-1,0 0 1,-6 2 0,10 1-1,-3-1 1,-14-1-1,1 0 1,-1 1 0</inkml:trace>
  <inkml:trace contextRef="#ctx0" brushRef="#br0" timeOffset="39227">26989 3356 27656,'-13'51'285,"1"0"1,1 2 0,1-2-239,3-6 1,2 0-837,0 3 0,0 0 789,1 1 0,0 0 0,1-2 0,1 2 194,0 13 1,1 0-350,0-6 1,1-2-2414,3 2 0,1-3-2703,3 8 5345,9-35 1,-8-22-1,-2-4 1</inkml:trace>
  <inkml:trace contextRef="#ctx0" brushRef="#br0" timeOffset="39525">27425 3933 26267,'-16'19'269,"4"3"-79,11-10 57,6-3-130,2-17-83,6-9-34,0-8 17,0-3-17,-2 0-1232,-2-1-6453,-5 13-1198,-1 8 8883,-3 18 0,0-2 0,0 0 0</inkml:trace>
  <inkml:trace contextRef="#ctx0" brushRef="#br0" timeOffset="40044">28234 3616 23646,'7'-44'575,"0"0"0,-7-4 0,-7 7-513,-17 12-23,-22-1-5,-7 22-1082,-10 8 1048,29 6 0,1 4-3,-2 1 1,2 2 164,2 4 1,2 4-138,-1 6 1,5 3 320,1 20-262,20-5-73,33-18 90,16-20-95,8-4 22,2-3 282,-17-7 1,1-3-76,-4-2 1,0-2-166,-1-2 0,-3-1 182,17-17-118,-27 14 79,-5 8-213,-8 12 157,-4 19-93,-6 12 1,-1 6 5,0 10 0,1 5-67,0-8 1,0 2 0,1-2-287,0 12 1,3-4 119,1-4 1,3-5-812,8 5-3149,17-6 4123,18-32 0,-19 3 0,4-24 0</inkml:trace>
  <inkml:trace contextRef="#ctx0" brushRef="#br0" timeOffset="40410">28845 3302 26911,'-25'29'224,"0"-1"0,0 3 0,4 2-160,5 10 1,5 2-667,-2 0 1,2 0 646,3 0 0,3-1-43,0-2 1,2 0-3,2-4 0,4 0 178,11 6 1,8-2-179,6-12 0,5-3 0,3 0 0,2-6-8,4-10 0,-1-7 8,18-18 42,-22-5 0,-3-7 11,-4-7 1,-5-6 18,-1-7 1,-7-2-20,-11 9 1,-9 4-54,-30-16-34,-23 35 144,20 15 1,-1 4-464,-3 5 0,-3 6-2924,-4 9 0,-4 7 0,4-1 2379,-5 4 1,4 1 0,-9 7 0,7-4 0,15-7 0</inkml:trace>
  <inkml:trace contextRef="#ctx0" brushRef="#br0" timeOffset="40858">26440 4793 27225,'-26'44'184,"0"-1"1,0 1 0,2-2 0,1 0 0,4 3-144,5 8 0,5 3 0,1-3-1028,-1 4 1,3-1 986,5-9 0,4 3 0,2-5-17,6 0 1,5-3-82,6 1 0,5-1 120,0-1 0,5-2-1887,15 3 0,5-7-3051,-4-14 1,1-4 3787,-3-1 1,-3-6-1,11-12 1,-42-6-1</inkml:trace>
  <inkml:trace contextRef="#ctx0" brushRef="#br0" timeOffset="41628">27053 5149 26194,'-24'2'420,"0"-6"-347,6-6-11,-21-4 39,-17 16 75,18 14 0,2 7-151,5-1 1,4 4 52,0 24 1,12 4-12,19-11 0,11-2-64,10 6 0,11-6-34,17-11 0,5-9-366,-5-9 1,0-7 452,1-9 0,-4-7-54,-17 0 1,-2-5 182,6-13 0,-3-6-23,-4 1 1,-2-2-32,1-5 1,-2 2-132,3-12-56,-15 26 56,-10 31 0,-1 14 5,-1 16 254,0 0 1,-1 4-495,-1 0 0,0 0-6,0 7 0,0-2 113,-1 12 128,0-28 134,-1-23 12,0-27 89,6-24-149,7 6 1,4-2-56,-2 2 0,4 2-419,7-3 0,3 4 388,17-9 0,-1 10 0,-2 12-17,3 18 6,-10 35-73,-4 22 34,-16 9-124,-8 1-190,-3-24-1585,11 3-1636,11-18 3791,27-37 1,-24 8 0,8-29-1</inkml:trace>
  <inkml:trace contextRef="#ctx0" brushRef="#br0" timeOffset="41793">27884 4804 23271,'41'4'-2054,"-19"-7"0,-2 15 0</inkml:trace>
  <inkml:trace contextRef="#ctx0" brushRef="#br0" timeOffset="42000">28328 4831 27118,'-7'59'235,"1"0"0,0-2 1,2 1-298,7 7 1,2-3-491,-1-14 1,-1 1 551,1 6 0,-1 5 0,0-9 0,3 3 0,-6-15 0,1 0 0</inkml:trace>
  <inkml:trace contextRef="#ctx0" brushRef="#br0" timeOffset="42294">28054 5290 26861,'60'-18'57,"0"0"1,-1 3 0,0 2-251,2 8 0,1 2 142,-6-3 1,1-1 97,2-3 1,-3 0 70,-21 2 0,-5-2 100,-2-3-218,-23 8 56,-8 10 118,-12 28-96,0 22 56,-1 4-277,15-22 1,5-3-838,13-2-1110,21-4 2090,18-31 0,-23 1 0,4-8 0</inkml:trace>
  <inkml:trace contextRef="#ctx0" brushRef="#br0" timeOffset="42485">28751 4699 15378,'22'42'0,"1"0"0,-6-8 0,1 0 0</inkml:trace>
  <inkml:trace contextRef="#ctx0" brushRef="#br0" timeOffset="43342">29288 5027 26693,'-41'1'211,"-1"1"0,4 2 0,4 8-153,8 25 1,7 9-23,3-1 1,6 3-40,4 8 0,7-2-371,8-13 0,6-5 189,11-8 0,5-6-195,33-4 200,-29-12 1,1-3 70,1 1 0,1-4 25,13-7 0,-1-4 84,-13 3 0,-1-2 28,8-6 0,-2-4 39,-10-5 0,-4-1 152,10-14 150,-1-12-48,-26 21-220,-10 6-78,-29 19-23,-19 34-28,-6 6 53,26-6 0,4 1-25,1 11 0,8-3 34,9-7 111,19-7 322,20-14-462,5-12-5,11-11 51,-14-12-46,-2 0 163,-5 0-117,2-1-79,-9 12 28,-1 15 0,-11 14 16,-2 17-16,-1-1-67,12 10 28,9-14 95,17-3 11,12-40-70,-23-2 1,-1-5-1,-6-1 0,-1-5 28,8-18 0,-3-5 3,-5-3 0,-4-4-851,-3 6 0,-2-3 0,-1 0 836,-3 8 0,-2 2 0,-2-1-13,-2 1 0,-1 0 0,-3 3-69,0 2 0,-3 3 91,-4-26 23,-5 22-107,-18 24 62,-9 56 28,14 2 0,5 9-28,5-1 0,4 4 0,3-1 450,1-4 1,3-1-1,2-1-439,2 2 0,3 0 1,3-5-10,4 2 1,5-4 162,13 7 0,7-5-165,3-10 0,2-4-115,0-1 1,1-5-60,-2-11 0,-3-4-957,9-5-1888,-19-1 3019,-15-1 0,-11 1 0,-6-1 0</inkml:trace>
  <inkml:trace contextRef="#ctx0" brushRef="#br0" timeOffset="43795">27985 6163 25348,'6'62'45,"0"0"0,0-3 0,1-3-51,0-19 1,0-2 2,0 0 0,2-2-22,5 5 0,4-4 75,24 9 723,21-22-230,-8-38-299,-26-4 0,-2-4-110,-7-2 0,0-3-139,9-19 1,1-5 1,-1-4 1,0-1-770,1 1 0,-2 2 413,-5 5 1,-4 8-2252,0 6-7221,-11 39 9121,-9 16 0,-1 9 1,-3-8-1</inkml:trace>
  <inkml:trace contextRef="#ctx0" brushRef="#br0" timeOffset="45046">29007 6480 24850,'-50'-23'377,"0"1"0,-9 12 1,4 15-334,19 20 1,6 7-366,-2 0 0,5 2 343,7 0 1,8 0 50,9 7 170,16-7-109,10-11 68,13-11-197,7-7 376,13-19-22,-7-14-348,-4-4 354,-17-7-337,-17 17-33,-1 3-130,-5 12 68,3 25-23,10 14-72,5 5-6,13-6-106,2-22-74,26-11 144,-29-13 0,-1-8 106,8-8 0,-3-5 98,-8-2 0,-4-3-357,-5-6 0,-4 0 354,-5 9 0,-4-1-25,2-20 0,-3-4 24,-1 3 1,-3 0 120,0 1 1,-4 5-34,-7-12 236,-10 69 16,-5 36-289,9-6 1,2 5-15,-1 4 1,2 4-34,3 0 0,1 4 0,1 1-153,2-2 0,1 0 1,4 1 0,4 6 1,4 1 0,2-5-61,3 5 1,5-9 205,7-14 1,4-9 5,15-11 159,0-14-25,-3-16-67,-17-4 0,-1-5 25,-1-8 1,-2-2-23,-1 1 0,-1 1 204,-3 0 1,-3 4-158,0-2 901,-3 15-1029,-6 40-50,-3 25-15,-1-12 0,1 2-16,4-4 0,3-3 69,6 9 6,19-24 17,-1-37 34,15-12-34,-8-9 0,4 2 17,-12 14 78,6 6-61,-7 9 16,-3 11-44,-9 9-6,-5 8 5,4 1 62,20 2-61,-5-9 67,32-2-56,-11-31-9,-22 4 0,-3-4-8,-3-13 0,-5-4 0,-8 6 0,-3-2-141,-2-1 0,-4 1 141,-3-13-6,-6 7 1,-9 10-68,-28 13 118,-14 35 64,22 6 0,3 6-70,7 1 1,5 4-156,5 6 1,6-1 99,10 19-246,12-22 0,7-2-1892,7-5 0,7-6 2154,6-10 0,6-6 0,-4 0 0,-7 2 0,-2-4 0,8-13 0,1 0 0</inkml:trace>
  <inkml:trace contextRef="#ctx0" brushRef="#br0" timeOffset="45342">30562 5624 28149,'53'3'9,"0"0"0,-3 4 1,-7 8 6,-20 15 1,-6 7-246,1 0 1,-1 4 228,-5 0 0,-1 4 0,-2 1-25,-3 2 1,-1 0 0,-2 1-420,1 0 0,-2 0 0,-3-1 368,-3 19 1,-4-5-93,-2-23 0,-3-1-620,-6 8 1,-7 0 787,-11 3 0,-1-3 0,15-13 0,1-2 0,-6-5 0,0 0 0</inkml:trace>
  <inkml:trace contextRef="#ctx0" brushRef="#br0" timeOffset="45525">31253 6622 18436,'0'0'0</inkml:trace>
  <inkml:trace contextRef="#ctx0" brushRef="#br0" timeOffset="135497">26948 4590 10366,'35'-2'154,"-1"-1"0,27-4-154,-8-5 0,-28 5 0,1 0 0</inkml:trace>
  <inkml:trace contextRef="#ctx0" brushRef="#br0" timeOffset="135945">26964 4603 14465,'-39'9'1437,"0"-1"1,2-1 0,7-2-43,14-5-85,4 0-161,3 0 1030,6 0-969,9-3-779,12 0-123,16-4-22,28-1-689,-7 4 0,10-1 0,6 0 431,-17 1 0,4 0 0,3 0 0,-1 0 0,1 0-582,0 0 0,1 0 0,0 0 1,1 0-1,0 0 552,1 0 1,2 0 0,-1 0 0,-1 0 0,-2 0 18,5-1 0,-2 0 0,-3 0 0,-3 0-17,-4 1 0,-3-1 0,0 0-167,8 0 0,0-1 1,-8 0 244,-14 1 1,-4-1 114,1 0 0,-2-2 335,18-8 441,-8 0-969,-21 4 2576,-18 6-4396,-9 3-1590,-18 2 3410,-33 10 0,23-6 0,-13 5 0</inkml:trace>
  <inkml:trace contextRef="#ctx0" brushRef="#br0" timeOffset="136413">26757 4788 27118,'51'-9'226,"-1"0"0,1-1 1,5 0-1,1 1 1,5 0-161,-7 3 0,4 1 0,2 0 0,0 0 0,-3 0-1480,4-1 0,-2 0 1,0 1-1,4-1 1420,-11 1 1,4 0-1,1 0 1,-1-1 0,-1 1-1,-4 0 5,5 0 1,-5 0 0,0 0-1,2-1 103,7 0 0,3-1 0,-1 1 0,-3-1-114,3 0 0,-4 1 0,0-1 300,2 0 0,0 0 1,-7 1-301,-6 0 0,-9 0 0,-5 1 0,-16 1 0,-15 3 2940,-2 1-3535,0 0 30,-8 0 565,-18 0 0,11 0 0,-10 0 0</inkml:trace>
  <inkml:trace contextRef="#ctx0" brushRef="#br0" timeOffset="152976">30166 3189 26934,'10'54'106,"0"1"-106,0-2 50,-1-4 1,1-9-46,0-11 309,3-13 224,8-9-320,12-23 23,19-14-163,-15 1 1,3-5-946,-5 6 0,1-2 0,2-2 867,7-6 0,2-3 0,0 0 0,-9 9 0,1 0 0,-1-1 0,1 1-494,10-10 0,0-1 0,-1 3 490,-7 5 0,-1 3 0,-3 1-80,6-4 1,-5 4 83,-9 8 0,-3 3 0,18-13-46,-20 15 1926,-3 6-2810,-23 23-343,-17 15-8344,-7 8 9617,-10 5 0,16-19 0,4-5 0</inkml:trace>
  <inkml:trace contextRef="#ctx0" brushRef="#br0" timeOffset="156092">2576 7482 25651,'-4'37'565,"1"-1"1,-3 25 0,0 3-440,1-15 0,0 2-951,0-5 0,1 2 0,-1-2 825,1 5 0,0-3 47,1-1 1,0 0-48,-1 11 0,1-1 8,2-18 1,-1-2 412,0 6 0,1-3-421,0-6 617,-1-14-331,1-10-208,-2-12 57,-2-23 1278,0-15-1413,1-5 11,1 0-44,3 17 16,0 4-34,0 4-27,0 3 78,0 8-11,-1 2-23,1 6-307,-1 1 189,1-4 91,0-13 61,0-5 0,-1-18 5,1-7 19,-1 8 1,0-7-1,1-5-547,-1-4 0,1-6 0,0-3 0,0-1 549,0 6 1,0-1 0,-1-2 0,1 0 0,0 2 29,1 3 0,0 0 0,0 1 0,1 2 0,-1 4 50,1-14 1,-1 5 0,3 10-107,10-13 0,2 37 0,30 11 0,-5 16 0,5 5-126,-2 1 1,3 1 0,0 2-732,17 6 0,-1 1-34,3 1 1,-5 1-782,-24-6 0,-5 2 1672,16 25 0,-25-19 0,-13 4 0</inkml:trace>
  <inkml:trace contextRef="#ctx0" brushRef="#br0" timeOffset="156725">2310 7903 24391,'63'-15'-217,"0"0"0,-17 4 0,1 0 0,0 0-452,3-3 1,0 0-1,0 2-394,-3 2 1,0 1-1,-2 1 1063,4 0 0,-3 2 751,14 4 1130,-39 13-269,-11 36-1046,-8-7 0,-2 6-309,0 18 1,-1 3-403,0-9 0,2-1 145,4-1 0,3-5 101,11 7-60,15-18 211,7-19 0,-7-22 0,3-9 109,2-17 0,-1-9-116,-7 5 0,1-4 0,-3-3-245,-2-5 0,-3-4 0,-2 2 402,2-8 0,-3 2-402,-7 9 0,-2 6 0,-3 6 0,1 16 832,6 44-832,-2-1 0,-1 4 0,1 3 0,-1 2-89,1 3 0,1-2 76,4 10 433,4-6-437,-3-23 56,12-38 24,-7-18-63,-10 4 0,1-1 0,11-20 0,-1 6 0,0 11 0,7 15 0,3 41 0,0 9-40,-17 1 1,-2 2-617,10 21-1276,0-4-433,-2-10-1762,-7-17 4127,-8-25 0,-6-1 0,-4-11 0</inkml:trace>
  <inkml:trace contextRef="#ctx0" brushRef="#br0" timeOffset="156858">3667 7495 20257,'0'0'0</inkml:trace>
  <inkml:trace contextRef="#ctx0" brushRef="#br0" timeOffset="157309">4937 7573 27611,'-43'-16'99,"-1"0"0,-10 22 0,6 16-68,21 12 0,5 8-693,0-4 0,-1 3 0,3-1 662,-3 7 0,4 1-20,2 11 1,6-1 362,8-14 0,9-6-307,12-3 1,7-12-32,27-26 54,-16-18 0,-1-10-613,-10-6 1,-4-6 584,0-8 0,-3-4 13,-7 12 1,-2-3 0,-1-3-228,-2-5 1,-2-5-1,-1-2 1,-2 2 182,-2 7 0,-2 1 0,0 0 0,-1-1 0,1-1 0,0-2 0,0 3 0,-3 5 0,-5-11 0,-2 13 0,-3 13 802,6 46-802,4 35 0,6 19 0,-1-6 0,2 5 0,2 3-412,2-10 1,2 4 0,0-1-1,1-1 299,-2-8 1,0-1 0,2-3 0,1-3-435,4 0 0,3-4 1,3-7-831,7-7 0,6-6 1377,16 3 0,1-5 0,8 3 0,-22-13 0,0 0 0</inkml:trace>
  <inkml:trace contextRef="#ctx0" brushRef="#br0" timeOffset="157708">5719 7337 28451,'64'11'28,"0"-1"0,-12-4 0,1-1 0,-2-1-107,8-2 1,-3-2 78,-1 0 0,-3-1-64,-11-1 0,-10 4 30,-17 9 28,-39 33-2,-7-4 0,-5 3 8,-1 1 0,-2 1-357,9-10 0,0-1 1,1-1 384,-5 3 0,2-2-6,1-1 1,1-1 5,3-4 0,1 0 61,1-1 1,3-1 12,-1 6-102,36-7 0,23-23 0,-2-5 0,4-3-206,-3-1 1,1-2 14,3-3 0,1 0-683,7-4 1,1-1 897,16-6 1,-2 0-1,-26 9 1,-2 2 0,4-3-1,0 1 1</inkml:trace>
  <inkml:trace contextRef="#ctx0" brushRef="#br0" timeOffset="157858">6943 7707 19361,'0'0'0</inkml:trace>
  <inkml:trace contextRef="#ctx0" brushRef="#br0" timeOffset="158427">6940 7799 27695,'48'-16'-227,"1"0"0,-1 0 0,8-4 1,0 0-1,-7 1 0,-15 5 0,-4 1 1,6-3-1,0 1 0</inkml:trace>
  <inkml:trace contextRef="#ctx0" brushRef="#br0" timeOffset="158808">8106 7186 25270,'-55'-10'313,"1"1"1,3 3 0,6 9-163,0 30-33,5 15-701,11 8 667,14 6-22,8-1 72,20-19 1,8-2-180,7-3 0,6-3-14,13 7 0,3-4-116,-8-12 1,-1-3 174,-7-4 0,-5-2 0,-5 3 224,-14 0 261,-19-1-233,-13 0-34,-22-1-215,5-5 0,-3-2-126,-21 4-583,25-7 1,2-1-3754,3-3 4562,17-12 0,9 7 1,7-7-1</inkml:trace>
  <inkml:trace contextRef="#ctx0" brushRef="#br0" timeOffset="159958">8620 7286 27370,'-26'12'68,"4"1"-68,20-6 28,1-2 5,1-4 68,0-1-11,-1-7-79,-8-3 45,-3 1-51,-11 2-5,-5 10 84,-25 35-34,23-5 1,2 6-51,-5 16 0,6 6-488,9 5 0,9-2 404,10-11 0,8-5-168,9-7 0,7-8-212,5-15 1,4-7 158,2-1 0,3-5 106,1-1 0,2-5-7,17-11 0,1-9 239,-5-4 1,-2-7 262,-14 3 1,0-5 0,-5 1-236,1-9 1,-7-1 209,-9 2 1,-7 3 159,-6-7 747,-9 7-1128,-17 24 448,-9 41-498,-1 14-3,15-6 0,4 3-350,2 18 101,6-2 264,16-10-992,29-6 611,21-27 338,-24-20 0,-1-6 31,18-20 67,-35 6 0,-7-4 169,-5-14 55,-12 13 0,-5-2-22,-6 4 0,-4 2-34,-2-3 0,-1 2-50,-17-6 259,16 23-354,17 11-12,17 3-11,10 6-25,9 1 0,7 1-28,8 4 0,2 2-8,1 0 1,1 1-516,0 1 1,-2 0 480,12 10-11,-9 3-11,-12 3-236,-12 12-55,-17-3 285,-25 1-28,-5-20 72,-11-12 949,14-14-937,5-10 0,7-9 34,22-32-40,5 22 1,4 2-21,1-2 1,4 1-481,8 3 0,3 4 506,-10 9 0,1 4 5,1 2 1,0 1-94,-1 2 0,0 1 38,29-2 50,-2 4-95,-5 1 44,-4 0-128,12-6 179,-20 0 0,5-9 11,-25 0-5,-8-4 22,-7-3 1084,-15-8-944,-29 10 28,-24 14-78,-4 27-126,29 2 1,5 5 41,9 3 0,5 3-9,3 2 0,2 1-25,3 1 0,4 1 3,3-2 0,6-1-3,17 29-614,12-31 1,7-6-401,-6-9 0,3-4-1637,20 1 1,4-10 2650,1-17 0,-4-5 0,-24 12 0,-2-1 0,4-8 0,-1 0 0</inkml:trace>
  <inkml:trace contextRef="#ctx0" brushRef="#br0" timeOffset="160093">11082 7440 15620,'0'0'0</inkml:trace>
  <inkml:trace contextRef="#ctx0" brushRef="#br0" timeOffset="160727">5249 8518 19613,'-38'-8'2543,"0"0"0,-25-6-488,48 9-1422,7 2 123,47 1-661,9 2 0,14 0 1,8 0-780,-15 0 1,5 0-1,5 0 1,3 0 0,2 0-1,2 0 693,-17 0 0,4-1 0,1 1 0,1-1 0,2 0 0,1 0 1,-1 0-1,1 1 0,-2-1 0,0 0-166,4 0 1,0 1-1,0-1 1,0 1-1,0-1 1,0 0-1,0 0 1,0 1-1,1-1 157,-5-1 0,0 1 0,2 0 0,-1 0 0,1-1 0,-1 1 0,-1-1 0,-1 1 0,-1 0 0,-3-1-217,11 1 0,-4-1 1,-2 1-1,-1-1 1,1 1-1,2-1 0,3 0 217,-10 1 0,3-1 0,1 0 0,0 0 0,2 0 0,0 1 0,0-1 0,-1-1 0,-1 1 0,-1 0-117,2 0 1,-1-1-1,0 1 1,-1-1-1,0 0 1,-1 1 0,1-1-1,0 0 1,0 0 119,1 0 1,1 0 0,0 0 0,0 0-1,0-1 1,-1 1 0,-3 0 0,-2 0-1,-3-1 10,15 0 1,-3 0 0,-4-1 0,-5 1 0,-6 0-14,23-4 0,-19 1 1048,-29 2-1048,-13 0 1567,-7 3-1567,5 0 2344,4 7-3230,-3 1 829,1 7 0,-11-6 0,-1 0 1</inkml:trace>
  <inkml:trace contextRef="#ctx0" brushRef="#br0" timeOffset="162361">4666 9704 26777,'44'-5'67,"0"1"0,7 1 0,5 1 1,-2 0-66,8 2 1,0 0-270,-6-1 1,3-1-1,-4 0 292,5-1 1,-4-1 98,-10-1 0,-3-1-90,22-1 132,-58 33-127,-35 9-38,1-2 1,-7 7 0,1-1-471,-3 6 0,1 1 508,2-4 0,-1 2 0,1 1 45,1 1 0,1 1 0,1-1 67,4-5 0,1 0 0,0-1-30,-1 2 1,0 0-1,3-4-6,3-2 1,4-6-116,2-5 0,16-22 0,28-19 0,28-12 0,-8 8 0,4 1 154,-5 2 1,0 3-155,3 3 0,-2 4 0,-14 6 0,-3 2 0,31 10 308,-9 4-308,-1 18-365,-16-6-2323,-5-3-2101,-19-17 4789,-9-17 0,-4 3 0,-1-3 0</inkml:trace>
  <inkml:trace contextRef="#ctx0" brushRef="#br0" timeOffset="163347">6722 10018 28671,'60'0'0,"5"-2"0,-30 0 0,0 0-834,1 0 0,2-1 456,-1-1 0,-1 1-588,-1-1 0,-2 1-2770,19-1 3736,-12 2 0,-22 2 0,-8 0 0</inkml:trace>
  <inkml:trace contextRef="#ctx0" brushRef="#br0" timeOffset="163530">6867 10325 28238,'56'1'-168,"0"0"0,-3-1 0,3-4 168,3-10 0,5-7 0,-10 4 0,-17 7 0,-2 1 0,9-6 0,0 0 0,-1 0 0</inkml:trace>
  <inkml:trace contextRef="#ctx0" brushRef="#br0" timeOffset="164347">8785 9915 26469,'2'-36'546,"-1"-1"0,12-25-378,31 45-112,8 4-56,7 6 30,-18 6 1,2 5-31,-6 12 0,-2 5-14,0-3 0,-5 4-140,-9 10 1,-8 4 147,-8 27-19,-10-29 0,-5 0 19,0 1 1,-5 1-12,-16 14 0,-5 0 36,2-8 1,-1-1 19,2-2 1,1-3 61,-9 3 242,30-31-197,35-37-124,5-1 0,6-7-11,0 0 0,3-4 1,2-3-286,-4 6 1,1-3 0,0 0 0,0 0 266,0 1 0,0-2 0,-2 1 0,-1 2 7,1-3 0,-2 2 0,-3 2 33,4-6 1,-6 6 84,-12 6-16,-15 19-102,-34 45 0,1 8-144,7-3 1,0 3 143,8-8 0,3 3 0,0 14 0,9 3 0,15-4 0,11-2 0,15 6 0,13-6 146,-5-21 1,7-7 0,1-3-147,2-2 0,2-5 0,-3-3 0,10-4 0,-5-4-71,-15 0 1,-9-5-490,-13-9-5657,-59-13 6217,2 13 0,-3 1 0,-21-8 0,-3 5 0</inkml:trace>
  <inkml:trace contextRef="#ctx0" brushRef="#br0" timeOffset="164698">8787 9267 28496,'54'-3'29,"0"0"0,0 1 0,-1-1 0,5-1 0,-2 0 1,0-1-30,7-1 0,1-2 0,-3 0 0,6-3 0,-6-1 0,-14 2 0,-3 0 0,-7 2 0,-5 0 0,-1-1 0,-20 5-1222,-16 9 1222,-7 16 0,4-11 0,-3 9 0</inkml:trace>
  <inkml:trace contextRef="#ctx0" brushRef="#br0" timeOffset="165500">10254 9875 28671,'54'-1'0,"1"0"0,5-2 0,0-1-40,-4 0 0,-1 0-1607,5-3 1,-10-1 1646,-25 2 0,6 0 0,-41 6 0</inkml:trace>
  <inkml:trace contextRef="#ctx0" brushRef="#br0" timeOffset="166115">11207 10183 28423,'16'-47'82,"-1"0"1,5-14 0,-2 3-83,-6 22 0,-1 1-1203,5-16 0,-1-2 1203,-4 10 0,-1 0 0,0-1 0,0-2 271,1-13 1,-1 0-272,-4 12 0,0 4 0,0 2 0,-1 4 431,-3 5-431,-2 36 0,-7 16 0,-2 17 0,-3 5 0,-1 7 0,3 9 0,1 3 298,1-9 1,1 2 0,3 0-299,4-3 0,3 0 0,3-3-452,4 8 0,5-6 452,6-11 0,7-7 0,27-8-198,8-12 198,3-17 0,-20-12 0,-1-9 0,-4-10 0,-2-8 0,-8 2 0,-2-5 0,-3 0-343,-7 4 1,-2 1 0,-3-1 342,-1-3 0,-3-1 0,-2 3 0,-3-4 0,-1 0 143,0-7 0,-3 2-143,-3 17 0,-3 4 953,-11-9-953,-4 57 0,-3 41 0,14-20 0,1 2-149,1 4 0,2 1 149,1 2 0,1 2 0,-1 16 0,4 3 422,7-6 1,4 0-1980,1 6 0,5-5-1001,2-21 1,4-7 2557,5-10 0,0-7 0,-4-11 0,3-4 0</inkml:trace>
  <inkml:trace contextRef="#ctx0" brushRef="#br0" timeOffset="166431">12413 9753 26407,'-12'46'185,"1"0"0,1-1 0,2-3-185,8 16 72,6-22 1,2-1 11,9 10 0,16-2-33,2-32 5,6-14 229,1-15 130,-1-11-7,-4-16-318,-17 8 1,-4-5-91,-5-2 0,-5-2 0,-5-7 0,-7 2 0,-3 13 0,-7 5-426,-12 9 1,-6 8-3647,-28 13 4072,22 9 0,3 3 0,-4 0 0,9 4 0</inkml:trace>
  <inkml:trace contextRef="#ctx0" brushRef="#br0" timeOffset="167084">8745 10918 28671,'65'2'0,"1"1"0,-11-2 0,2 1 0,4-1-1368,-6-1 1,3 0-1,1 0 1,2 0 1367,-6 0 0,1 0 0,1 0 0,2 0 0,4 0 0,-8-1 0,3 0 0,2 0 0,2 0 0,0 0 0,0-1 0,-1 1 0,-3 0-196,7-1 1,-2 1 0,-1 0 0,0-1 0,1 1-1,4-1 196,-7 0 0,3 0 0,1-1 0,2 1 0,-1 0 0,-1-1 0,-2 1 0,-3-1-18,3 0 1,-5 1 0,0-1 0,-2 0 0,3 0 0,2 0 15,2 0 0,3-1 1,1 0-1,1 1 0,0-1 1,-1 0-1,-3 0-68,4-1 0,-2 1 0,-1-1 0,0 1 0,0-1 0,0 1 70,0-1 0,1 0 0,1 0 0,-2 1 0,-4-1 0,-3 0 17,3 0 1,-4-1 0,-4 0-1,-7 1-17,3 0 0,-10-1 1458,-5 0-1458,-22 2 2274,-2 3-2274,-1 0 2315,9 2-4086,-4 2 2036,1 3 0,-10-2 0,-2 0 0</inkml:trace>
  <inkml:trace contextRef="#ctx0" brushRef="#br0" timeOffset="173470">10084 11698 27774,'0'6'274,"-2"18"-267,0 18 1,-1 14-1,0 0-4,-1 10 0,0 0-635,0-12 0,0 2 1,0-5 636,0 0 1,0-9 33,-1-2 668,-8-16-567,0-14 187,-11-21-293,2-13 0,-2-7 5,-4-14 0,-1-3-444,1-1 0,1 0 407,1-4 1,5 3 45,11 17 1,3 2 715,-1-25-764,17 7 0,16 8 0,-1 20 0,7 1 0,15 0 0,10-1 0,3 1-291,-9 3 0,3 1 0,1-1 0,0 0 275,4-2 0,3 0 1,-2 1-1,-2 1 16,6-2 0,-3 2 0,-6 0 0,-4 0 0,-9 2 51,-8-2-96,-9-9 212,-20 2-4917,-30 1-4205,-5 9 8955,-15 15 0,30 0 0,4 4 0</inkml:trace>
  <inkml:trace contextRef="#ctx0" brushRef="#br0" timeOffset="173870">11285 11179 27118,'-15'51'390,"0"0"0,0-1 1,1 3-264,5-5 0,1 3 1,-1 4-761,2-2 0,-1 4 1,1 3-1,0 0 633,0-4 0,1 3 0,0 0 0,1-1 0,-1-1-542,1 4 1,-1-1 0,2-1-1,0-4 542,0 7 0,1-3 0,2-8 0,0-13 0,2-4 855,-1 28-855,0-1 0,0-22 0,0-2 0,0 12 0,0 2 0,0-37 976,0-9-976,0-3 2348,1-8-4425,1-7-7754,10-42 7373,-2 9 0,2-5 1,-7 28-1</inkml:trace>
  <inkml:trace contextRef="#ctx0" brushRef="#br0" timeOffset="174790">11947 11662 27331,'-21'44'155,"1"0"0,3-7 0,3 1-139,5 4 1,3 4 0,1 2-219,1 0 0,1 1 1,0-1 208,1-2 0,1-1 1,0 1-6,-1 3 0,1 2 0,1-5 3,0 3 1,0-7-6,0 9 318,0-37-4,-13-13-100,-28-29-161,9 7 1,-3-2-54,1-2 0,0-1-190,0 0 1,4 3-114,-2-4-5360,27 6 5663,46 9 0,-18 5 0,24 6 0</inkml:trace>
  <inkml:trace contextRef="#ctx0" brushRef="#br0" timeOffset="175238">12196 12054 27561,'19'-39'237,"1"0"0,6 3 0,4 12-243,24 40-50,-2 9 56,-13 29 6,-24 1-9,-10-14 0,-2 2-154,-5-5 1,-1-1 130,-1 3 1,-1-4 42,-6 3 134,4-24-117,6-27 112,4-12-62,8-21-12,8-15-102,-5 26 0,3-2 89,10-16 1,3 2-340,-7 14 1,0 1 279,7-6 0,-1 6 0,7 9 0,-8 15 0,-6 25 0,-5 45 0,-12-12 0,-2 4-306,1 15 0,-2 1-1064,-2-3 1,-2-5-130,1-16 1,-2-6-2781,-9 5 4417,-11-39 0,10-4 0,-4-6 0</inkml:trace>
  <inkml:trace contextRef="#ctx0" brushRef="#br0" timeOffset="175522">11945 11584 28671,'47'-13'0,"0"0"0,0 0 0,12-1 0,3 1 0,-6 3 0,-6 3 0,-1 3-578,15-3 0,-2 0 578,-26 1 0,-4 2 0,17-4 370,-15 1-370,-19 4-1955,-7 1-4414,-8 6 6369,0 1 0,0 1 0,0-1 0</inkml:trace>
  <inkml:trace contextRef="#ctx0" brushRef="#br0" timeOffset="177207">13769 9995 28328,'51'-18'134,"-12"9"1,3 3-555,3 5 0,0 1-704,0 0 1,0 0-154,-3-1 0,-4 1-2562,0 0 3839,-11 4 0,-16-3 0,-6 3 0</inkml:trace>
  <inkml:trace contextRef="#ctx0" brushRef="#br0" timeOffset="177391">13796 10486 27415,'45'-14'82,"-1"1"0,-1 1 1,0-1-1377,3-1 0,2-3 1054,-6 1 1,2-3 0,-4 2 0,2 2-1,-2 0 1,1-4 0,0 0 0</inkml:trace>
  <inkml:trace contextRef="#ctx0" brushRef="#br0" timeOffset="186179">15327 9175 26883,'-39'27'714,"21"12"0,6 9-599,9-3 1,4 3 0,1 1-1145,-2 0 1,0 0-1,0 0 1025,0-1 0,0 0 0,0-4-27,0 2 0,0-4 54,0-3 1,0 0-873,-1-5 1,2-2-8506,10 23 9354,-2-25 0,4-12 0,-6-18 0</inkml:trace>
  <inkml:trace contextRef="#ctx0" brushRef="#br0" timeOffset="186412">15588 9218 27695,'0'56'195,"0"1"0,0 0 0,0-4 0,0-1 1,0-6-196,0-7 0,0-4-731,-1 2 1,1 0 730,-1-2 0,1-1 0,-1 31 80,1-7-4913,8 3 4893,9-22 0,-5-7 0,3-23 0</inkml:trace>
  <inkml:trace contextRef="#ctx0" brushRef="#br0" timeOffset="186844">15995 9403 27421,'43'-30'97,"0"0"0,4 10 0,-3 15-94,-19 26 0,-5 10-9,1-3 0,-3 6 6,-6 21 0,-9 5 3,-13-9 0,-5 1 5,-4 11 1,-4-2 33,-5-9 0,-1-5-42,6-14 0,1-5 235,-5 5 168,19-25-183,8-7-220,28-20 0,19-3 0,8-5 0,5 8-377,-22 14-3252,13 7 3629,-8 13 0,-8-8 0,-14 7 0</inkml:trace>
  <inkml:trace contextRef="#ctx0" brushRef="#br0" timeOffset="187078">16773 9670 27779,'-18'22'-224,"2"-1"-851,15-11-768,0-1 1843,14-12 0,-10 2 0,10-3 0</inkml:trace>
  <inkml:trace contextRef="#ctx0" brushRef="#br0" timeOffset="187496">17345 9229 26928,'-33'56'134,"8"-3"-100,20-16 134,5-2-84,12-4 28,28 3-109,-9-21 0,4-1-3,-1 0 0,1 0 22,2-4 0,-2 0-27,8 5-12,4 16-67,-21 11 84,-3 2 0,-24 3 0,-13-13 157,-33 14-124,1-13-16,13-12 0,-3-2-17,-1-4 0,-1-4-3439,-26-7 3439,31-15 0,4-4 0,-2-3 0,21-18 0</inkml:trace>
  <inkml:trace contextRef="#ctx0" brushRef="#br0" timeOffset="187696">17339 9260 27947,'58'-28'117,"1"0"1,-4 2 0,-3 6-202,8 10-1830,-2 2-607,-4 3 2521,3 11 0,-28-4 0,-1 6 0</inkml:trace>
  <inkml:trace contextRef="#ctx0" brushRef="#br0" timeOffset="187996">18190 9545 28671,'47'-7'0,"1"0"0,-2 0 0,1 2-222,6 1 0,-1 1 1,-15 1 0,0 0-566,14-1 0,-5-1-3437,-12 1 4224,-17-2 0,-15 4 0,-13-1 0</inkml:trace>
  <inkml:trace contextRef="#ctx0" brushRef="#br0" timeOffset="188561">19382 8930 27130,'-6'37'425,"1"0"1,-2 21-1,2 1-335,1-15 0,1 0-748,0 17 0,1-1 658,2-18 0,-1-2 0,1 11 0,0 0-59,2-10 1,1-2-2518,4-1 0,3-6-6344,11-2 8920,11-36 0,-17-2 0,-2-4 0</inkml:trace>
  <inkml:trace contextRef="#ctx0" brushRef="#br0" timeOffset="188912">19850 9142 25578,'-29'48'437,"1"0"0,2-2 0,6-1-247,11 20-123,5-1-55,2-5 32,12-26 1,5-2 56,10 8-34,23-19 0,7-9-61,7-17 11,-10-1 0,-1-8 218,-17-12 0,-6-7-50,-4-5 0,-4-4-118,1-13 0,-6-3-443,-10 11 0,-7 2 378,-4 0 1,-6 6-36,-22-6-92,4 27 1,-4 8-5269,-31 18 5393,30 11 0,4 5 0,-7 11 0,25 6 0</inkml:trace>
  <inkml:trace contextRef="#ctx0" brushRef="#br0" timeOffset="189295">20625 9031 27516,'-11'57'50,"-1"0"1,3-2-1,2-5-16,4 11 10,6-23 1,6-1 62,25 18-107,7-9 5,19-27 79,-11-23-78,2-11 162,-1-12 101,-3-10-101,-5-10-131,-21 10 0,-3-6-37,-6-3 0,-4-2 0,-2 1 0,-5 0-173,-6 3 0,-8 4 173,-24-5-21,0 23 1,-8 11 20,-4 20 0,-5 11 0,4-4 0,5-14 0,1 3 0,-14 26 0,1 0 0</inkml:trace>
  <inkml:trace contextRef="#ctx0" brushRef="#br0" timeOffset="190145">15035 10372 23271,'-21'-12'2755,"15"1"-1539,68 4-978,-5 4 1,12-1 0,1 1-1590,-15 1 1,1-1-1,1 1 1,4-1 1392,-7 2 0,3-1 0,2 0 0,0 1 0,1-1 0,-2 1-154,5 0 0,-1 0 0,0 0 1,3 0-1,4 0 128,-10 1 0,3-1 0,2 0 0,2 0 0,2 0 0,0 0 0,0 0 1,1 0-76,-10 0 0,1 0 0,0 0 0,0 0 0,1 0 0,1 0 0,0 0 0,2-1 0,0 1 0,0 0 59,-2 0 0,2 0 0,0 0 0,1-1 0,1 1 0,0 0 0,0 0 0,1 0 0,-1-1 0,0 1 0,-1-1 0,0 1-96,-2-1 0,0 1 0,0-1 0,1 0 0,-1 1 0,0-1 0,-1 0 0,0 0 0,-2 0 0,0 1 0,-1-1 0,-2 0 96,13 0 0,-1 0 0,-2 0 0,-1 0 0,-2 0 0,-1 0 0,-1 0 0,-1 0 44,7-1 0,-1 1 0,-1-1 0,-3 0 0,-4 0 0,-6 0-42,9 0 0,-7-1 0,-4-1 471,12-1 1,-6 0-474,-20 1 0,-4 0 1696,12-4-1696,-29 4 2535,-10 3-2535,-3 2 2587,4 0-2587,5 3 0,11 7-1317,-3 2 1317,-19 6 0,2-10 0,-19-1 0</inkml:trace>
  <inkml:trace contextRef="#ctx0" brushRef="#br0" timeOffset="195754">16628 11007 27275,'-16'50'1396,"3"7"-1396,11-14 0,3 6 0,0-3 0,-1-2 0,0-1-493,0 3 1,0 2 0,0-6 492,0 14-3214,8-7 3214,7-26 0,-4-5 0,2-19 0</inkml:trace>
  <inkml:trace contextRef="#ctx0" brushRef="#br0" timeOffset="196151">17096 10967 26721,'-14'45'197,"-1"1"1,1 6 0,2-3-13,7 12-84,11-4 61,15-24-111,15-23 41,-4-7 1,4-1-57,2-2 0,1 1-36,7 0 0,-1 1-33,20 5 33,-20 7 0,-26 7 0,-5 5 5,-8 4 74,-2 18-1,-19 2-72,-16 8-6,-8-20-431,-12-15-1081,12-17 1512,4-34 0,1-5 0,5 17 0,6-15 0,0 0 0</inkml:trace>
  <inkml:trace contextRef="#ctx0" brushRef="#br0" timeOffset="196320">17120 11005 27578,'56'-15'-163,"-1"1"1,-5 2-1,1 0 163,-5 2 0,3 1 0,-8 1 0,14-2 0,-6-1 0,1 0 0</inkml:trace>
  <inkml:trace contextRef="#ctx0" brushRef="#br0" timeOffset="196785">18382 10702 27706,'-19'55'321,"0"-1"1,0 7 0,1 1-322,6 1 0,2 2-1313,1-15 1,-1 1 0,1 2 1312,0 2 0,-1 0 0,1 1 0,-1-1 0,1 0 0,0 0 124,1-5 1,0-1 0,0 2-125,0 10 0,-1 2 0,2-2 0,1-12 0,0-2 0,1 0 0,-1-1 0,1 0 0,0-4 376,1 1 1,0-6-377,0-3 0,0-2 0,3-11 2041,-1-7-2041,2-9-571,4-27-7035,6-6 7606,6-27 0,-5 25 0,-1 3 0</inkml:trace>
  <inkml:trace contextRef="#ctx0" brushRef="#br0" timeOffset="198008">19382 11049 26665,'-1'-39'756,"1"0"0,-1-26-482,1 53-54,0 2-220,-1 5 0,0 2 0,-1 4 0,-8 30 0,1 2 0,-1 5 0,-3 23 0,1 6-653,-1-4 1,3 0 652,3-17 0,2 0 0,0-3 0,2 7 0,0-2 0,2-1 0,0-1-278,0-1 0,1-1 278,-1-2 0,2-2 0,0-3 0,2 0 0,0 5 0,2-1-79,1 16 79,2-7 22,-7-30 35,-2-16 1166,-20-7-1223,-16-12 0,-24-10 0,7-1 0,5 2 638,24 12-638,5 4-13,8 1-3991,10-4 4004,30-11 0,-16 8 0,18-3 0</inkml:trace>
  <inkml:trace contextRef="#ctx0" brushRef="#br0" timeOffset="198574">19638 11138 25651,'41'-34'86,"1"0"0,-4 4 0,-1 7-36,11 17-100,-3 4 16,-7 13-39,-10 7 73,-12 15-61,-9 7 72,-17-6 0,-9 2 22,-5 0 1,-6 0-34,-11 6 0,-3-2 84,7-11 0,1-4 84,-21 9 236,34-23 626,13-6-509,24-4-516,31-10-5,7 3-6,-17 1 1,0-1-28,16 3-169,14 12-123,-16 21 191,-7 22 131,-38-17 0,-8 2 14,-19 23 14,2-31 1,-4-4-26,-26 7 28,11-15 0,-4-2-9,2-5 1,1-2-20,1 2 0,2-4-442,-13-9-2225,42-19 2667,40-29 0,-17 20 0,20-8 0</inkml:trace>
  <inkml:trace contextRef="#ctx0" brushRef="#br0" timeOffset="198924">20451 11305 26878,'-17'49'192,"0"0"0,2-4 0,4-4-57,16 16-96,11-19-5,11 5-34,11-25 72,5-9-66,4-5 140,16-25 341,-11-19-338,-28 6 0,-4-4-149,-6 4 0,-7-1 0,-8-2 0,-6 2 0,-15-14 0,-18 7 0,-11 9-1292,-12 14-470,27 14 1,-3 4 1761,-10 11 0,3 2 0,-7-3 0,0 15 0</inkml:trace>
  <inkml:trace contextRef="#ctx0" brushRef="#br0" timeOffset="199425">19422 10985 27880,'59'-20'235,"-19"10"0,2 1-229,16 1 0,5 1-1118,-15 2 0,3-1 0,0 1 1112,5-2 0,0 0 0,0 1 0,-3-1 0,0 0 0,-3 0 442,16-2 0,-4-1-442,-6 0 0,-4 1 275,-15 1 1,-3 1-152,20-7-124,-29 8-398,-17 3-558,-8 3 956,-4 5 0,3-3 0,-3 4 0</inkml:trace>
  <inkml:trace contextRef="#ctx0" brushRef="#br0" timeOffset="200864">21708 9650 28462,'23'-32'135,"9"4"-914,14 19-2301,20 1 2820,-20 4 0,-2 1 1,8 0-1,4 1 1</inkml:trace>
  <inkml:trace contextRef="#ctx0" brushRef="#br0" timeOffset="201015">21770 9846 26239,'61'-13'-242,"-1"-1"1,-9 1-1,1-2 1,-6 2-1,-12 1 1,-1 1 0,6-4-1,0 1 1</inkml:trace>
  <inkml:trace contextRef="#ctx0" brushRef="#br0" timeOffset="201414">22815 8790 28671,'-19'55'0,"0"-1"0,3-7 0,-1 2 0,2-4 0,2-2 0,0-1 0,-4 14 0,-1 1 0,6-10 0,2-3-23,2-8 0,2-3-44,-5 24 180,17-32-113,7-31 0,14-8 0,24-24 0,-20 19 0,2 0 0,9-1 0,1 2-205,-10 5 0,0 4-1223,27 1-1479,-23 10-1876,-3 6 4783,0 9 0,-16-6 0,-2 2 0</inkml:trace>
  <inkml:trace contextRef="#ctx0" brushRef="#br0" timeOffset="201663">23040 9086 28451,'-15'-17'220,"-1"17"-220,11 33 0,4 16 0,-4 3 0,0 1 0,0 1 0,0 1-361,0-1 1,1-3 360,1-17 0,0 0-1246,0 7 1,1-1 1245,11 24 0,-7-14 0,9-24 0</inkml:trace>
  <inkml:trace contextRef="#ctx0" brushRef="#br0" timeOffset="201916">23441 9356 27701,'-23'50'95,"2"-5"-95,13-17-118,1-5-100,4-4-112,1-8 128,2-4-2156,0-6-2291,10-21 4649,11-23 0,-6 14 0,3-7 0</inkml:trace>
  <inkml:trace contextRef="#ctx0" brushRef="#br0" timeOffset="202346">24032 8859 24889,'-36'50'263,"0"1"1,5-11-1,7-3-50,19 3 207,15-19-34,7-6-33,33 1-269,13-2-70,-22-3 0,0 0-14,22 7-17,-7 17 12,-33 3 78,-4 15-73,-23-10 56,-11-4-6,-13-15-39,-7-2-22,-5-3-728,-3-3-830,-1-7 1569,10-19 0,2-3 0,3 7 0,-12-23 0</inkml:trace>
  <inkml:trace contextRef="#ctx0" brushRef="#br0" timeOffset="202516">24045 8921 25365,'46'-17'-801,"-1"-1"0,-3 5 0,2 1 1,0 1 800,13 1 0,-3 2 0,-8 1 0,-3 0 0,22-5 0</inkml:trace>
  <inkml:trace contextRef="#ctx0" brushRef="#br0" timeOffset="202914">25001 8498 26922,'-31'58'311,"15"-27"0,1 0-236,2 1 1,0 3-43,-6 17 1,-1 3 0,1 4 0,2 1-874,0-1 1,3-1 836,3-4 1,3-5-15,5 14 53,8-29 1,6-1-289,25 14 218,7-8 309,14-24-275,-13-16 0,-2-10 101,-3-5 134,-8-11 799,-7-4-603,-9-21-168,-19 1-263,-33 0-78,-6 21-1031,-20 27-2476,13 25 3585,23 0 0,2 2 0,-2 5 0,3 5 0</inkml:trace>
  <inkml:trace contextRef="#ctx0" brushRef="#br0" timeOffset="203081">25627 9242 18504,'0'0'0</inkml:trace>
  <inkml:trace contextRef="#ctx0" brushRef="#br0" timeOffset="213220">25342 8104 9974,'0'0'0</inkml:trace>
  <inkml:trace contextRef="#ctx0" brushRef="#br0" timeOffset="214501">25342 8104 23338,'-44'-16'76,"0"0"0,0 0 0,-10-2 0,-2 1 1,-1 2 85,1 4 0,-2 2 1,-3 0-1447,-1 0 1,-4 0-1,-2 1 1,2 0 1333,7 1 0,0 0 1,0 0-1,0 2-3,0 0 1,-1 0 0,1 1 0,5 1 228,3 0 0,4 1 0,-3 0-247,1 1 0,-1 0 1,-2 0-1,0 2-29,-1 1 0,0 0 0,0 2 0,-3 0-105,-7 1 0,-4 1 0,1 1 1,4 0 104,-2 1 0,3 2 0,2 0 3,9 1 1,1 0 0,6 0-171,6 1 0,2-1 176,2 1 0,0 1 1085,0 1 1,-2 3-1109,-17 10 0,-4 4 14,19-7 0,-1 1 0,-1 2-325,-8 8 0,-3 2 1,4 0 343,10-7 0,3 0 0,0 2-25,-5 8 0,1 2 1,4 0 680,-1 8 0,3 3-673,7-11 0,1 3 0,2 0 15,5-1 0,2 0 0,1-2 22,0 11 0,3-3-39,2-1 0,2-2 20,2-13 0,1 1-38,-1 14 1,1 4 17,1 1 0,0 1 33,0 0 1,2-1 987,2-3 1,4-2-1056,6 0 1,3-1 33,-2-13 0,3 2 0,3 1 0,3 3 0,2-3 5,9 9 1,4-3-117,-5-8 1,2 0 0,3-2 104,4 0 1,1-2 0,0-3-158,11 5 0,1-4 165,3-2 1,-2-4-3,-12-9 0,-1-2 17,0 1 0,1 0-17,-1-3 0,2 0-127,14 3 0,3-1 127,4 0 0,1-2 20,-22-3 1,0-1 0,0 0-380,20 3 1,-1-2 391,-15-2 1,-2-2-14,2 1 0,-1-1 13,2 0 1,-1 0 8,-1-1 0,0 0-42,-2-1 0,1-1 404,14 0 1,3 0-332,-2 0 0,0-2-12,0 0 1,-2-2-84,-5 0 0,-4-1 131,-14-1 1,-1-2 355,15-4 0,3-3-348,2-1 1,4-3-14,-1 0 1,4-3-1,-2 0-24,-7 1 1,-2 0-1,1-1-484,7-3 0,1-2 0,-5 2 420,0-1 1,-1-1 37,-4 1 0,2-2 1,-4 1-16,3-4 0,-1-1-34,-10 9 1,0-2 0,0-1-193,0-5 0,-1-2 0,-4 3 187,-7 4 0,-1 1 105,12-14 1,-2 1-100,-4-5 93,-11 12 1,-2-2-70,-1-3 1,-2-1 0,1 1 0,-2-1-28,-3 0 0,-3 2-3,2-17 0,-3-3 33,-1-2 886,-5 16 1,0-2-898,-2-3 1,0-1-23,0 0 0,0 1 447,-1 2 0,0 3-447,-4-17 206,-2 18 1,-2-2-207,-3-2 0,-2 0 6,-4-9 0,-4 0-6,-1 3 0,-2 3 0,3 11 0,1 2-249,-2 5 1,0 2 248,-12-8-9,-3 1 9,-1 1 108,11 11 1,-3-1-109,-1-1 0,-2 0 0,-11-6 0,-2 2-306,9 5 1,-1 1 103,-3 1 1,0 3-513,8 5 0,-4 1-2563,-12 1 0,-8 0 0,3 0 2371,-8 1 0,1 0 0,15 3 0,-2-1 0,7 2 0,-15 0 0</inkml:trace>
  <inkml:trace contextRef="#ctx0" brushRef="#br0" timeOffset="220592">4601 13959 21842,'20'-51'832,"1"0"1,2-1 0,2 2-637,3 9 0,1 1-1612,5-5 1,1 0 1595,-1 1 0,2-5-33,-9 9 0,1-6 0,-1 0 0,-3 3-105,4-10 0,-3 0 19,0 0 1,0-3-1,-9 9 964,-19-10-1025,-20 20 222,-9 27 0,-7 11-225,-8 19 0,-1 10-64,-1-3 0,4 6-414,3 19 0,11 7 475,15-7 1,12 4 3,13-8 1,9 4-1,5 3 1,0-3-4,2-1 1,2-1 0,2 0 0,1 1-6,-2-6 0,2 2 0,0-1 0,0-1 0,-1-4 8,11 13 0,0-5 0,-6-4-32,-2 2 1,-8-3 651,-12-9 1,-7 0-600,-7 0 1,-9 0-20,-9 2 0,-11-3 129,-7-7 0,-7-2 0,-2-4 39,2-4 0,-1-4 0,-2-3 22,-6-3 0,-2-3 1,6-10-107,1-16 0,12-10-101,18-1 0,12-3-17,20-10 1,13 2-335,7 10 0,9 3 220,2 1 1,7 0-1,0 2 77,-4 5 0,0 3 0,1 0 45,0 0 0,2 0 0,-4 4 23,10 1 0,-6 6-81,2 5 17,-15 16 67,-12 7 1019,-6 38-1033,-11-24 0,-1 2-19,4 7 1,1 0-58,2-9 1,2-5 662,15 7-360,20-37 61,1-36-81,-18 10 0,-1-3-67,-6 3 0,-2-1-14,17-19-112,-21 27-11,-5 11-129,-4 5 140,-2 23-5,3 12-7,3 13 1,4-8 157,-4-15-45,0-15-45,-2-14 112,11-17-34,8-6-134,-1 2 0,-1 11-62,-13 20 23,6 29-2229,-1 10 2268,-1 6 0,-8-14 0,-9-22 0</inkml:trace>
  <inkml:trace contextRef="#ctx0" brushRef="#br0" timeOffset="220746">5724 13556 23573,'20'28'-2164,"0"1"1,4 9-1,-10-24 1</inkml:trace>
  <inkml:trace contextRef="#ctx0" brushRef="#br0" timeOffset="221226">6678 13725 26911,'-28'38'159,"1"0"0,0 1 0,-2 8 0,2 2 0,7-3-103,8-3 0,3-2-475,-2 14 1,4-1 448,7-19 1,7-2 183,11 5 0,10-3-139,11-11 1,7-7-58,-4-5 1,4-4 0,1-6-292,5-11 0,0-7 0,-2-2 298,12-6 0,-3-7-21,-17-3 0,-1-5 0,-7 0 29,-7 2 1,-4-1-4,3-11 1,-5-1 14,-11 6 1,-8 3-46,-20-11 0,-4 8 440,-22 52-440,5 25 0,15 3 0,3 7 0,5 1 0,4 2 0,4 8 0,13-3-1776,20-11 0,13-9 1776,11-14 0,3-8 0,-12-3 0,-2-5 0,28-14 0</inkml:trace>
  <inkml:trace contextRef="#ctx0" brushRef="#br0" timeOffset="222611">8897 13848 26295,'0'-63'840,"0"20"-823,0 68 92,7 31 0,3 9-109,-3-22 0,1 2 17,3 1 0,4 8 0,1 0 0,-1-11 44,0-7 1,1-4 159,8 14 0,1-9 447,0-29-668,5-49 0,-16 4 0,-1-3 0,0-5 0,-1-4 0,-4 3 0,-2-4 0,-1 3 0,-1-3 0,-1 2-693,-1-2 1,5 11-7451,19 25-1688,0 41 9589,-4 6 1,0 2-1,-2 0 1,-2-6 0</inkml:trace>
  <inkml:trace contextRef="#ctx0" brushRef="#br0" timeOffset="223612">9962 13750 27040,'-45'-26'181,"0"0"0,2 8 0,4 15-100,7 40 1,5 15-71,5-10 0,0 2-261,3-5 0,0 3 0,3 0 280,0 15 1,8-2 50,11-13 1,5-3-46,-1-2 1,7-7 329,37-3-282,-4-41 39,-15-6 1,-3-7-49,-6-8 1,-3-6-22,1-9 0,-4-1-54,-8 8 0,-4 3 0,-3-10 0,-2 32 0,0 36 400,0 10-400,2 16-32,8-9 1,7-2-227,8-4 1,5-5 94,15 2 1,3-8 162,-5-13 0,-1-8-192,2-8 0,-4-8 214,-15-4 1,-3-6 77,4-20 1,-5-8 11,-11 12 0,-2-2 0,-3-2-67,2-12 0,-3-3 0,-2 2-311,-3 12 0,-2 1 0,-1 3 266,-4-16 0,-3 9 0,-7 11 0,-2 24-85,-2 47 73,11 8 1,1 13 0,2 3-289,1 8 1,1 3 0,2 2 262,4-12 1,1 2 0,2-1-1,1-3-36,2 6 0,1-4 1,6-6-18,12-5 1,5-10 400,25-1-328,-13-19 1,1-9 97,-2-13 0,-2-7 36,1 1 1,-4-5 437,-7-12 0,-7-7-477,-4-16 1,-7-1-79,2-7 0,-5 14 0,-2 12 0,-5 33 0,2 56 0,4-11 0,1 3 0,1 2 0,3-1-6,2 0 0,4-6-223,14-3 1141,20-16-862,-1-38-47,-19-5 0,-3-5 16,-7-1 1,-3-2-166,-3-4 1,-3 2 263,1-5-118,-3 13-73,-5 12 28,5 33 23,11 27 22,1-15 0,4 0-31,-2-1 0,3-5-117,6-5 0,2-7 148,23-4 125,-16-14 1,1-7-92,-2-7 0,-1-7 24,7-11 1,-5-6-344,-13 3 1,-6-1 334,-6-3 1,-5 2-45,-6-15 118,-6 11-124,-14 13 93,-7 17-99,-16 21-42,6 18 1,2 10-541,4 11 0,6 3-1272,3 4 1,11 1 1849,29 8 1,10-8 0,3-11 0,-4-24 0,-1 1 0</inkml:trace>
  <inkml:trace contextRef="#ctx0" brushRef="#br0" timeOffset="224212">12751 13427 27124,'-21'45'65,"1"1"0,-1-1 0,2-2 0,1 0 0,6 0-177,6 18 0,7-1-618,0-17 1,2-1 572,0 9 0,4-4 6,13-5 674,14-18-411,-7-23 462,6-22-291,-20-16 0,-5-11-20,1-12 0,-1-6-634,-2 9 1,0-3 0,-1 1 370,-1 8 0,0 1 0,0 2 0,2-18 0,1 6 237,-2 23 0,2 4-237,15-21 0,15 34 0,-6 37 0,1 14 0,-1 7 0,-3 8-728,-3 2 1,-3 6 0,-1 2 727,-5-2 0,-3 2 0,-2 1 0,0 4 0,-2 1 0,-2 0 99,0-1 1,-2 0 0,-3 3-100,-5-8 0,-4 3 0,-1 0 0,0-2 0,2-6 0,-1-1 0,-1-1 0,0-1 0,-4 13 0,-2-2 0,2-3-107,-1 7 0,3-10-464,6-3-196,10-9 431,10-7 252,34-14 226,-18-30 1,1-10 249,6-13 0,-4-8 544,-8-5 1,-7-4-665,-4-7 1,-10-1-273,-12 14 0,-6 1 0,-1 0 0,-4 1 443,-7 2 1,-5 1-444,-14-7 0,-1 0-603,9 6 1,2-1 602,4-4 0,5 3 0,1-3 0,31 16 0</inkml:trace>
  <inkml:trace contextRef="#ctx0" brushRef="#br0" timeOffset="224677">13905 13574 28671,'50'-3'0,"-1"1"0,0-1 0,11 0 0,1 1 0,-3-2-29,7 0 1,-3-1-527,-1 1 0,-4-1 555,-14-2 0,-7 0 359,-12 0-302,-13 2 80,-15 3-137,-36 22 0,6 5 0,-3 7 0,3-1 0,-3 4 0,2 2-368,3-3 0,2 2 1,0 0 367,1 2 0,2 1 0,2-2 0,0 1 0,4-1 250,-1 6 0,3-2-250,-1 18 0,24-9 0,18-31 0,21-21 0,-1-5 0,3-3 1217,0-1-1217,13 5-332,-6 7-2326,-17 8 1,0 2-3549,13 9 6206,1 9 0,-29-17 0,-5-5 0</inkml:trace>
  <inkml:trace contextRef="#ctx0" brushRef="#br0" timeOffset="224861">14772 13817 28671,'45'-9'-254,"1"1"0,-1-1 0,9-1 0,1-1 0,-7 3 0,15-3 0,-27 5 0,0 0 0</inkml:trace>
  <inkml:trace contextRef="#ctx0" brushRef="#br0" timeOffset="225210">15668 13398 28362,'-37'6'33,"0"1"1,-24 12 5,43 35-33,9-9-23,18-4 0,8-1-67,14 8-207,11-10 0,4-2-140,-17-15 0,-1-2 344,10 4 0,-2 2 232,4 28 130,-28-21-40,-19 16-17,-29-28-162,0-9 0,-2-1-408,-16 2-1580,-11-1-6897,38-9 8829,15-6 0,7 3 0,5-3 0</inkml:trace>
  <inkml:trace contextRef="#ctx0" brushRef="#br0" timeOffset="226095">16372 13518 28671,'-34'45'0,"0"1"0,3-3 0,7 1-365,14 2 1,8-1-275,7 19 283,12-21 1,9-6 290,7-19 1,7-9 131,10-5 1,2-9 293,0-9 0,-2-8-11,-7-7 0,-6-2-258,-11 5 1,-5 0 299,5-15-392,-20 24-123,-7 15 44,-18 36-727,1 25 192,7-25 1,1 0-1101,2 31 281,21-30 105,7-15 633,14-9 695,18-24 1631,-13-28-629,-19 7 0,-5-3-481,-10 1 1,-6 0-158,-4-3 0,-3 3 341,-15-13 398,-2-5-838,12 16-265,40 0 0,6 27 0,6 5 0,3 0 0,2 4-208,8 2 0,-2 3 208,-16 0 0,-1 5-48,7 7 0,-3 6-95,-9 4 0,-4 2 104,1 1 0,-5 2-112,-4 29 44,-14-15 62,-3-5-128,-2-2 342,-1-1-214,11-10-5,29-7 50,6-11-42,-8-10 0,0-2 42,22-8 0,0-9 5,-2-9 107,-6-5-67,-4-7-26,-20 9 1,-4-4 11,-5-2 0,-2-1-14,0 1 0,-3 0 22,-7-27-78,-15 37 11,-24 14 56,-14 46 42,21 1 0,2 5-68,7 3 1,5 2-110,3 6 0,6-1 112,17 13-33,8-26 0,8-4-1316,10-8 0,8-8 1344,5-14 0,7-7 0,-6 1 0,-7 5 0,-3-4 0,9-16 0,0 0 0</inkml:trace>
  <inkml:trace contextRef="#ctx0" brushRef="#br0" timeOffset="227900">19068 13202 26878,'-32'-23'722,"1"1"0,-19-13-373,49 34-349,1 1 0,14 0 0,4 7 0,22 4 0,7 9 0,14 4-403,-22-10 0,1 1 403,3 1 0,2-1 0,6 2 0,1 0-473,-1 0 0,1-1 473,-4-2 0,3 0 0,-8-3 0,2 0 0,-4-2 0,1 0 0,-3-1 0,9 1 0,-4-2 0,-11-3 0,-15-3 0,-11-1 0,-5 0 725,-14-1-725,-8 0 1027,-9 7-1027,-6 7 0,0 13 0,3 4 0,-4 6 0,4-3 0,-1 3 0,0 1-890,-2 0 0,0 2 0,0 0 890,-5 5 0,-1 2 0,3-3 0,7-8 0,1-2 0,0 1-292,0-2 0,-1 1 0,1-1 292,-12 14 0,1 0 0,9-10 0,0 0 0,3-1 0,1 0 0,3-1 0,-4 4 0,6-4 0,10-7 0,13-14 0,8-14 2361,8-11-4082,8-19 1721,11-20 0,-15 22 0,3-7 0</inkml:trace>
  <inkml:trace contextRef="#ctx0" brushRef="#br0" timeOffset="230586">21238 12836 16398,'-2'-45'2309,"0"1"1,1 3 0,-2 7-726,-4 6-642,2 9-388,1 11-386,0 4 594,-3 51-432,0 14-886,3-2 0,0 6 690,1 0 1,1 0-105,1-21 0,1 1 0,-1-1 12,0 14 0,1-3-42,0-9 0,0-2-35,-1-8 1,2 0 34,5 11 0,7 0-137,5-7 0,7-3-90,14 1 0,5-10 109,-4-16 1,2-11-275,4-13 1,-2-11 349,-11-7 0,-3-10 19,-3-9 1,-1-9 0,-3-3-205,-7 11 0,-3-3 1,-1-1-1,0 0 304,1-3 0,-1-2 0,-1 1 0,-1 3 27,-3-4 1,-2 3 0,-2 7 91,-2 4 0,-2 12 1058,-1 19-1204,-3 7 44,-5 36-36,-1 26 1,0 14-24,5-10 1,1 5 0,1 1-480,-1-11 0,1 2 0,-1 0 0,3-3 444,0 7 0,1-2 0,3-6-3,1 0 0,3-8 786,11 0-918,19-4 169,7-31-28,11-45 33,-32 11 0,-3-5-192,-1-13 0,-3-2 153,-5 11 0,-2 0 1291,1-5 0,0 2-1285,7-7-68,3 26 85,8 66-23,1 11-235,-8-20 0,2-1 230,20 12 173,-6-24 1,4-5-169,2-5 0,2-8 42,8-9 0,-2-8-40,-11-3 1,-5-6-112,-6-12 1,-7-4 113,0-27-30,-13 12 1,-4-2 82,0 8 1,-4 1 166,-4-4 1,-7 14-260,-16 34 34,-3 34-3,15 3 1,4 4-43,4-8 0,4 2-442,7 10 0,8 0-3118,9-10 1,6-4 3604,4-1 0,1-5 0,20-3 0,-20-24 0</inkml:trace>
  <inkml:trace contextRef="#ctx0" brushRef="#br0" timeOffset="230753">21026 12899 27130,'50'2'-822,"0"1"1,0-1-1,0 0 1,14 1-1,-2 0 1,-1 0 569,-9-1 0,-2 0 0,-4-1 0,-3 1 0,-5-1 0,17-1 0</inkml:trace>
  <inkml:trace contextRef="#ctx0" brushRef="#br0" timeOffset="231552">23448 12803 26743,'-43'12'282,"0"0"0,3 3 0,4 5-198,16 6 0,4 5-31,-5 20 0,3 5-3,6 2 1,4 0-695,0 0 1,6-1 646,8-8 0,8-6-3,22 0 124,16-16-124,10-14 70,-15-20 0,2-8 98,-1-9 0,-1-8-93,-10 2 0,0-4 0,-4-1-75,5-10 0,-5-3 0,-4-8 0,-6 4 0,-3 3 278,-3 5-278,-9 50 0,-1 50 0,1-11 0,1 3 0,-2 1 0,1 0 60,3 0 0,0-4-379,6 7 337,5-11 83,-1-25 201,10-39-252,-3-15 12,-12 5 0,0-2-254,16-22 192,-15 27 0,1 0 0,0 3 0,2-1 202,7-2 0,2 3-202,24-5 0,8 26 0,-20 28 0,-12 27 0,-13-2-440,-11-13 0,-1 0-719,1 20 1136,1-6 79,2-31 333,23-48-232,0-3-127,-8 3 1,4-2 137,4-3 0,3 0 42,-3 7 0,1 1-168,2 1 0,0 6 14,7 12-56,-18 30-885,-10 14-3859,0-5 0,1 1 4744,7 6 0,3 4 0,-14-32 0</inkml:trace>
  <inkml:trace contextRef="#ctx0" brushRef="#br0" timeOffset="231718">24533 12275 20201,'0'0'0</inkml:trace>
  <inkml:trace contextRef="#ctx0" brushRef="#br0" timeOffset="231985">25206 12350 28671,'-9'49'0,"-1"0"0,1-1 0,0 0 0,0-1 0,2-2 0,0 7 0,1-2-229,1 2 0,-1 3 229,2-7 0,-1 3 0,1-3-994,0 4 1,0 0-1192,-1 10 1,1-4 2184,1 4 0,2-31 0,1-9 0</inkml:trace>
  <inkml:trace contextRef="#ctx0" brushRef="#br0" timeOffset="232267">24816 13023 28671,'50'-14'0,"-1"1"0,-2 0 0,4 1 0,-3 0 0,1 0 0,0 0-161,-5 2 0,2-1 0,-2 0 161,11-5 0,-5 1 79,-13 3 0,-2 0-125,24-5 93,-38 22-47,-30 38 22,3 1-22,-6 20-2707,14-7 2707,28-42 0,3-3 0,-13 18 0,42-32 0</inkml:trace>
  <inkml:trace contextRef="#ctx0" brushRef="#br0" timeOffset="232418">25797 12500 20112,'43'32'-1967,"1"0"1,-13-7 0,-5-6 0,-1-5 0</inkml:trace>
  <inkml:trace contextRef="#ctx0" brushRef="#br0" timeOffset="233201">26396 12691 27130,'-50'5'364,"0"-1"0,4 2 0,4 9-286,11 20 0,7 8-56,7-10 1,3 1-386,-4 13 1,5 0 295,17 18-703,30-25 0,17-6 0,1-15 1,8-7 0,5-4-385,-7-3 1,5-3 0,0-3 0,-2-1 1067,-5-1 1,-1-2 0,-2-1-1,-2-4 86,8-6 0,-4-4 0,-8-1 426,-15 3 1,-4-4 289,6-10 1,-4-6-54,-4-1 1,-4-3-224,-1-3 0,-6 1-322,-11-17-107,-32 32 62,-19 44 89,-6 13-162,24-5 0,1 4 31,-7 16 0,2 5-208,8-5 1,3 1 64,0 2 0,7-3 252,17 6 148,22-30-221,13-29 79,5-8 95,-1-14 207,-2-6-163,-7 0 2676,0-4-3057,-13 20 91,-4 5 10,-11 28 40,-3 10-112,12 21-151,20-7 192,-3-17 1,3-5 8,30-6 17,-27-13 0,-1-5-215,16-20 220,-3-14-5,-24 20 0,-2-5-6,9-20 1,-2-11-81,-8 4 0,-3-6 0,-1-1-684,0 1 0,-1-1 0,-2-1 753,-4 9 0,-2-1 1,-2 1-1,-1 4 17,-2 1 0,-2 4 0,-2 3-99,-3-8 1,-2 6 104,-11-15-6,-11 35 67,-7 17 64,4 24 1,2 14-40,1 27 1,4 9-354,7-24 1,1 0-1,2 3 279,2 12 1,4 2 0,5-4 70,7-3 1,5-4 519,0 0 1,5-1-607,6-3 0,7-2-27,-1-5 0,5 0 0,3-3 27,1-5 1,4-3 0,2-3-185,8 2 0,3-2 0,-2-6-130,11-4 0,-3-8-246,-6-7 0,-6-4-1258,-6-6 1815,-20 2 0,-14 6 0,-9 4 0</inkml:trace>
  <inkml:trace contextRef="#ctx0" brushRef="#br0" timeOffset="233792">20641 14621 28671,'4'50'0,"0"0"0,1 0 0,3 0 0,6 11 0,4-2 0,-4-16 0,4-3 0,9-2 0,7 0 0,0-13 0,2-20 0,1-11 0,15-9 0,-3-16 0,-19-14 0,-7-14 0,-2 3 0,1-5 0,-2 0-227,-8 10 1,-1-2 0,5 11 226,12 15 0,-1 6 0,-6-5 0,24 17 0</inkml:trace>
  <inkml:trace contextRef="#ctx0" brushRef="#br0" timeOffset="234884">21848 14592 25578,'-44'-1'487,"1"1"1,0 4-1,5 7-319,14 13 0,5 5-678,-3 4 1,1 3 509,2 2 0,1 3 22,2 14 1,3 1 2,4-16 1,2-2-7,3 8 1,7-5 417,15-6-230,30-19 107,13-41-228,-24 2 1,-2-7 33,-3-14 1,-6-4-54,-6 8 1,-5 1-26,-3-4 0,-3 5-166,-3 8 700,-2 33-632,0 49 39,6 11-112,-2-26 0,4-3-89,19 7 106,1-23 0,6-5 44,5-7 1,2-8 64,13-11 1,-1-8-378,-10 0 0,-5-6 380,-3-9 0,-7-4 0,-12 6 0,-4-1 0,-1-3 0,-2-1 0,-2-4 0,-2-1 2,-2-2 1,-1 0 70,-2 1 0,-1-2 114,0-6 1,-3 3-87,-10-9 138,-2 26-211,-12 70-26,13-4 1,1 6 10,1 5 0,2 6 1,3 0-197,1-3 0,3 1 0,4 0 143,5 9 1,4 2 0,4-6-28,4 5 0,8-9-6,8-11 0,5-11 73,22-10-23,-19-19 1,-1-6 44,-11-2 1,-1-3-23,8-5 0,-2-6 407,-7-10 0,-5-2-332,-3 4 1,-2 1-85,1 1 1,-3 3 8,1 0 0,-10 60-50,-1 24 150,-2-16 1,2 0-194,4-6 1,2-4 92,12 7 84,6-26-78,-7-23-6,4-8 95,2-11 6,16-16 27,-1 12 24,-2 4-68,-8 18-79,-16 21 23,3 5-22,3 11 61,26 10-22,-19-23 0,2-3-40,0 3 1,0-3-6,2-8 0,-2-5 46,12-11-46,-4-12 0,-4-10-49,-18 6 1,-2-5-5,-5-4 0,-3-1-129,1 1 0,-4 1 179,-1 0 0,-11 8-213,-52 16 183,15 28 33,-2 5 0,1 10 28,7 18 0,8 8-3,8-2 0,6 2-262,2-1 1,9-2 236,11-8 0,10-7-79,7-15 1,5-6-160,3-5 1,2-2-718,3-1 0,1-5-1454,7-9 1,2-6 2408,13-10 0,-3-3 0,-25 11 0,-2-1 0,3-6 0,-1 0 0</inkml:trace>
  <inkml:trace contextRef="#ctx0" brushRef="#br0" timeOffset="235068">24879 14935 20056,'0'0'0</inkml:trace>
  <inkml:trace contextRef="#ctx0" brushRef="#br0" timeOffset="236982">10247 15630 27813,'-9'45'150,"0"0"0,-1 0 0,2 11 0,1 2 0,2-5-147,1-2 0,4-2-501,4 15 0,4-2 498,1-23 0,4-3 0,4-4 0,4-3 0,27 17-90,8-19 90,8-14 0,2-20 0,-33-1 0,1-7 0,10-18 0,-3-7 0,-11 6 0,-2-2-134,6-15 0,-5-2 134,-14 12 0,-4 1 0,-2 0 0,-2 1 0,-2 2 0,-3 1 0,1 0 0,-5 4 0,-22 3 0,-17 55 0,17 0 0,1 5-73,-2 18 0,5 3 73,8-8 0,5 1 0,5 14 0,7 1 0,4-18 0,5-1-175,5 10 1,10-8-2195,20-17 0,7-15 2369,-3-16 0,0-4 0,-6 10 0,-4-4 0,14-30 0</inkml:trace>
  <inkml:trace contextRef="#ctx0" brushRef="#br0" timeOffset="237164">10289 15349 24228,'40'19'0,"1"0"0,-9-5 0,0 1 0</inkml:trace>
  <inkml:trace contextRef="#ctx0" brushRef="#br0" timeOffset="238114">12417 15753 28350,'7'-47'321,"-1"9"-321,-6 38 0,0 0 0,0-4 0,0 1 0,0-3 0,0 1 0,0 3-97,0 0-15,-7 11 107,-22 33 5,-5 7-167,10-11 0,-4 8 0,0 0 169,2-1 0,1 2 0,-1 2 24,-4 9 0,0 3 0,2-2-11,6-7 0,3-1 0,2-3 27,-1 2 1,5-6-43,11 5 0,15-38 0,31-23 0,-12-5 0,3-4 0,12-7 0,1-3 0,3-2 0,-1 1-501,-11 8 1,-2 4 270,-3 5 1,-3 5-527,8 6-2487,7 12-3252,-13 11 6495,-5 5 0,-16-5 0,-11-8 0</inkml:trace>
  <inkml:trace contextRef="#ctx0" brushRef="#br0" timeOffset="238364">12415 15793 27488,'-17'61'360,"1"1"0,1-12 1,3 0-327,7-7 0,2 3 0,-1-1-339,1 3 0,-1 1 0,1-1 305,0-1 0,1 0 0,0 1-1270,1 5 0,0 2 0,2-4-3567,2 3 0,3-6 4837,10 16 0,-5-47 0,-2-9 0</inkml:trace>
  <inkml:trace contextRef="#ctx0" brushRef="#br0" timeOffset="238581">13043 16401 28227,'30'-43'-932,"-16"20"1,2 2 0</inkml:trace>
  <inkml:trace contextRef="#ctx0" brushRef="#br0" timeOffset="238966">13696 15786 27701,'-39'31'123,"-1"0"0,3 8 0,13 3-39,26-7 0,8 0-366,0 1 1,3-1 281,9-3 0,5-3 0,24 7 79,-11-12 1,3-1-72,-4-2 1,-1 1 45,5 3 0,-5 3-43,8 20-11,-29-12 90,-27-3-57,-9-14 398,-33 4-745,20-15 1,-3-5-3157,-12-10 0,0-10 3470,0-13 0,5-4 0,12 10 0,5-1 0,-8-31 0</inkml:trace>
  <inkml:trace contextRef="#ctx0" brushRef="#br0" timeOffset="239130">13651 15915 19893,'2'-8'6537,"-1"1"-5563,-1 7-386,67-30-924,-27 22 0,3 1-708,-1-5 0,4-1 1,2 1 892,5 4 1,3 3-1,-8 1 1,-11 0-1,-3 1 1,5-1 0,0 0-1</inkml:trace>
  <inkml:trace contextRef="#ctx0" brushRef="#br0" timeOffset="239482">14625 15650 28671,'-16'43'0,"0"-1"0,-4 18 0,3 3 0,4-1 0,2 0-873,0 0 0,3 0 873,2-5 0,6-4 0,13 8 473,8-13-553,17-14 66,-6-21 0,4-6-6,2-8 1,2-7 86,6-7 1,-2-6-24,-11 0 1,-6-4 67,-5-3 1,-7-1-113,-6-14 0,-21-2 908,-32 20-1989,5 26 0,-6 9 1081,-9 12 0,2 5 0,14-5 0,4 1 0,8-2 0,0 0 0</inkml:trace>
  <inkml:trace contextRef="#ctx0" brushRef="#br0" timeOffset="240016">15376 15684 28671,'-25'-31'0,"5"6"0,24 29 0,11 6 0,13 9 0,19 8-354,-16-11 1,2-1 353,4 2 0,4-1 0,1-2 0,4 0 0,1 0 0,0-2 0,1 0 0,0-1 0,5 2 0,0 0 0,-3-2 0,5 0 0,-8-2 0,7 4 172,-43-6-172,-23 17 0,-31 27 0,19-24 0,-1 2-341,-11 10 0,-1 0 341,8-5 0,1-1 0,-1 3 0,1 0 0,1 0 0,1 0 0,2-2 0,2 0 0,2-4 0,1 1 0,-1 2 0,1-1-137,-5 14-2591,6-11 2728,13-28 0,5-9 0,1-5 0</inkml:trace>
  <inkml:trace contextRef="#ctx0" brushRef="#br0" timeOffset="240984">16746 15430 27578,'11'31'1093,"-6"32"-1093,-7-6 0,-3 12 0,0-3-804,2-15 1,-1-2 0,1-1 803,1-1 0,1-1 0,0-4 0,0 3 0,1-3 235,0-2 0,0-1-235,0-3 0,0-2-63,0 25-509,1-15-5762,2-11 6334,2-27 0,-1-1 0,-1-15 0</inkml:trace>
  <inkml:trace contextRef="#ctx0" brushRef="#br0" timeOffset="241282">17339 16007 28283,'0'25'123,"0"-3"-123,0-10 28,0-7 62,0-3-124,0-12-16,0-5-247,2-7-257,0-1-527,2 3-6985,-2 6 8066,-1 26 0,-1-10 0,0 17 0</inkml:trace>
  <inkml:trace contextRef="#ctx0" brushRef="#br0" timeOffset="241864">18239 15746 24519,'9'-50'823,"1"0"1,-20 0 0,-9 7-623,-20 13-58,-7 28 1,-14 12 0,8 3-133,16 3 1,1 3-376,-8 5 1,-4 2 0,10 2 363,2 26 201,23-22 1,7 1-40,28 17-117,9-9 22,30-21-61,-8-20 138,-18-9 0,-1-5-58,-5-2 1,-1-5 107,1-7 0,-4-3-194,4-18 0,-20 9 0,-8 21 584,-2 9-584,-4 25 0,-9 37 0,4-7 0,0 4 0,0-2 0,1 3 0,3-6 0,0 2 0,2-1 0,1 8 0,1-2 0,2 7 0,2-2-37,0-14 0,1-4-551,4 4-403,0-25-510,-4-14-2393,2-12 3894,3-23 0,-3 16 0,1-14 0</inkml:trace>
  <inkml:trace contextRef="#ctx0" brushRef="#br0" timeOffset="242281">18803 15448 28233,'-11'54'438,"-2"9"-438,5-28 0,-1 2-375,-1 2 0,0 2 375,1-1 0,-1 2 0,0 14 0,1 4 0,3-4 0,1-1 0,1-2 0,3-1 0,4-10 0,5-6 0,13 0 243,13-13-243,9-11-51,-5-10 0,5-7 48,1-9 1,2-5 27,8-6 0,-2-4 65,-12 1 1,-6-4-91,-8-5 0,-8 1 0,-11 2 0,-21-2 0,-49 32-897,10 21 1,-7 8 896,11-6 0,-3 2 0,4 0 0,-6 6 0,6 0 0,10-4 0,0-1 0</inkml:trace>
  <inkml:trace contextRef="#ctx0" brushRef="#br0" timeOffset="246553">8204 17154 24839,'-21'31'302,"1"0"1,-12 23-258,25-19 39,5 3-51,3-14 119,15-1-57,-4-18 123,16-24 17,-18-1-100,1-21-51,-12 5-84,-10 0-79,-8 7-626,-15 11-1385,-16 28 2090,10 23 0,1 4 0,-5 0 0,18-4 0,0 0 0</inkml:trace>
  <inkml:trace contextRef="#ctx0" brushRef="#br0" timeOffset="246949">7825 18001 25500,'-8'45'67,"7"-5"-67,15-19 67,13-6 34,-7-8 34,8-10 279,-10-25 12,-8-17-130,-12-14-296,-9 15-33,-13 18-180,2 20-448,-4 19-644,4 11-2050,9 13 0,7 7 3355,9 3 0,2 1 0,-6-9 0,2-1 0,18 20 0</inkml:trace>
  <inkml:trace contextRef="#ctx0" brushRef="#br0" timeOffset="247251">8685 18048 26827,'0'39'230,"5"-4"-174,4-11-11,9-6 128,4-7-167,19-8 89,-1-24 101,-1 0 11,-14-19-95,-19 6-11,-8 0-101,-12 2-1257,-12 15 0,-9 6 1257,-9 9 0,-1 3 0,9-5 0,2 2 0,-29 15 0</inkml:trace>
  <inkml:trace contextRef="#ctx0" brushRef="#br0" timeOffset="248351">10557 17462 27790,'-12'-15'605,"3"32"-538,9 25 1,3 11-1062,0 8 1,-1 2 1026,1-18 1,-1 0-1,1 0-575,1 20 0,0-2 542,-1-9 0,1-2-230,-1-3 0,1-3-739,2 15-2285,1-5-1355,-4-55 4609,-5-56 0,1 21 0,-3-28 0</inkml:trace>
  <inkml:trace contextRef="#ctx0" brushRef="#br0" timeOffset="248736">10554 17428 23735,'18'-36'1006,"-1"-1"1,6 1-1,3 8-709,27 17-246,3 11-51,5 19-23,-17 17 6,-17-2 1,-4 6 18,-5 2 1,-5 4 25,-4 11 0,-7-1-379,-9-11 0,-7-3 368,-8-4 0,-7-5-1,0-11 1,-3-4-14,-1-2 0,-1-1 30,0-3 1,-1-2 179,-26 5 95,10-6 313,17-4-436,14-3-179,12 0 61,12 1-61,14 8 33,16 7-34,15 10 12,-5 0 0,4 6-770,3 6 0,0 2 753,-17-14 0,1 1 0,-1 0-20,12 14 1,-4-2-248,-15-13 1,-2-2-658,19 19-722,-6-12-1570,0-15 3216,9-25 0,-22 3 0,3-12 0</inkml:trace>
  <inkml:trace contextRef="#ctx0" brushRef="#br0" timeOffset="249451">11497 18059 26150,'42'-19'61,"1"0"1,-4 2-1,-4-1-61,5-4 152,-11-18-147,-15 7 40,-29-25-45,-10 30 34,-22-4 117,-19 30-17,35 16 1,1 7 77,-2 10 1,4 4-112,8 1 0,6 2-29,9 3 1,9-2 34,18 9-12,19-9-95,18-12-185,-6-17 0,6-8-205,-16-7 1,1-4 0,1-3 338,10-4 1,1-2-1,-3-3-289,-9 0 0,-3-3 0,-3 0 343,13-15 0,-8 0-3,-18 12 0,-3 0 235,-1-4 0,-3 0 544,3-13-231,-6 3-492,-13 25 445,-2 11-501,-3 28 1057,-1 1-1057,1 10 0,0 5 0,0 3 0,2 2 0,0 19 0,2 1-712,1-9 1,2 0 711,0 4 0,2-2 0,-1-13 0,1-1-242,1 4 1,-1-1 241,0-2 0,0 2-65,0 16 1,-1 1 64,-1-4 0,-2 0 0,-2-2 0,-2-3 0,-2-9 0,-4-6 0,-16 2 0,-26-12 0,-14-22 662,25-21 0,1-10-662,4-17 0,7-8 0,6-2 0,7-3-186,6-10 1,9-1 185,5 14 0,8-1 0,4 5 0,5-3 0,3 2-419,4 1 1,3 2-1,1-1-1140,-3 6 1,1-1-1,0 1 1,-1 3-186,3 0 0,-2 4 1,-1 1 1743,7-10 0,-7 8 0,-9 9 0,-13 9 0</inkml:trace>
  <inkml:trace contextRef="#ctx0" brushRef="#br0" timeOffset="249636">12094 17390 21875,'52'-14'-1742,"1"-1"0,-14-3 1,-7 7-1,-10 20 0</inkml:trace>
  <inkml:trace contextRef="#ctx0" brushRef="#br0" timeOffset="250018">12769 17767 27606,'41'-6'85,"0"1"1,-2-2 0,-4 1-80,0-6 117,-4-2-123,-7-1 67,-9-2-67,-7-1-5,-15-10-35,-26 6 74,-24 4-28,-3 22 162,-2 18-135,25 16 98,19-5 1,4 4-56,5 2 1,8 1-77,12 6 0,8-2 0,-1-10 0,8-5-334,25-5 0,10-10-2231,-2-12 0,2-8 2340,-11-2 0,0-2 0,-3-1 0,2 2 0,-6-3 0,-13-2 0,1 0 0</inkml:trace>
  <inkml:trace contextRef="#ctx0" brushRef="#br0" timeOffset="250503">13609 17635 27432,'-44'15'413,"0"-1"0,3 2 0,6 4-413,8 28 0,7 5 0,12-13 0,5 1 0,11 18 0,1-22 0,6-4-360,30 2-827,0-21 0,5-8-303,7-10 0,1-11-83,-10-1 0,0-6 1,-2-2 1101,9-13 0,-6-6 303,-20 7 0,-4-3 0,-5 0 168,-3-16 0,-6 0 123,-2-6 1,-4-1 411,-1-1 0,-3 0 282,-2 5 1,-2 3 130,0 11 0,-2 1 810,-2-2 1,-3 4-599,-7-1-718,1 13 69,7 53-511,4 35 0,3 2 0,0 8 147,1-18 0,0 1 1,0 2-148,0-4 0,0 2 0,0 0 0,1-1 0,1 13 0,0-2 0,0-3 0,2 10 0,2-6 0,6-5 0,3-9 32,9-12-128,14-6-3869,12-50 3965,-10-28 0,-1-6 0,9 7 0,-20-1 0,-1 0 0</inkml:trace>
  <inkml:trace contextRef="#ctx0" brushRef="#br0" timeOffset="250669">14048 17638 27639,'49'-17'-418,"-1"0"1,1 1 0,12-4 0,1 0 0,-8 4-1,-15 5 1,-2 2 0,7-3 0,1 0 0</inkml:trace>
  <inkml:trace contextRef="#ctx0" brushRef="#br0" timeOffset="250970">15891 17241 28671,'-7'65'0,"0"0"0,2-7 0,2 3 0,0-4 0,3 0 0,0 2-1040,0 4 1,0 6 0,0-6 1039,0-9 0,0-3 0,-1 13 0,2-2-1567,-2-19 0,8-11 1567,31-25 0,-23 18 0,22-55 0</inkml:trace>
  <inkml:trace contextRef="#ctx0" brushRef="#br0" timeOffset="251168">16327 17266 28671,'-10'52'0,"-1"1"0,4-6 0,1 3 0,2-1 0,2-3 0,1-2 0,0 1-528,0 0 1,0 0 0,1-1 527,0 13 0,1-5-158,2 6-5348,1-8 5506,-1-24 0,-1-6 0,-2-19 0</inkml:trace>
  <inkml:trace contextRef="#ctx0" brushRef="#br0" timeOffset="251320">15837 17867 26026,'44'-8'-1180,"0"0"1,0 0-1,14-4 1,5-1-1,-3 1 1180,-10 0 0,-1 0 0,-2 1 0,14-3 0,-5 1 0,-14 2 0,0 0 0</inkml:trace>
  <inkml:trace contextRef="#ctx0" brushRef="#br0" timeOffset="251620">16742 17711 26900,'-33'52'366,"0"-1"0,3-4 0,9-3-305,21 16-206,31-12 61,0-5 44,26-22 40,-10-17 28,-2-14-28,-5-7 34,-10-16 84,-11-8 8,-12 7 0,-6-2 50,-12 1 0,-5 0-128,4 1 1,-5 4-72,-18 4 0,-4 9-851,-5 6-3102,-11 20 3976,31 16 0,11-7 0,7 4 0</inkml:trace>
  <inkml:trace contextRef="#ctx0" brushRef="#br0" timeOffset="251769">17352 17823 17820,'0'0'0</inkml:trace>
  <inkml:trace contextRef="#ctx0" brushRef="#br0" timeOffset="252152">14890 18848 28671,'55'-8'0,"1"-1"0,-10 3 0,2 1 0,3 0 0,11 1 0,3 1 0,1 0-1210,-9-1 0,0 0 1,2 0-1,-1 0 1210,2-2 0,1 0 0,0 0 0,-1 0 0,-1 1 0,0-1 0,0 1 0,-1 0 0,-3-1 0,0 0 0,-1 0 0,3 1 0,7-2 0,2 1 0,0 0 0,-3 0-42,5-1 1,-4 0 0,0 0 41,-4 1 0,0 0 0,-7 0 475,-6 1 1,-10 1-1362,-17 2-6541,-46 1 7427,-16 8 0,-3 2 0,-12-5 0,16 4 0,0-1 0</inkml:trace>
  <inkml:trace contextRef="#ctx0" brushRef="#br0" timeOffset="252519">15873 19049 27161,'24'-2'-377,"37"-2"-567,-2-1 1,1 0 0,-2 1-1,1-1 944,9-1 0,0 0 0,-1 0 0,-2 0 0,-4 0 0,-6 0 0,-4 0 0,-1 0 0,2 0 231,5-1 1,1-1 0,-1-1 0,-3 1-232,1-2 0,-4 1 0,0-2 0,1-1 0,-1 0 0,-7-1 0,16-11 924,-31-1-1776,-21 13-2996,-9 2 3848,-2 1 0,1 6 0,0-2 0</inkml:trace>
  <inkml:trace contextRef="#ctx0" brushRef="#br0" timeOffset="252667">17637 18825 15221,'-38'-6'0,"0"0"0,-24-4 0</inkml:trace>
  <inkml:trace contextRef="#ctx0" brushRef="#br0" timeOffset="253420">9799 16773 20257,'0'49'654,"0"0"0,0 0 0,0 6 1,1 0-1,1 1-385,2-2 0,1 1 0,0 3-598,-2-7 1,-1 2 0,1 4 0,-1-1-1,0 1 569,0 2 1,0 0 0,-1 1 0,0 0 0,0 0-550,0 1 0,0 0 0,-1 0 1,0 0-1,0-1 353,0-3 1,-1 1 0,0-1 0,0-2 0,1-2-2,-1 14 0,0-4 0,0 2 115,0-6 1,0 1-1,1 0 1,1-4-159,2 3 0,2-4 0,0 0-155,-1-14 37</inkml:trace>
  <inkml:trace contextRef="#ctx0" brushRef="#br0" timeOffset="253420">9954 19049 16227,'5'-27'0,"2"-12"0</inkml:trace>
  <inkml:trace contextRef="#ctx0" brushRef="#br0" timeOffset="254454">9971 17103 17311,'-38'-11'1375,"0"0"0,-26-7-793,50 13-44,1 2-62,5 0-162,1-1 174,2 2-29,2 0 6,2 1 240,0 1-587,8-1-17,7-1 162,48-7-64,-21 5 1,5-1 0,7 0-697,-3 0 0,6 0 0,3 0 1,1 0-1,-2 0 531,-2 1 1,-1-1 0,1 1 0,1 0-1,1 0-359,0 0 0,2 0 0,1 0 1,0 1-1,-2-1 0,-2 1 405,0 0 1,-2 0 0,-1 1 0,-1-1-1,2 1-301,2-1 1,1 1-1,0 0 1,0 0-1,1 0 262,-1 0 1,0 0-1,1 0 1,1 0-1,5 0-185,-5-1 1,4 1 0,2 0 0,2-1 0,0 1 0,1-1 0,0 1 160,-6-1 1,1 1-1,0 0 1,1 0-1,0-1 1,2 1-1,0 0 1,2-1-11,-11 1 0,2 0 0,2 0 0,0-1 0,1 1 0,1 0 0,-1-1 1,-1 1-1,0 0 0,-2 0 0,-2-1-12,12 1 0,-2-1 0,-2 1 0,0-1 0,-1 1 1,0 0-1,-1-1 0,1 1 5,-4 0 0,1-1 0,0 1 0,0 0 0,-2-1 0,-1 1 0,-2 0 0,-2 0 7,12-1 1,-4 0 0,-1 1 0,-2-1 0,1 0-7,0 1 0,0-1 0,-1 0 0,0 0 1,0 0 33,-2 0 1,-1-1-1,-1 1 1,3 0-1,1-1-35,1 1 0,3-1 0,1 0 0,1 0 0,-1 0 0,0-1 4,-2 1 1,0 0 0,0-1 0,0 1 0,-1-1-1,1 1-4,-2 0 0,0 0 0,1 0 0,-2 0 0,0 0 0,-2 0 4,4 0 1,0 0-1,-1 0 1,-4 0 0,-3 0 201,7 1 1,-4 0 0,-2 0-209,-5 1 0,-1 0 0,-2 0 700,14-1 1,-3 0-702,-1 1 0,-2 1-28,-7 0 0,0 0 611,4 0 1,-2 1-713,-8 0 1,-3 0-177,18 0 2775,-20 0-3324,-17 0-479,4 3-3324,-6 0 3073,-2 1 881,-9-1 706,-6-3 1059,-1 0 2016,0-4 487,0-2-1792,-1 0-1417,0 1-73,-1 5 275,-1 9-197,1 10-78,1 15-135,0 3 1,1 7-101,0 1 0,1 4 0,0 2-667,2 2 0,0 0 0,1 3 675,0-6 0,-1 1 1,2 1-1,0-2-18,2 3 1,2-1 0,-1-2-297,1-3 0,-1-2 0,0-2 325,3 10 0,-1-1-101,3 4 0,-1 1 90,0 5 1,-1 2-26,-3-12 0,-1 3 0,-1-1-393,-1-7 1,0-2 0,-1 0 364,0 20 0,-3-4 0,-1-19 0,0-3 622,0-2 0,0 0-619,-1-3 0,-2 0 457,-1 7 0,-1 0-634,0-4 1,0-1 173,1 6 0,-1-3 0,1 2 0,4-14 0</inkml:trace>
  <inkml:trace contextRef="#ctx0" brushRef="#br0" timeOffset="255669">10505 18803 14269,'-31'24'-172,"0"-1"1,-1 2-1,5-5-270,11-9-970,-8 4 62,6-4 958,-8 4 1025,1 0 1748,-6 3-1032,10-5-301,4-3-113,7-4 941,0 2-21,3-4-147,1 0-543,4-3-700,3 0 481,7 2-117,8 3-223,15 1-192,21-1-157</inkml:trace>
  <inkml:trace contextRef="#ctx0" brushRef="#br0" timeOffset="255669">10818 19049 25287,'58'0'24,"2"-1"0,-1 0 0,0 0 0,-2 0-440,6 0 0,-1 0 0,0 0 0,-1 0 0,0 0 1,1 0 426,0 0 0,1 0 0,-1 0 0,0 0 1,-2 0-1,-2 0-302,11 1 0,-5 0 0,1 0 0,4-1 299,-8 1 0,4 0 1,1 1-1,2-1 1,0 0-1,0-1-3,-9 1 1,0 0 0,1 0-1,0-1 1,1 1 0,1-1-1,1 0-170,0 1 1,3-1 0,2 0-1,0 0 1,0 0 0,-1 0-1,-2 0 1,-2 0 164,7-1 0,-2 1 0,-1 0 0,-2-1 0,-1 0 0,1 0-58,-5 0 1,0 0 0,-1-1 0,-1 1-1,-2-1 1,-3 0 62,5 0 1,-5-1 0,0 1-1,3-2 65,2 1 1,2-2 0,2 0 0,0 0 0,-1 0-59,1-1 0,-1 1 1,0-1-1,2 0 0,1 0-12,-3 0 0,2-1 0,1 0 0,1 0 0,-1 0 0,-2 0 1,-2 1 0,0 0 0,-1-1 0,0 1 0,-3 0 0,-1 0-1,12-1 0,-3 0 0,-2 0 0,-1 0 0,-5 2 0,-1 0 0,-2 0 0,-3 1 323,15-1 0,-4 1-318,-14 1 1,1 0 0,-1 0-6,17-1 0,-2 0 17,-2-1 0,-2 0-12,-7 2 1,-2-1 39,-15 0 0,-1 0 874,5-3 0,-2 1-823,10-4 2364,-3-2-2904,-25 8-741,-8 2 1185,-25 17 0,12-10 0,-19 12 0</inkml:trace>
  <inkml:trace contextRef="#ctx0" brushRef="#br0" timeOffset="256285">10670 19049 23096,'13'-6'279,"33"-12"602,7 3-463,-5 10 1,6 3 0,6 3 0,3-2-1080,-4 0 1,2 0 0,4 0 0,3 1 0,2-1 0,2 1 726,-15 0 0,2 0 0,2 0 0,2 1 0,1-1 1,1 1-1,0 0 0,-1-1 0,0 1 0,-2 0-179,4-1 0,0 1 1,-1 0-1,0-1 1,0 1-1,-1 0 1,1-1-1,1 1 1,-1 0 123,-4 0 1,0 1 0,1-1 0,0 0-1,0 1 1,0-1 0,-1 1 0,-1-1 0,-2 0-1,-2 1-77,9-1 1,-3 0-1,-3 0 1,0 0-1,1 0 1,1 0 0,4 0 55,-4 0 1,1 0 0,3 0-1,0 0 1,1 0 0,0-1-1,0 1 1,0-1 0,-2 0-137,-2 0 1,0-1 0,-1 0 0,0 0 0,0 0 0,0-1-1,1 1 1,0-1 0,0-1 135,-2 1 1,2-1-1,0 0 1,1 0-1,0-1 1,-1 0-1,-1 0 1,-1 0-1,-2 0 1,-3 0 30,16-1 0,-3 0 0,-2-1 0,-2 1 1,-3-2-1,-2-1-13,10-2 0,-2-3 1,-6 1-1,-8 0 398,-2-1 0,-8 1-132,19-7 1402,-22 4-1456,1-5 1997,-5 7-5448,23 0-3754,-13 10 7645,8 3 1,-30 0 0,-6 0-1</inkml:trace>
  <inkml:trace contextRef="#ctx0" brushRef="#br0" timeOffset="256452">17040 18841 8730,'0'0'0</inkml:trace>
  <inkml:trace contextRef="#ctx0" brushRef="#br0" timeOffset="257922">23330 7070 25354,'14'46'200,"1"0"0,-1-3 0,1-3 206,1-8 0,0-3 142,10 11 197,7-1-133,27-47-612,-23-14 0,2-8 0,6-4 0,4-4 0,0-4-467,-9 4 1,0-4 0,0 0 0,1-1 466,4-3 0,1-1 0,-1 1 0,-1 1 0,4-5 0,-2 2 0,-2 3 0,-6 6 0,0 2 0,-5 5 0,-4 6 0,-2 4 431,13-13-1076,-19 21 645,-20 44 0,-4-20 0,-9 29 0</inkml:trace>
  <inkml:trace contextRef="#ctx0" brushRef="#br0" timeOffset="265525">18397 17936 25343,'-12'-23'2593,"2"5"-2162,10 17-257,0 1-44,-1 12-130,1 3 0,-1 13 0,3 12 0,5-11 0,7 4 0,9-20 0,9-7 0,10-11 0,12-15-586,-20-3 0,4-7 0,-1-1 586,-2 0 0,-1-2 0,2-2-576,2-4 1,3-3 0,0-2-1,-1 0 576,-3 3 0,-1 0 0,0 0 0,-1 0 0,2-1 0,-1-1 0,0 1 0,0 1 0,8-9 0,-1 1 0,-2 3-77,-8 10 1,-2 2 0,1 3 76,15-12 0,-1 7-839,-11 13 1,-2 7 838,22 12 0,-23 1 0,-27 29 0</inkml:trace>
  <inkml:trace contextRef="#ctx0" brushRef="#br0" timeOffset="282322">29402 3153 19865,'7'-49'827,"1"0"0,-1 3 1,-1 5-235,-5 0-229,-1-1-140,-9-1-28,-7-1-174,-26 2 1,-9 1-23,16 13 0,-3 1-300,-2-1 1,-5-1-1,-2 3 300,0 5 0,-2 2 0,3 2-617,-10-4 0,-1 2 628,8 3 0,-4-1 1,4 3-4,-4 2 0,3 2-215,0 0 1,-1 3 208,2 2 1,-1 2 30,5 1 1,-4 0 0,3 2-31,-8 3 0,0 2 19,8-2 0,-1 0 1,-1 3-7,-1 5 1,-1 3 0,2 1-480,-9 3 0,-1 1 485,8-1 1,-1 2-1,2 0 81,-5 5 1,3 2-82,0 2 1,1 1-6,0 2 0,3 3 41,0 1 1,2 1-34,3 2 1,1 1 58,1 1 0,2 1 30,3-1 0,0 3 2,6-3 0,0 3 0,0 0-64,2 2 0,1 0 0,1 1-4,-1-1 1,0 0 0,2-1 141,3-2 0,2-1 1,1-3-121,-1 1 0,2-2 56,-4 15 0,0 2 89,2-2 1,1 3-119,5-11 0,1 2 0,1-2-49,0 9 0,2-3 30,3-2 0,3-3 74,2 18-85,1-2 129,5-2-123,4-2 106,8-3-50,6-2-124,5-3 70,-4-16 1,3 0-64,16 14 38,-13-17 0,1-3-50,18 6 565,-11-11 1,5-1-544,5-1 1,4 0-23,-8-4 0,3 0 0,-1-1-110,12 2 0,-2-2 110,1-1 0,-2-2 0,-16-5 0,0-2 11,18 2 0,0-1-11,-13-2 0,0-1 0,12 1 0,2-1 333,-3-3 1,1 0-334,2-2 0,-1 0-3,1-1 1,-1-2-89,-3 0 1,-3-2 73,-15 0 0,1 0 20,16-5 0,3-2 33,3 0 1,2-2-37,-12 2 0,2-1 0,-1-1 18,0 0 1,-1-1 0,-2 0-17,10-3 1,-3-1 0,-4 1 0,-3-1 25,-14 5 0,-1-1-101,11-7 0,1-3 115,1-3 0,0-4-12,-8 5 0,1-2 0,0-1-55,-1-4 1,-1-1 0,-2 1 62,8-11 0,-3 1-38,-3-1 0,-3 1 0,-11 13 0,-3 0 62,5-12 1,-1-1-63,-5 1 0,-1-2 0,1-11 0,-1 0 43,-8 13 0,-2 1-43,-1 1 0,-1 1 0,-3-20 0,0-3 60,-2 32 0,0-2-60,0-14 0,-3-3 0,-3 0 0,-4-2 0,-5-10 0,-2 1 108,-1 15 1,-2 3-109,-3 3 0,0 4 0,-17-11-3,9 14 1,-4-1 2,-3 1 0,-3 1 0,0 0 0,-2 2 248,2 3 0,-4 3-577,5 7 0,-4 1 0,0 2-1310,-14-2 1,-1 2 1533,6 2 0,-1 0 1,5 3-1,8 3 1,6 4-1,-12 1 1</inkml:trace>
  <inkml:trace contextRef="#ctx0" brushRef="#br0" timeOffset="372802">20010 17074 24363,'-11'51'459,"5"-8"404,42-27-611,-14-12-51,12-14 51,-23-11-39,-4-12-6,-4 0-55,-4-3-91,-6 5-5,-16 8-2061,-12 24-2598,-9 32 1777,22-8 0,2 5 2826,1 8 0,4 0 0,-2 3 0,4-7 0</inkml:trace>
  <inkml:trace contextRef="#ctx0" brushRef="#br0" timeOffset="373148">19767 17872 24867,'5'54'78,"5"-9"-72,32-40 27,-3-11 12,-2-6 11,-16-11 230,-16 0 739,-19-5-420,-20 12-544,-18 15-89,3 17-946,12 16-1608,25 0 2582,38-6 0,7-1 0,-17-3 0,16-6 0,1 0 0</inkml:trace>
  <inkml:trace contextRef="#ctx0" brushRef="#br0" timeOffset="373418">20309 17856 26357,'-28'36'123,"14"-5"-117,61-19-1,1-7 298,-4-20 27,-18-1-28,-25-17-195,-13 6-29,-24-9-1422,-8 15-2784,4 3 4128,12 34 0,22-8 0,5 12 0</inkml:trace>
  <inkml:trace contextRef="#ctx0" brushRef="#br0" timeOffset="373917">21071 16784 27555,'5'56'99,"0"-1"1,0 0 0,-1-2 0,1 0 0,1-2-81,4 12 1,0-2-779,-1-5 0,0-2 790,-2-8 0,1-2-31,-2-5 0,0-1 241,1 4 0,0-3-174,-1 10 218,2-21-282,-15-53 0,-4-18-3,2-4 0,-1-8-241,1 10 0,-1-7 0,0-4 0,0-2 0,1 3 274,2 0 1,2 1 0,0-1 0,0 0 0,0-2-34,-1-4 0,0-2 0,0 0 0,1 2 0,2 3 0,1 2 0,1 1 0,1 4 0,4 5 0,6-15 0,7 15 674,15 19-674,17 10 0,-16 31 0,-2 11 0,-2 12 0,-5 9 0,-5 0 0,-2 5 0,-5 0-425,-6-5 1,-3 1 0,-4 0 349,-4 3 1,-3-1-1,-4-3-460,-9 4 0,-5-1-1726,2-5 0,-2 2 1,0-1 2260,-4 13 0,1-3 0,1-6 0,3-5 0,4 7 0</inkml:trace>
  <inkml:trace contextRef="#ctx0" brushRef="#br0" timeOffset="374635">21369 17259 27326,'2'-44'343,"-1"0"0,12-2 1,9 9-280,10 23 1,5 7-63,-1-5 1,-1 4 3,29 17 0,-28 13 22,-18 9 0,-5 6-28,4 23 0,-10-18 0,-2 1-48,-4-2 0,-4-1 9,-8 19 39,3-8 11,-4-30-11,9-31-33,2-37 49,9 8 1,4-5 8,5-13 1,3-2-363,1 10 1,4 3 339,3 5 0,0 7-3,14 5 0,-1 14 0,-4 11 0,-4 19-11,-5 7-51,1 34-369,-8 4 263,-4-3 538,-5-15-521,-5-28 117,5-12 45,9-36 59,-5 5 0,0-3-14,0-1 0,0-2 45,-1-1 0,1 2 84,6-6-96,-2 12 23,-2 14-22,-2 8-23,-2 18-16,5 24-51,2 17-28,0 1 22,-2-11 0,-5-28 1,6-13 5,8-35 2,-8 6 1,0-2 14,-2-2 0,0 0-17,0-1 0,0 4 0,7 0 0,-3 11 0,-1 10 0,-1 11 0,-2 10-515,10 21-5069,-1 2 5584,-3-3 0,-8-15 0,-12-16 0</inkml:trace>
  <inkml:trace contextRef="#ctx0" brushRef="#br0" timeOffset="374785">22020 16517 26973,'46'9'-1535,"-1"0"0,13 2 1,-31-4-1</inkml:trace>
  <inkml:trace contextRef="#ctx0" brushRef="#br0" timeOffset="375201">22956 16613 28082,'-30'49'125,"1"1"0,3-1 0,7-3-114,16 21-601,6-2 590,9-8 0,10-14-79,15-13 201,7-15-153,-9-19 1,3-8 110,-1-11 0,0-7-5,5-11 1,-4-4 22,-10 3 1,-5 0-99,-6 2 0,-4 3 0,-4-2 0,-4 13 0,-3 38 0,6 37 0,2 11 35,-1-22 0,3-3-311,12 9-1689,7-14-3301,2-18 5266,6-44 0,-19 18 0,0-23 0</inkml:trace>
  <inkml:trace contextRef="#ctx0" brushRef="#br0" timeOffset="375332">23248 16305 17708,'0'0'0</inkml:trace>
  <inkml:trace contextRef="#ctx0" brushRef="#br0" timeOffset="375551">23680 16276 28671,'5'59'0,"1"0"0,0 0 0,-1-7 0,0-2 0,3 1 0,4 2 0,2 0 0,0 0-444,0 2 0,1 2 0,-1-3 246,-3-5 0,0-1 0,-1 0-1421,2 7 0,-1 2 1,-2-7-869,0-5 0,-3-6 2487,-7 13 0,-1-48 0,-5-7 0</inkml:trace>
  <inkml:trace contextRef="#ctx0" brushRef="#br0" timeOffset="376317">23820 16644 27936,'18'-43'245,"0"0"0,10 4 0,6 11-245,1 25 0,1 11 0,7 7 0,-2 7-54,-9-1 0,-6 4-114,-6 7 0,-8 1-151,-17 16 182,-16-16 0,-10-1 137,-7-5 0,-5-3 33,1 1 1,-2-6 80,-1-6 1,14-14-42,43-40-79,17 14 1,12-2-1,5 0-640,-4 0 0,4 0 1,1-1-1,0 2 629,-2 2 0,2 1 1,-2 1-1,-1 0-15,7-2 0,-3 0 1,-5 2-32,-4-1 0,-8 2 254,5-10 89,-2-9-146,-25 21 135,-38 7-118,-19 32-84,-11 8 817,25-2 1,4 4-834,-9 23-51,8 1 0,11-4 157,15-1-163,36-25-22,22-28 28,8-18-99,-31 1 0,-4-4 150,2-14-46,-9 0 52,-7 6 342,-5 8-399,-5 19 0,4 36 0,3 8 0,8 23 0,7-19 207,23-1-207,11-22 0,-20-23 0,0-7 0,-8-1 0,-3-7 0,5-26 0,-7-6 0,-11 16 0,-4-1-138,4-13 0,-4-3 138,-6-5 0,-5 1 0,-8 4 0,-4 1 0,-1 2 0,-4 6 0,-21 0 0,6 62 0,18 33 0,10 4 0,6 8-27,5-18 1,4 1 0,2 1-695,2 7 0,3 1 1,5-5-1411,6-8 1,4-4 0,3-9 2130,15-8 0,0-10 0,14-4 0,-20-32 0</inkml:trace>
  <inkml:trace contextRef="#ctx0" brushRef="#br0" timeOffset="376484">25251 15312 27505,'-8'56'-954,"0"1"0,7 4 0,8-3-2707,10-17 1,5-1 3660,4 4 0,-1-4 0,3 5 0,-7-15 0</inkml:trace>
  <inkml:trace contextRef="#ctx0" brushRef="#br0" timeOffset="376818">25721 15826 23999,'24'-50'1761,"1"-1"1,-18 4-1751,-18 32 123,-32 54-16,13 6-26,17-11 1,5 1-26,2 17 17,20 12-31,13-37 0,5-5-19,23 10-219,-15-14 0,0-2 219,12 1-29,-8-4-5,-12 0-33,-15 11-572,-27 1-815,-11 0 0,-8 2-3496,-5-3 1,-5 1 4796,-13 9 1,0-2 0,-3 3 0,9-6 0</inkml:trace>
  <inkml:trace contextRef="#ctx0" brushRef="#br0" timeOffset="378416">22194 18148 22907,'-46'-5'1275,"0"0"0,3 4 0,2 7-704,4 17 0,5 8-431,7-4 0,3 6-67,2 8 0,3 6 0,5 0-54,8 13 1,12-2-28,6-14 1,5-1 0,7-6-154,7-6 0,5-6 1,5-8-980,8-13 1,3-11 0,-1-3 1103,-7-1 1,-2-3-1,-2-5 15,-1-7 1,-3-6 0,-4-1 78,-1-10 0,-6-5-73,-7-4 0,-4-6 1,-2 0 40,-3 2 0,-3-1 0,-2 0-39,0 1 1,-2-1-1,-2 4 220,-5-13 1,-4 9 100,-11 5 5,-1 15-223,2 15 1233,1 24-1227,5 25-96,5 12 0,3 9 0,4 13 0,5 5-321,4-8 0,4 2 0,1-3 321,-1-7 0,1-2 0,4-3 0,4-2 0,4-3 0,2-4 332,6-2 0,6-6-332,0-10 0,5-3 0,2-4 0,0-5 0,2-4 0,1-5-403,8-7 1,2-5 0,-5-5 402,-11 2 0,-3-2 0,-5-5 0,10-21 0,-12-5-383,-19 12 0,-6-1 383,-1-1 0,-5 1 633,-4 2 1,-7 0-634,-11-3 0,-8 5 124,-6 11 0,-7 11-124,-10 13 0,-2 12 0,10 6 0,5 8 488,2 16 0,9 5-488,12-10 0,6 1 0,3 13 0,8-1 535,10-8 0,8-4-535,5 0 0,6-7 0,-1-14 0,2-10 0,29-22 0,-28-17 0,-11-14 0,-9-6 0,-10 15 0,-3-1 0,-6-23 0,-5 6 403,0 35-403,2 32 0,6 12 0,7 28 0,20-2 0,-1-3 0,18-21 0,-10-19 0,1-13 0,-1-8 0,-3-12 0,-4-10 0,0-24 0,-10-2 0,-3 5 0,-10 18 0,-2 29 0,1 12 0,1 16 0,3 11 0,6 14 0,0-10 0,4 0 0,5-3 0,1-2 0,22 20 0,4-23 0,-16-28 0,-2-13 0,-1-12 0,-9-2 0,-1-6 0,-1-1 0,1-2 0,3-8 0,0 2 0,-7 12 0,-1 4 0,9-8 0,-12 30 0,-1 15 0,-1 11 0,7 33 0,7 10 0,2-1 0,2-16 0,-7-27 0,0-9 0,1-8 0,13-29 0,8-14 0,-17 11 0,1-1 0,12-16 0,-9 15 0,-18 26 0,-1 13 0,-1 22 0,1 10 0,0 0 0,2-12 0,-2-19 0,2-8 0,3-11 0,11-27 0,7-15 0,-11 24 0,1 2 0,13-11 0,-3 20 0,-12 22 0,-2 10 0,-1 8-449,0 17-6312,-9-9 6761,-24-3 0,9-15 0,-17-10 0</inkml:trace>
  <inkml:trace contextRef="#ctx0" brushRef="#br0" timeOffset="378567">23664 17522 27180,'46'-1'-1405,"-1"1"1,1 0 0,20-1-1,-8 1 1,-11 0 0,-12 0-1</inkml:trace>
  <inkml:trace contextRef="#ctx0" brushRef="#br0" timeOffset="378951">25242 17390 28671,'10'37'0,"0"-1"0,1-2 0,1-2-399,22 18 85,-3-21 180,13-3 100,-8-25 46,16-34 223,-26 8 0,0-5-36,7-13 1,-1-4-200,-2 3 0,-1 2 0,-7 10 0,0 4 0,15-4 0,-12 30 0,4 38 0,-8 19-989,-9-14 0,-7 0-1047,-10-6 0,-8-4 2036,-14-2 0,-5-7 0,-5-7 0,-15-4 0</inkml:trace>
  <inkml:trace contextRef="#ctx0" brushRef="#br0" timeOffset="379101">25195 16880 25970,'19'45'-971,"0"-1"1,7 13 0,-16-31-1</inkml:trace>
  <inkml:trace contextRef="#ctx0" brushRef="#br0" timeOffset="380301">25346 18048 24318,'-48'21'914,"-1"1"1,3 1 0,5 4-747,15-1 0,5 3-919,2 3 0,3 2 773,4 1 1,3 1-23,2-1 0,5 1 116,13 8 0,12-5-335,8-11 1,7-6 218,2 2 0,4-9-11,22-24 0,-2-15-55,-27 6 0,-2-5 175,9-12 0,-5-5 185,-12-5 0,-6-2 28,-7 5 0,-3 1-233,0 1 1,-2 3 11,-6-8-56,-6 36 724,-2 19-769,-4 11 0,1 42-146,9-27 0,3 1-120,8 4 0,4-1 75,16 11 686,12-26-557,-14-32 62,-2-11 56,-6-15 45,-8 2 0,-2-4 86,-1 0 1,0-1 59,5-7 0,0 2-247,7-13 0,6 20 0,-4 27 0,15 18 0,4 28 0,-21-9 0,-2 3-37,-6-1 0,-3 1-154,0 27 74,-16-27 66,-7-9 51,-6-12 34,-13-17-34,10-14 0,2-18 8,17 2 1,5-1 92,13-22-62,-3 20 0,3 1 164,24-11-203,-7 22 0,4 3 0,-1 5 0,1 3 0,6 0 0,0 5 0,16 9 0,-21 12 0,-20 10 0,-9 6 0,-3 3 0,-4 17 0,-9-6 0,-2-2 0,-1-19 0,1-17 0,7-15 0,0-30 0,8 10 0,3-2 0,4-14 0,3 0 0,2 8 0,2 2-110,3 0 1,1 5 109,15-5 0,2 9 0,-2 9 0,10 7 0,-12 7 0,-1 3 0,-18 3 184,-10 0-190,-4 0-44,0-2-51,-2-10 101,-9-9 39,-8-1-55,-14 1 49,-4 14 1,-5 3 68,0 9-102,-7 28 0,19 23 0,18-16 0,7 1 0,7-5 0,6-3 0,8-4 0,4-5 0,27 0 0,-10-16 0,2-7-432,-2-9 0,-2-10 432,7-25 0,-5-5 0,-16 23 0,-4-1 0,-10-15 0,0 0 0</inkml:trace>
  <inkml:trace contextRef="#ctx0" brushRef="#br0" timeOffset="380865">27109 17566 27757,'-27'44'95,"6"0"-431,14 17-1305,26-11-851,26-4 646,-11-43 1,2-9 982,-3-3 0,-2-7 336,-2-9 1,-6-5 168,-1-26 705,-14 8 0,-5-5 1129,-10-9 0,-4-2-994,2 1 0,-1 0 542,-8 0 1,-2 5-73,7 22 1,0 5 693,-9-16-838,11 47-808,23 64 0,2-6 0,5 8 0,-4-21 0,2 4 0,0 1 0,0-5-221,-1 1 1,-1-3-1,0-1 221,11 24 0,-4-9 822,-11-17-1170,-4-23 287,-11-17 61,-3-23 0,-4-17 67,3-9 146,4-6 320,2 13 1,5-2-534,7 3 0,4 1 0,-4 0 0,3 3 0,6 6 0,3 5-326,9-1-1662,1 1-3569,-2 6 5557,-2 1 0,-14 9 0,-4 5 0</inkml:trace>
  <inkml:trace contextRef="#ctx0" brushRef="#br0" timeOffset="381001">27793 17241 19232,'26'17'0,"-5"-3"0</inkml:trace>
  <inkml:trace contextRef="#ctx0" brushRef="#br0" timeOffset="381234">26652 18473 28671,'39'-32'0,"0"1"0,0-1 0,0 0 0,8-4 0,3 0 0,-1 2 0,-1 3-1504,1 4 1,-3 4 0,1 1-586,-1 0 1,0 1 0,-4 3 2088,2 3 0,-8 6 0,-15 8 0,-6 0 0</inkml:trace>
  <inkml:trace contextRef="#ctx0" brushRef="#br0" timeOffset="381367">26859 18411 28671,'61'-22'0,"-1"1"0,1 0 0,0-1 0,-1 1 0,-1 8 0,-5 3 0,-2-5 0,-5-14 0,0 0 0,0 0 0</inkml:trace>
  <inkml:trace contextRef="#ctx0" brushRef="#br0" timeOffset="401014">26291 15278 27197,'-20'39'453,"3"-4"-419,15-9 84,1-8 229,2-8 175,11-8-522,14-21 0,-1 1 0,4-5-1151,12-14 0,4-6 1151,-5 4 0,1-4 0,2-2 0,-6 6 0,1 0 0,0-3 0,3-3-229,-4 2 0,2-3 0,1-2 0,0 0 1,-2 1-1,-2 3-2229,4-5 0,-2 3 1,-1 0-1,0-2 2198,-2 3 0,3-4 0,-2 1 1,-3 4-1,-6 8 0,-3 1 1,-5 8-1,4-9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03:52.918"/>
    </inkml:context>
    <inkml:brush xml:id="br0">
      <inkml:brushProperty name="width" value="0.09071" units="cm"/>
      <inkml:brushProperty name="height" value="0.09071" units="cm"/>
      <inkml:brushProperty name="color" value="#0000FF"/>
    </inkml:brush>
  </inkml:definitions>
  <inkml:trace contextRef="#ctx0" brushRef="#br0">5149 450 23903,'-15'51'142,"0"-1"0,1-4 0,5-8 82,9-19 241,3-8 258,-1-6-18,4-4-453,-3-11-50,-1-23-135,-3-3 51,-8-16-79,-6 18-39,-12 7 0,-6 12-84,-8 10 73,-9 24-28,-4 17 39,22-4 0,3 6-914,-1 10 1,2 5 916,0 4 0,2 3-3,11-18 0,2 1 0,1-1-350,-1 16 1,2-1 352,3-9 0,5 0 30,13 14 1,7-2-17,-3-20 0,4-3 13,10 13 1,8-7 9,10-18 1,6-10-10,1-10 0,1-10 19,10-12 1,-2-9-301,-16-1 1,-5-5 383,-8-8 1,-6-3-15,-12 13 1,-2 0 890,1-9 1,1 1-906,13-20 603,10 9-815,13 54-12,-4 26-159,-18 0 0,-3 4 126,-5-3 0,-4 4-59,4 18 0,-4 3 416,-6-4 1,-3 1-224,-5 6 0,-3-5 146,-4-18 0,-5-7 106,-14 2 6,7-36-29,6-48-164,14 7 0,7-4-20,1 4 0,3-2 0,2 1-445,6-15 0,4 4 417,6 7 0,1 7-5,11 0 303,-2 22-399,-6 10 11,4 50 64,-22-5 1,-3 7 25,4 19 0,-1 3-372,-6-8 0,0-2 304,-2-4 1,0-6-510,5 3-675,4-17 1252,8-74 0,-11 36 0,0-51 0</inkml:trace>
  <inkml:trace contextRef="#ctx0" brushRef="#br0" timeOffset="136">6029 731 19210,'43'-30'0,"-8"7"0</inkml:trace>
  <inkml:trace contextRef="#ctx0" brushRef="#br0" timeOffset="369">6691 350 28065,'1'63'98,"0"0"1,0-1-1,1 2 1,-1-1 0,2-1-840,0-8 0,2-2 0,-1 0 621,0-1 1,-1-1 0,0-2-587,1 14 1,0-2-1186,-2-8 1,-1-3-1110,1-14 1,-2-2 3169,-1 28 0,1-34 1,-1-9-1</inkml:trace>
  <inkml:trace contextRef="#ctx0" brushRef="#br0" timeOffset="634">6428 1166 28306,'52'-38'61,"1"1"1,-2 2-1,1 3-58,-9 14 0,0 3 0,-1-2 0,1 0-3,7-1 0,-3 2-118,13-2 84,-2 4 6,-42 32 28,-8 12 96,-5 24-96,-3-5 0,1 5 14,0 1 0,4 0-1510,3 5 1,4-4-525,-1-17 1,5-14 2019,32-38 0,-25-1 0,2-28 0</inkml:trace>
  <inkml:trace contextRef="#ctx0" brushRef="#br0" timeOffset="784">7228 528 15855,'27'37'0,"0"-1"0,-5-6 0,0-1 0</inkml:trace>
  <inkml:trace contextRef="#ctx0" brushRef="#br0" timeOffset="1552">7956 622 25853,'-45'22'515,"-1"-1"0,3 3 0,5 6-448,7 23 1,9 10-367,9-18 1,2 1 0,7 2 61,6 9 0,7 1 0,13-5-1490,19-8 0,14-7 0,4-7 1290,-4-5 1,3-8-1,6-8-23,-12-10 1,6-6 0,2-5 0,-4-1-1,-6 0 238,0-2 1,-7-2 0,0-2 323,7-7 1,0-4 0,-9 0 223,-14 1 0,-6-2 302,-1-1 0,-2-1 60,-3-2 1,-2-2 346,-2-4 0,-10 3-682,-37-3-297,1 42 0,-4 12-54,-4 8 1,1 9 207,10 0 1,1 6-1,5 0-210,-1 7 0,5 1 3,4 0 0,3-1 775,4-5 1,5 0-726,8 0 0,8-6 556,37-4-466,-11-32 0,1-11-48,0-5 0,-2-7-146,0-13 1,-5-3 125,-11 10 1,-2 1 1692,10-28-1583,-8 12-247,-5 14-39,-7 36 79,9 38-12,-1 10-75,-2-17 0,3-2-171,17 5 221,-3-20 0,4-8 78,3-14 1,1-8-17,2 1 0,-3-6-115,0-13 1,-5-7 128,-7-2 0,-3-3-574,-1-6 1,-1-3 556,-6 10 0,-1-2 0,-1 0-2,-1-1 0,0-1 1,-2 0 1,2-19 0,-2 1 168,-2 6 0,-5 5 101,-12-7-169,-17 45-66,-4 55-1,11 2 1,4 6-7,5 12 0,6 5-27,1-3 0,3 5 0,3-3 0,3-10 0,3-2 0,2 0-86,1 7 0,3 0 0,2-8-320,7-8 0,2-8-1537,26 6-1061,-10-38 3004,5-46 0,-21 22 0,0-21 0</inkml:trace>
  <inkml:trace contextRef="#ctx0" brushRef="#br0" timeOffset="2068">10824 375 26334,'8'47'186,"1"1"0,-1 0 0,1 3 0,0 0 0,1 1-183,1-2 1,0-1 0,1 1-466,-1-2 0,0 1 0,0-2 462,3 13 0,-1-4 0,-1-14 0,-1-3 84,7 16 388,-2-20 94,1-10 327,-3-12-893,1-22 0,3-30 0,-6 2 0,-1-5-425,5-18 1,1-6 424,-4 17 0,1-5 0,1 0 0,-1 2-14,3-4 1,0 1 0,1 2-1591,1-5 1,2 1-1,1 12-2395,22 2 3952,-18 64 0,-3 12 0,0-2 0,-10 0 0,-1 1 0</inkml:trace>
  <inkml:trace contextRef="#ctx0" brushRef="#br0" timeOffset="3369">12025 885 22610,'-10'-55'1368,"0"0"1,0 6-1,-2 9-965,-14 9-268,-4 16-130,-6 24 99,7 17 0,1 11-104,2 13 0,4 7-167,5-11 0,1 4 0,5-2 197,5 19 1,9-5 75,4-20 1,7-7 11,29 0 113,-2-42-72,-11-13 1,-1-8-23,-2-10 0,-2-3-106,0-1 0,-2-1 8,-6 1 1,-3 3-40,-4-2-74,-3 17-10,-5 13-11,2 34-11,10 29-12,6 6-5,3-18 0,6-6 297,1-15 0,3-9-132,8-9 0,0-13-5,-8-15 1,-2-12-1,-4-4-37,-3-6 0,-5-4 0,-1-2-498,0-2 0,-1-1 0,-4 0 511,-5 6 0,-3 0 0,-2 5 74,-1 3-1,-1 3-304,1 4 1,-3 2 217,-5-5-72,-5 15 55,-8 50 0,-2 23 19,7 3 0,3 8 0,0 3-654,2-5 0,0 3 0,1 1 0,2-1 607,2-6 0,1 0 1,2-1-1,4-3-159,6 11 1,4-3 0,8-11 569,11-12 1,7-11-334,9-4 1,4-12 109,2-22 0,-3-15-41,-18-1 1,-3-6 0,-4-2-331,6-18 0,-6-1 284,-6-1 0,-5 3 180,-3-8-360,-6 20 119,-4 49-6,-1 59-99,-1-25 1,0 2 1135,3 12 0,1 0-1197,1-17 1,3-2-172,9 1 1,6-3 167,31 3 205,-18-31 0,1-9 58,22-26 448,-31 1 1,-3-4-499,-7 2 1,-1 0 80,0 0 1,-1-1 47,14-27 11,-4 10 39,-7 13 224,-7 17-442,-6 44 17,-4 10-17,-2-1 0,1 3 0,5 26-59,2-22 0,6-1 160,6-8 1,7-3-142,9 0 1,4-7 39,-4-12 0,0-6-127,4-9 1,-1-7 215,13-19-86,-26 9 0,-2-3 69,0-3 1,-3-3 11,4-20 0,-3-6 84,-6-4 0,-4-2-82,-3 17 0,-2 0 0,-5 2-89,-11-6 0,-8 9-30,-14 6 22,-20 53-23,13 27 34,18 3 0,5 8-31,6 2 0,6 2-343,3 0 0,6-2 340,8-7 0,8-7-66,32-5 69,-5-26 0,3-8 31,-11-6 0,0-6 11,14-2 0,0-7 62,-7-18 1,-5-9 21,-5-5 1,-4-5-12,-11 10 0,-1-2 0,-4 2-54,1-10 1,-8 4-56,-12 4 0,-10 9 14,-22 19-56,-9 42-141,10 17 99,22-7 0,9 1-160,19 20-294,6-16 1,4-2 307,-4-10 0,1 0 485,8 6 1,0 0-331,4 17 393,-24 1-293,-20-2-575,-21-17 1,-8-2 574,0-7 0,0-2 0,4-1 0,2-3 0,-12 7 0</inkml:trace>
  <inkml:trace contextRef="#ctx0" brushRef="#br0" timeOffset="3870">15276 515 27426,'-46'26'218,"0"-1"1,3 2 0,8 6-278,16 19 0,8 5-1028,2-14 0,2 2 807,4 14 0,7-2-28,5-19 0,8-5-93,19 3 1,9-8 355,2-10 1,3-11 316,6-16 0,-4-15 176,-12-23 0,-12-11-626,-13-1 0,-10-2 290,-7 16 0,-4-2 0,-3 4 92,-4-3 0,-3 2 146,-5-9 0,2 1-123,6 10 1,6 3 179,6-1 1,8 5-408,20 1 0,28 23 0,-3 26-208,2 15 208,-27-6 0,-2 10-116,-2 14 1,-2 11 0,-3 4 115,-5-5 0,-4 5 0,0 2 0,-1 2 0,-1-14 0,-1 4 0,1 0 0,-1 1 0,-1-1 0,-1-3-365,-1 4 1,-1-2-1,0-1 1,-2-1-1,1-1 365,-1 3 0,-1-1 0,-1-3 0,1-7-124,-1 5 1,-1-5-507,-2 1 0,-1 0-891,2-4 0,-1-2 1563,-16 20 1,13-16-1,-5-38 1</inkml:trace>
  <inkml:trace contextRef="#ctx0" brushRef="#br0" timeOffset="4019">15494 1328 27018,'44'-43'-103,"-1"0"0,-1 4 1,6 4 102,-2 12 0,9 3 0,-1 2 0,-8 2 0,-7 1 0,-1 1 0,16-5 0,-1 0 0,0 0 0</inkml:trace>
  <inkml:trace contextRef="#ctx0" brushRef="#br0" timeOffset="4418">16314 412 28524,'62'1'-615,"-1"-1"0,1 1 0,-14-3 0,-1 1 1,-2 1 333,19 9 1,-6 2 204,-16-7 1,-7-2 960,7 1-605,-30-2-140,-33 5 11,-28 8 51,0 13-177,21-9 0,-1 4-146,0 2 1,-1 5 133,1 3 0,-3 4 0,2 2-11,-1 4 0,0 2 0,1 1-2,0-2 0,0 1 0,2 1 0,-1 5 0,3 1 0,4-7 14,7-10 0,2-3 182,-1 4 0,6-6 358,16-12-224,17-10-240,25-12-90,-14 0 0,5-3-627,7-3 0,5-1 1,3-1 626,-4 4 0,4-1 0,-1 1 0,-3 0 0,-1-3 0,-3 1 0,0 1 0,-1 4 0,0 0 0,-1-1 0</inkml:trace>
  <inkml:trace contextRef="#ctx0" brushRef="#br0" timeOffset="4567">17526 1143 7895,'0'0'0</inkml:trace>
  <inkml:trace contextRef="#ctx0" brushRef="#br0" timeOffset="5355">5167 1905 23959,'49'3'182,"1"0"1,-1 0 0,5 1-1,0-1 1,0 1-127,0 1 0,0 0 0,7 0-953,-10 0 1,5 0 0,5 0-1,1 0 1,3 0 0,-1 0 905,-7-1 0,1 0 0,1 1 0,1-1 0,2 0 0,1 1 1,2-1-1,2 1-105,-10-2 1,2 1 0,1 0 0,1-1 0,2 1 0,0 0 0,1 0 0,1-1-1,1 1 1,0-1 0,0 1 0,0-1 106,-3 0 0,1 0 0,1 0 0,0 0 1,1 0-1,1 0 0,0 0 0,0 0 1,0-1-1,-1 1 0,0 0 0,0-1 1,-1 1-1,-2-1-37,5 1 1,0 0-1,-1-1 1,-1 1-1,-1-1 1,1 0-1,-1 1 1,1-1 0,-1 0-1,1 0 1,0 1-1,0-1 47,-3 0 0,1-1 0,0 1 0,1 0 0,0 0 1,0 0-1,-1-1 0,0 1 0,0-1 0,-1 1 0,-2-1 1,0 1-1,-2-1-85,5 1 1,-2-1 0,-1 1-1,-1-1 1,0 0 0,-1 1 0,-1-1-1,1 0 1,0 0 0,1 0 89,1 0 0,0 0 1,-1 0-1,1 0 0,0 0 1,0 0-1,0-1 0,0 1 1,0 0-1,0 0 1,0-1 1,0 1-1,-1 0 1,0-1-1,0 1 1,1 0 0,1-1-1,1 1 1,2-1-1,2 1 18,-9-1 1,2 1-1,1-1 1,1 0 0,1 1-1,0-1 1,1 0 0,1 0-1,0 0 1,0 1 0,1-1-1,-1 0 1,-1 0 0,1 0-4,0 0 0,0 1 1,1-1-1,-1 0 1,0 0-1,0 0 0,1 0 1,0 0-1,0 0 1,1 1-1,0-1 0,1 0 1,0 0-1,2-1-22,-10 1 1,2 0 0,1 0 0,0 0 0,2 0 0,-1-1 0,1 1 0,1 0-1,-1-1 1,0 1 0,0 0 0,0-1 0,-1 1 0,-1 0 0,0-1 0,-2 1 0,0 0-1,-2 0-20,10-1 1,-1 1-1,-1 0 1,0-1-1,-2 1 1,0 0-1,-1-1 1,0 1-1,-1 0 1,0-1-1,-1 1 1,1 0-1,-2-1 4,7 0 1,-1 1-1,0-1 1,0 0 0,-1 1-1,-1-1 1,0 0 0,-3 0-1,-1 1 1,-2-1-1,-2 0 32,8 1 0,-4-1 0,-3 0 0,-1 0 0,-1 1 0,1-1 0,3 0-36,5 0 0,2 1 0,1-1 0,-1 0 0,0 1 0,-2-1 0,-4 0 130,8-1 0,-3 0 0,-2 1 1,-1-1-1,0 0-129,-3 0 0,1 1 0,-2-1 0,-4 1 1,-7-2-5,16-1 0,-17-1 1205,-26-2-1947,-32-2 1412,-10 0-4587,-20-6 3920,-21-7 0,27 9 0,-3-1 0</inkml:trace>
  <inkml:trace contextRef="#ctx0" brushRef="#br0" timeOffset="5502">18005 2133 10601,'0'0'0</inkml:trace>
  <inkml:trace contextRef="#ctx0" brushRef="#br0" timeOffset="11425">2814 3538 26822,'0'-39'302,"-2"16"-302,0 42 101,-4 20-96,0 16-2,3-21 0,1 1 14,0 3 0,0 2 8,2 13 0,2 1-22,4-17 0,1 0-1,1 6 1,7-6 311,43-8-191,-6-25-238,-15-10 1,0-7 156,-8-6 0,-2-5-304,2-5 1,-1-3 311,-2-3 1,-1-2-32,1-3 1,-3 0 53,-2 0 0,-2-1 11,0-9 0,-2 1-50,-7 15 0,-1 2-74,5-25-50,-16 48 90,-5 32-11,-7 18-28,0 16 195,4 7-162,5 0-14,17-22 1,5-1-88,15 16 379,-3-25 1,6-2-346,13-3 1,0-6-12,6 5 16,-14-10 1,-9 3 67,-25 2-280,-39 7-1745,-4-12 1,-8-3 2024,-16-2 0,-1-2 0,17-2 0,4-3 0,5-3 0,0-1 0</inkml:trace>
  <inkml:trace contextRef="#ctx0" brushRef="#br0" timeOffset="11595">2979 2979 27594,'43'11'-1639,"0"0"1,0 0-1,-6 2 1,-9 3 0,-4-2-1</inkml:trace>
  <inkml:trace contextRef="#ctx0" brushRef="#br0" timeOffset="16715">3191 3501 25937,'-6'-64'1226,"-1"10"-1080,-4 38-29,-2 2 29,-4 3-146,-2 5 0,-6 8-39,-4 18-51,-6 18 87,16-8 1,0 3-362,0 6 1,2 2 363,0 6 0,2 1-927,3 1 0,2 2 943,3-1 1,2 0-17,4-3 0,3-2-75,5-4 1,4-2 76,3-6 1,4-3 154,32 11 11,7-19 59,-13-27 0,0-14-31,-2-17 1,-4-15-661,-16 9 1,-1-8 0,-3-3 0,-2 1 463,-3 2 0,-1-1 0,-3 0 0,-1-3 0,-3-9 0,-2-3 0,-3 0 0,0 4 0,-3-4 0,-2 4 0,-1 1-120,1 5 1,-1 2 0,0 3 119,-5-14 0,-2 6 632,3 13 0,-1 6-632,-4-3 184,4 56-184,7 23 0,5 16 0,0 2 0,1-3 0,1 2 0,0 3 165,0 2 1,1 4 0,-1 1 0,2-4-166,1 4 0,1-3 0,2 2 0,-1-9 0,2 1 0,0 1 0,0-4 32,4 8 0,0-3 0,1-1-32,0-4 0,0 0 0,1-5 0,7 4 0,2-9 0,18 3-479,10-8 390,9-16 10,-12-21 1,1-8 75,-12-5 0,0-5-559,14-10 0,-4-6 562,-15-1 0,-4-4 3,0-2 0,-3-3 533,-3 0 0,-3-3-508,-7 7 0,-1-4 0,-3 1 89,-1-23 1,-5 3-67,-1 11 0,-5 5 416,-5 4 1,-6 17-497,-14 47 1,-1 16 431,-3 12-422,13 1 1,2 11-1,8-6 33,8-13 0,10-3 16,18 6 0,12 1 0,1-11-30,0-17 0,5-9 113,4-2 1,5-4 0,-4-5-83,-2-11 1,-4-6-32,1-5 0,-2-6 0,0-8 0,-3-5 0,-15 11 0,-1-3 0,-1-6 0,-3-8 0,-1-7 0,-1-2 0,-4 1 0,-2 7 0,-2 0 0,-2 0 0,0-1 0,0-4 0,-1-3 0,-2 2 0,-2 5 0,-5-17 0,-5 11 0,-10-1 298,-1 36-298,-5 42 0,13 18 0,5 16 0,0 5 0,0 1 0,0 6 0,1 2 0,1 0-509,0-13 1,1 0-1,1 1 1,-1 0 0,2 0 508,0 2 0,0 1 0,1 0 0,0-3 0,1-3 0,0 6 0,2-4 0,0 0-87,3 6 1,0 1-1,1-3 87,-1-10 0,0-2 0,1 1 0,1 5 0,1 0 0,2-5 0,4 1 0,2-6 0,13 9 742,1-24-742,-6-38 0,10-42 0,-22-3 0,-5-11 0,-4 11 0,-3-3 0,-3 0 484,-3 4 1,-3 0-1,-3 3-484,-3 3 0,-3 1 0,-3 6 0,-7 3 0,-5 5-237,-14-5 1,-2 3 236,13 11 0,1 2 0,-8-2 0,6 2 0,18 4 0,47 7 0,19 2 0,-3-2 0,6-1-432,1 2 0,6 0 1,-2-1 419,-11 2 1,-2 0 0,0-1-84,21-6 0,-4 1 604,-18 4 1,-3 0-409,20-4 682,-36 13-794,-18 18 11,-11 11 0,0 14-6,-1 6 6,2 2 1567,3-4-1685,20 3 113,10-22 5,8-2 112,0-30-56,-12-11 113,-3-14-169,1-9 0,-7 6 0,0-2 0,-1 2 0,1 1 0,-2 0 0,1 3 0,7-6 0,-11 29 0,0 23 0,1 8 0,0 21-41,0 4-211,-5-14 0,0-1-285,5 19 464,2-7 168,-3-27-95,3-28 6,4-12 8,0-6 0,2-4-14,3-3 0,0-1 2,1 1 1,1 1-28,-3 4 0,-1 5 19,3 9-94,2 35 38,1 37 84,-8-16 1,3 2 2,8 2 0,4-3-22,-5-12 0,4-7-137,6-6 0,1-8 136,-6-9 1,-2-6 25,3-1 0,-1-3-25,-1-3 0,0-6 140,9-13 0,-1-7 33,-8-7 0,-4-2-10,1 0 0,-5 0-166,-10-1 0,-6 3 0,-5-8 0,-14 15 0,-7 20 0,-13 23 0,-6 27 0,11 12 0,3 8-37,5 4 0,5 3-156,5 6 0,7-2 139,6-17 1,8-8-25,36 1 78,4-35 0,-11-17 0,3-8 140,0-9 0,0-5-339,-8 2 0,1-3 0,-3 0 199,6-10 0,-4 1 0,-4 2 0,-3 5 0,10 1 0,9 17 0,0 50 0,-21 2 0,-5 7-267,-2 16 1,-5 4-308,-6-9 0,-3-1 67,-3-4 0,-3-5-1034,-10 5-3740,-40-1 5281,9-28 0,-2-3 0,-21 10 0,2-16 0</inkml:trace>
  <inkml:trace contextRef="#ctx0" brushRef="#br0" timeOffset="16884">5991 2863 24239,'48'0'-1976,"0"0"0,14-3 1,-35 9-1</inkml:trace>
  <inkml:trace contextRef="#ctx0" brushRef="#br0" timeOffset="17951">9400 3746 28671,'38'-54'0,"-18"26"0,0 0 0,-1 0 0,-1-2-1124,2-7 0,0-2 1124,-2-3 0,-1-1 0,0-6 0,-2-2 11,-2 1 0,-1 1-11,-3 3 0,-1 0 0,-2 2 0,-2 1 0,1-21 392,-3 10-392,-2 28 0,-4 27 0,-4 41 0,2 3 0,1 11 0,-1 3 51,2 4 1,0 4-1,2 0-51,0-12 0,1 2 0,2-2 0,2-1-14,4 10 1,3-3 0,4-8-12,4-9 0,4-9 142,5-9 0,2-7-117,17-4 36,-15-25 1,-1-11 39,0-15 0,-5-12-76,-9 6 0,-1-7 0,-1-2 0,-1 1-524,0-9 0,-1 0 1,-3-2 523,-2 9 0,-2-2 0,-1 1 0,-1 6 0,1-13 0,-2 9 0,0-13 0,-2 34 820,-7 54-820,0 34 0,2 16 0,1-15 0,1 3 0,0 1-336,-1 1 0,0 1 0,2-3 336,2-8 0,2-1 0,2-9 0,5 17 1650,9-18-1650,2-3 0,6-11 0,6-24 0,14-39 0,-6-9-135,-16 11 0,-1 0 135,12-11 1376,10 8-1376,-1 27 0,11 37 0,-9 10-362,-22-9 1,2 0 361,21 7 0,8-8 0,5-13 0,-16-12 0,2-6 0,-4-11 0,0-7 0,4-9 0,-4-5-116,-12-1 0,-6-4 116,-8-5 0,-6-1 0,-5 10 0,-4 0 0,-2-11 0,-5 3 0,-17-9 705,-15 43-705,3 44 0,17 20 0,8 8-7,8-23 1,4-1-280,2 13 1,9-3-1353,13-14 0,7-7-1440,3-9 0,1-8 3078,2-11 0,-2-4 0,11-5 0,-31-23 0</inkml:trace>
  <inkml:trace contextRef="#ctx0" brushRef="#br0" timeOffset="18134">9402 3100 28373,'65'-12'-665,"0"0"1,0 1 0,-2-1 0,0 0-1,0-1 665,-1-3 0,-1-1 0,-6 2 0,-5 3 0,-5 0 0,-1-2 0,0 0 0</inkml:trace>
  <inkml:trace contextRef="#ctx0" brushRef="#br0" timeOffset="19565">13578 3244 25825,'-10'-42'696,"1"0"0,-5 2 1,-7 10-597,-34 30-100,11 26 0,0 11-8,5-3 0,3 6-406,9-2 0,1 5 0,5-2 414,2 1 0,6 1 5,0 12 1,9-2-116,15-17 1,5-3 170,-2 0 1,4-4 30,12-14 1,3-9 24,19-19 47,1-11-573,-5-17 409,-25 15 0,-3-2 0,-1 0 0,-2-4 420,2-14 1,-3-3-421,-3 8 0,-2 1 310,-1 1 1,-2 6-311,0 9 0,-4 48 0,3 26 0,4-4 0,6 4 0,9-4 0,3-1-66,-1 0 0,4-5 66,4-11 0,2-8 0,15-9-277,0-15 317,-7-14-40,-5-15-49,-10-16 49,-15 3 0,-5-6 0,-2-6 0,-5-3-295,-4 14 1,-1-2 0,-2 2 294,-1-7 0,-4 4 0,-2 14 0,-2 6 495,-2 13-495,5 25 0,27 27-45,10 5-203,-1-14 0,3-1 94,2-6 0,0-2 5,3-1 1,0-1 5,-1 1 1,0 0 100,-3-2 0,-1 1-51,16 16 143,-15 19 1246,-21 5-1232,-11-22 0,-3 0 20,-2 14 6,-2-14-23,23-22 412,43-6-530,-11-15 1,5-7 14,-5-1 1,1-3-1,-1-3-379,-6 0 1,-1-2 0,-3-3 415,0-4 1,-2-2 0,-6 0 48,-2-9 1,-6 0-1,-3-1 1,-3 1 63,-5 1 1,-5 1 3,-8-3 0,-9 6-118,-38 1-62,-5 25-287,18 25 0,3 11 298,10 5 1,6 4 50,2 3 0,4 1-64,0 2 1,10 1 41,28 17 0,21-3-247,3-23 0,10-6 0,6-4-356,-5-3 0,4-3 0,2-3 0,-1-3 545,-7-3 0,1-4 1,-2-3-1,-3-2 80,11-6 0,-4-5 0,-10-2 0,-16-2 0,-6-6 774,-2-14 1,-3-10 0,-6 3-500,-9 4 0,-4-1-167,9-22 0,-12 7-108,-46 20 0,-11 48 0,12 13 0,0 10-6,4 9 0,3 7-66,10-12 1,2 3 0,5-1-44,3 10 1,11-4 63,21 8 2468,22-36-2389,5-34 6,3-10-6,0-17 22,-17 7 0,-1-2 127,-6 3 0,-2 1 71,0 2 1,-2 3-249,-1-7 55,-14 36-55,-4 22 0,0 14 41,0 21-41,2 7-96,6-19 0,7-2-722,6-9 1,3-3-29,2 0 0,2-7-689,7-16 1,1-12 1534,1-21 0,-4-7 0,4 1 0,4-21 0</inkml:trace>
  <inkml:trace contextRef="#ctx0" brushRef="#br0" timeOffset="21415">17949 2995 26480,'-29'50'54,"-1"1"0,4-3 0,6 1 30,13 2 0,9 0 8,12-6 1,4-2 22,-4-2 0,6-5 69,24-10 1,5-12-78,15-20 27,-20-1 1,0-9 41,-2-15 0,-3-9-2,-2-6 1,-2-5-625,-9 10 1,-1-2 0,-2 2 449,0-9 0,-4 3 0,-6 10 0,-4 6 319,-4 11-319,-3 31 0,3 54-32,4-16 1,2 3 31,0 0 0,2-1-399,5-3 1,3-5 398,14 0 1012,20-18-916,0-46-96,-20-4 0,-2-8 0,1-16 0,-5-3-265,-6 6 1,-1 1 264,-3 3 0,-1 4 0,2 0 0,1 16 0,-1 49 0,1 10 0,-9 1 0,-2 3 216,0-6 1,1 0-217,0 2 0,1-2 0,10 28 0,-1-14 0,-5-17 0,-1-16 554,-3-14-554,6-43 0,-6 8 0,1-4 0,0-4 0,1-1-197,1-4 0,1 2 197,11-14 155,-6 25 0,3 3-155,29-10 0,-18 24 0,2 6 0,22 19 0,-2 24-947,-16 15 894,-19-21 0,0 2-163,0 1 1,1 0-80,1 0 0,0-1 118,1-1 1,2-3 231,10 2 0,4-4-75,2-8 1,1-6 111,-2-2 0,0-7-95,-2-7 1,-4-7 254,12-27-81,-18 4 0,-2-6-40,-5-5 1,-3-4 22,1-8 0,-5 1-151,-7 14 0,-7 5-3,-16-9 889,-13 42-923,-15 30 1,-4 17 16,21-9 0,2 3-6,1 3 1,2 4-31,2 15 0,5 2 22,7-8 0,4-1 31,4-3 0,5-5 11,24 5 40,5-42 109,-9-23 0,-1-12-160,0-12 0,-4-10 0,-8 10 0,-1-5 0,-1-3 0,-2-1-555,0-9 0,-3-3 1,-1 0-1,-1 1 555,-1 9 0,0 0 0,-2 1 0,0 1 0,0-14 0,-1 1 0,-2 9-122,0 12 0,-1 6 122,-1-15 181,-5 21-181,-2 15 0,-1 59 0,6-2 0,2 9 0,1 1-191,0 1 1,0 2 0,3 4 190,1 5 0,3 7 0,1 0 0,1-6 0,3-6 0,1-4 0,3 0-33,4 10 1,5 0 0,3-7-102,15-1 0,4-9 117,-8-13 0,1-6 17,1-6 0,0-10 2249,10-23-2244,-6-11-5,-3-20 45,-17 0 0,-2-7-3,-2-7 0,-2-4-213,-6 14 1,-2-2 0,-1 2 170,3-8 0,-6 5 0,-8 9 0,-7 15-136,-19 47 111,10 9 0,2 8 5,1 4 0,3 3 131,2 7 0,6 0-218,9-16 1,4-4-17,12 27-140,16-14 257,6-17 6,5-13 1099,18-26-931,-33-10 0,0-6 14,8-12 0,-3-3-399,-8 1 0,-4 0 217,-1 0 0,-3 2 0,5-4 449,3 13-449,-1 26 0,6 44 0,-10 9-46,-10 1 1,-3 2-22,-1 6 67,-5-22 0,-1-2 22,0 0 114,-2-17-136,1-5 0,2-23 586,5-8-586,6-17 0,4-11 0,6-8-2457,-5 11 1,2-4 2353,-1 3 0,1 1 1,-5 6-1,0 4 1,6-13-1</inkml:trace>
  <inkml:trace contextRef="#ctx0" brushRef="#br0" timeOffset="22432">22771 3095 28671,'27'-27'0,"1"0"0,-1-2 0,0 0 0,-4 2 0,0-1-360,1-3 1,1-2 359,-1-3 0,0-3-485,1-5 0,-1-2 485,-3 0 0,-1-4 0,-3 2 0,-2-5 0,-2 0 0,-4 8 0,-1 1 0,-1 0 0,5-22 0,-4 5 197,-7 19 0,-5 17-197,-8 44 0,1 9 0,1 11 0,0 19 0,2 12 0,1 0-843,2-4 1,1 1 0,2-1 842,0-15 0,1 1 0,0-2 0,3-3 0,3 24 0,7-13 208,14-13-208,5-11 0,6-8 688,20-24-688,-27-23 0,-3-12 0,-3-6 0,-2-8 0,-3-1-644,-2-3 1,-4-2-1,-1-2 644,0-9 0,-3-3 0,-2 2 0,-2 15 0,-3 1 0,1 2 885,0-13 1,-1 4-886,-1 15 0,-1 4 32,-1-9-32,-8 65 0,3 35 0,1 3 0,1 6-344,4-18 0,1 2 1,1-1 343,1 1 0,2 0 0,0-1 0,3 13 0,4-2 986,5-2 1,5-3-1172,0-9 0,1-5 182,-2-6 0,1-5 3,17 8 488,-17-40-398,-3-17-23,-2-20 67,0-15-131,-9 24 0,0-1 53,4-14 0,1 0-56,-1 10 0,1 3-14,-2 0 0,2 6-20,8 11 29,-7 41 5,5 17-56,6 18 660,-10-26 0,2 0-624,2 1 0,4 0 20,12 5 0,6-3 28,2-11 0,2-4-6,0 2 1,-1-6-181,-3-14 1,-3-9 208,7-14-51,-3-19-42,-8-12 42,-14 8 0,-3-4 0,-5 1 0,-3 0 0,1 1 0,-5 3 0,-13-10 0,-10 59 0,-7 27 0,12 11 0,6 8-275,7 4 1,9 1-1763,6-12 1,5 1-1,5-5 2037,16 9 0,4-9 0,-8-13 0,-1-8 0,14-10 0</inkml:trace>
  <inkml:trace contextRef="#ctx0" brushRef="#br0" timeOffset="22600">22956 2384 27415,'56'5'-294,"0"-1"1,0 1-1,1 0 1,-1-1-1,8-3 1,0-3-1,-1 0 1,-2 0 0,-7 0-1,-1 1 1,-3-1-1,-3-2 1,14-8-1,1 0 1</inkml:trace>
  <inkml:trace contextRef="#ctx0" brushRef="#br0" timeOffset="23101">26115 2090 25545,'-46'-8'423,"0"-1"1,3 6 0,7 7-122,8 26-42,16 7 1,6 5-233,5-8 0,5 1-619,4 14 0,7 0 616,7-13 0,7-1-25,3-2 0,6 1 0,0-1-121,-1-1 0,1 0 0,-1 0 108,3 4 0,-2 2 0,-6-1 290,-4 7 0,-13-2 20,-33 12-138,-32-31 1,-12-8-158,17-8 1,-2-2-3,-17 0 0,1-1-882,10 1 0,13-10 882,28-45 0,-21 37 0,67-37 0</inkml:trace>
  <inkml:trace contextRef="#ctx0" brushRef="#br0" timeOffset="23315">26715 2003 28671,'-24'52'0,"0"-1"0,0 0 0,3-1 0,0-1 0,7-1 0,8 4 0,4-1-832,0-2 0,2 1 784,4 0 0,1-1-473,-1-6 1,2-1-2939,5 5 0,-1-3-2618,1 8 6077,0-10 0,-11-36 0,0-6 0</inkml:trace>
  <inkml:trace contextRef="#ctx0" brushRef="#br0" timeOffset="25300">26452 2485 23125,'51'-11'94,"0"0"0,0 1 0,2-1 0,1 2 0,-1 0-301,-5 4 0,-2 1 0,0 0-848,1 0 1,-1 0 0,-1 0 611,13-2 1,-3 0 65,-6-3 1,-4-1 622,8-5 1387,-11-7-619,-30 4-157,-25 4 324,-17 5-278,-24 5-598,21 7 0,-2 5 146,-17 12 0,0 9-233,5 9 0,3 7-157,13-7 0,2 3 0,5-1-33,0 10 0,9-2 3,16-6 0,8-4 785,25 1-786,4-24 1,7-6 11,1-8 0,2-8 42,10-13 1,-3-8-393,-13 1 0,-6-6 308,-7-8 0,-6-2 0,-10 9 0,-4 1 0,4-27 0,-6 11 0,-4 16 1196,-11 39-1196,0 42 0,-1 11-118,4-19 0,4 0 118,8 13 687,15 2-687,13-23 0,16-20 0,-9-28 0,1-22 0,-12-5 0,-7 10 0,0-1 0,-4 6 0,0 1 254,20-20-254,-21 61 0,-12 23 0,-6-2 0,-2 3 0,2 24-7,1-22 1,1-1-72,7 17 169,5-13-91,2-42 0,4-30 0,2-16 0,-2 6 0,2-3 0,3 1 0,1 0 0,5-3 0,1 3-35,-4 13 1,0 7 34,12 12 0,-7 28-56,-5 15-650,-1-4 1,5 1-620,7 0 1,5-1 336,-6-7 0,2-2 1,-1-2 302,10 2 1,-1-6 437,-3-6 1,-3-7 128,6-15 118,-10-10 140,-7-16 504,-17 6 0,-3-3 490,-2-1 1,-4 0-99,-1-3 1,-5 2-483,-14-7-106,-16 24 395,-11 36-659,-5 11-49,0 20-43,21-5 1,4 5-35,7-2 1,6 0-54,2-1 1,6-2 151,24 19-146,15-43 90,6-8 0,2-24 19,-16-9 1,-1-8-21,0-16 1,-3-6-297,0-4 1,-2-7 195,-10 6 0,-1-9 0,-3 0 0,-1 8-876,-1-7 1,-2 1 875,-1 17 0,1-6 0,-2 2 0,-2 10 0,-6-19 0,-6 22 0,-5 20 0,-20 49 0,10 33-595,8-4 0,3 5 595,5 3 0,5 0 0,2-20 0,0-1 0,3-1 0,2 14 0,5-1 43,8 0 0,8-2-114,10-5 0,8-6 20,-8-16 1,3-3 0,0-3 50,13 7 0,0-9 0,-1-14 0,-3-9 67,15-17-61,-7-17 16,-31 14 1,-1-4 757,2-14 1,-3-4-742,-8 2 0,-4 0-16,-1 1 0,-5 3-23,-22-11-46,-18 37 46,-13 26 0,-7 15 17,19 7 0,4 9-37,8 2 0,5 3-58,0 8 0,8-1 22,11-15 0,9-5 1517,21 13-1461,8-37 371,19-21-298,-2-27-73,-22 7 0,-3-4 19,-4-5 1,-4 0-98,6-19 44,-12 18-128,-12 29 106,-2 27 56,-1 22-28,1 16-17,4-6 45,4-17-11,5-22 56,16-13 11,14-25 8,-12 7 1,4-3 44,4-7 0,0-2-256,-7 6 1,0 3 174,-3 2 0,-2 5 17,5 5-33,0 23-24,-7 37-240,-13-11 0,-3 3 25,-3-1 0,-2 0-91,-2-2 0,-2-4 15,-1 2 522,-1-13-292,-3-11 241,-3-15 50,1-30-83,26-27-93,-7 27 0,3-1-263,12-5 0,3 2 201,-1 9 1,2 3-46,16-8 1,4 3 5,-3 9 1,0 3 13,-1 0 0,-2 3 42,-10 10 1,-4 5 165,-2 11-253,-9 4-10,-8 11-248,-5 15 158,-5 5 184,-2 15 6,-1-14-44,0-5-12,0-15 412,2 0-625,8-4-33,22 1 302,18-11 968,14-22-363,-14-14-112,-12-24-179,-25-7-46,-9 2 1,-8-7-540,-4 14 0,-5-2 0,-5 0 209,0 2 1,-3-1-1,-3 1 1,-3 4-1040,-9-5 0,-4 4 1,-6 5 1100,0 12 0,-6 2 0,1 5 0,5 4 0,0 3 0,2 6 0,-8 3 0,0 1 0</inkml:trace>
  <inkml:trace contextRef="#ctx0" brushRef="#br0" timeOffset="27800">2041 5372 26194,'-4'-42'323,"1"1"0,2 0 0,6 5-172,25-7-73,0 14 1,5 1-113,3 7 1,3 6-32,9 6 1,-1 13 64,-1 26 0,-6 14-1050,-10 1 0,-6 5 1039,-10-8 0,-3 4 0,-3-3-101,-1 8 0,-3-1 302,0 10 0,-2 0-198,-1-15 0,0-2 139,-1-5 1,0-5 622,2-6-290,4-74-346,4 0-243,-4 2 0,1-2 127,1 8 1,1-1 47,6-14 1,2 0 438,-1 12 1,2 3-588,4 0 0,1 8 192,13 17-161,-4 40 11,-9 21-177,-6-7 1,3 1 81,2-2 0,1-1 58,0 0 1,1-4 331,0-10 1,1-5-240,12-9 123,1-14 134,-1-13 7,-2-15 21,-5-12-109,-12 8 1,-2-5-60,-4 4 1,-1-1-101,1 1 0,-2 2-314,0-8 297,-7 43-6,0 25-8,2 9 0,2 6-28,6 4 0,4 1-104,8 8 1,4-3-13,-5-13 0,3-6 127,1-10 0,0-7 31,10-7 123,2-29-55,-18-22-52,-15 7 1,-8-3-17,-13-6 0,-7 0-11,3 9 0,-4 2 13,-5 4 1,0 4-3,-6-1 12,6 10-12,11 8 282,13 5-175,43 3-85,-2 2 1,4 0-23,4 0 0,1 0-299,8 0 1,0 0 295,-16-1 1,0 2-43,12 6 0,-1 5-14,-6 5 0,-3 6-185,2 9 1,-5 4 38,-15-5 1,-6 1-31,-2 27 73,-16-26 162,-13-1 369,-4-16 421,-9-14 159,8-20-814,6-17-18,10-5-22,6-6-89,8-3-9,4 17 0,5 3-114,29-10-32,-15 24 1,1 9-138,21 22 40,-30 4 0,-3 4-326,7 29 62,-14-17 1,-2 1 408,-5-4 1,-1-2 178,7 25 432,-12-28-146,-5-26-90,0-16-123,0-10-22,1-12-95,14-29-76,-3 31 0,5 1-76,6-2 0,4 4 29,30-2-124,-10 37-140,-11 27-140,-16 10-924,-4 19 756,-5-11 868,-3-7 12,-3-23 145,0-27-140,4-9-23,5-14-111,7-4-59,-1 7 0,4 1-31,3 4 0,1 3 33,27-17-27,-5 25 67,-21 27-73,11 30-359,-14-17 1,4 0-303,14 2 0,5-3 277,-6-6 1,3-6-103,6-8 1,0-8 451,-12-5 0,-1-4 34,0-4 0,-2-3 140,-2-3 0,-2-3 45,-3-2 1,-3-2 35,-3 1 0,-2-4 232,-2-11 1,-4-3-45,-5 7 0,-4 0-286,-2 2 0,-5 3-101,-16-4-22,-14 45-5,-9 22-12,16-6 0,0 5 20,-9 22 0,2 6-3,5-5 0,3 1-173,1 0 1,3-4 175,7-13 0,7-6 718,16-10-452,28-22-6,-11-13 1,3-7-29,9-4 0,0-4-84,-1-7 0,-3 0-120,-10 8 0,-2 4 67,10-10-98,-20 25-11,2 26 11,2 26 200,-5-12 1,2 2-235,5 0 1,2-2 39,18 9 27,7-22 102,-13-23-135,1-11 72,-1-12 4,-14-1 0,-1-6-1,-1-7 1,-3-5-50,-4 4 0,-1-3 0,-2 0-521,0-14 1,-2 0 494,-3-3 0,-3 2 104,-2 19 0,-2 2 72,-3-3 0,-4 4-304,-18 5 122,-12 70 6,22-6 0,3 8-445,0 24 0,4 3 445,5-13 0,4-1-109,0-7 1,3 1 0,2 0-1232,5 16 1,6-1 1339,11 3 0,2-6 0,-12-22 0,2-7 0,25 5 0</inkml:trace>
  <inkml:trace contextRef="#ctx0" brushRef="#br0" timeOffset="28550">7823 4898 23920,'-52'19'588,"10"-1"-431,46-6 431,12-1-324,2-6-57,8-1 6,-5-4 44,2-4 23,-6-1-106,-4-2-168,-8 2-90,-5 3-784,0 2 868,-6-1 0,4 1 0,-4-1 0</inkml:trace>
  <inkml:trace contextRef="#ctx0" brushRef="#br0" timeOffset="31216">7774 5129 22324,'-43'-1'653,"1"1"1,1 2-1,4 9-300,15 13 0,3 5-166,-2 2 1,0 2 47,-4 19 1,3 1-189,9-13 1,2-1 19,-4 12 1,7-3 100,23 8 84,13-14 67,26-13-216,-1-19 1,7-8-54,-16-9 1,0-5-1,1-1-518,1 2 1,0 0 0,-2-5 554,-2-4 1,-1-4 0,-5-2 55,-1-4 0,-5-2-72,-4 1 0,-3-1 35,-4-1 1,-3 0 45,5-28-72,-8 8-80,-8 9 0,-3 31 1077,-5 45-1145,2 15 34,-1-7 1,2 0 410,13 21-551,5-23 1,8-4 122,8-9 1,5-4 72,10 0 1,2-9 237,-3-19 1,-2-8-112,-11 1 0,-5-5-149,-7-7 0,-6-3 39,-2-13-39,-8-8 0,-3 18 0,-3 5 0,-1 29 0,0 17 0,0 15 0,0 11 0,12 20-175,12-12 220,14-7 85,7-38-130,-12-25 0,-3-18 0,-12-5 0,0-3 0,-4-3 0,-2-19 0,-6 12 0,-2 5 0,-4 24-102,0 20 63,0 23 39,14 12-12,28 17-80,-7-25 0,4-2 75,-4-6 0,2-2-45,10-1 1,-3-3 50,-1 3-96,2 6 12,-27 16 45,-8 11-1,-3 2-201,0-3 101,3-20 0,15-7 184,14-19 225,14-28-85,-25 4 1,-3-5-124,-4 1 1,-3-2 128,-1-11 0,-4 1-83,-1-5 73,-1-9-169,-7 28-80,-1 15 80,3 15 17,2 16 46,5 13-76,4 4 13,5 3-319,19 9 0,0-10 313,6-7 62,-18-16-56,-12-19 0,-8-6 56,0-9-56,2-7 34,12-17 128,5 1-122,14-1-40,-4 20-17,5 14 17,-2 10-40,-5 1 1,4 0-51,6-1 1,1 1 69,0 1 1,-1-2 19,-3 0 0,-3-2 6,4-6 44,-10-20-72,-18 2 22,-5-14 44,-23 0-49,-16 9-62,-24 12 55,0 30 12,23 6 0,4 6 45,-9 34-37,19-10 1,5 3-155,6-2 1,10 0-2135,19 1 1,10-5-2095,-4-13 1,4-8 4373,18-10 0,-2-9 0,-7-4 0,-12-2 0</inkml:trace>
  <inkml:trace contextRef="#ctx0" brushRef="#br0" timeOffset="31467">10995 4632 28110,'-13'59'49,"-1"0"0,0 0 0,0 3 1,0 0-1,4-1-36,3-4 0,2-1 0,0-1-802,-1 2 0,0-1 0,1-1 789,-1-5 0,0-1 0,1-1-107,0-3 1,1 0 0,0-1-900,-1 14 1,1-2 16,1-9 1,1-3-360,1-6 0,1-4-2595,1-6 4039,13-15 0,-9-12 1,9-4-1</inkml:trace>
  <inkml:trace contextRef="#ctx0" brushRef="#br0" timeOffset="33018">11272 5098 27796,'9'53'-392,"0"-12"0,1 3-277,1 0 0,0-1 455,0-1 1,-1-2 135,4 15 78,-10-37 482,-2-9 313,1-6-78,9-22-375,14-18-219,-6 7 0,1-1-123,18-23 0,0 10-33,-20 28-147,-1 15-531,-8 36-930,-1 21 963,-3 6 225,1-6 453,6-30 16,4-12 248,7-8 1075,21-32-863,-20 6 0,2-3-205,7-12 1,-1-2-107,-3 1 0,-2 2-165,10-12-179,-15 20 73,-14 27-46,0 32-553,2 16 279,-4-16 1,0 0 183,8 16 242,3-20 17,-2-22 33,5-8 108,3-10 290,21-23-143,-19 11 0,1-2-45,6-5 1,0 0-127,16-12-128,-16 17-12,-22 20-38,-7 33-382,-1 14 28,1 8-27,5-1 195,5-26 180,1-11 50,4-6 145,1-23 147,-8-21 156,-17-27-213,-10 2-56,0 26 0,1 3-313,8-1-261,34 18 0,18 6-606,8 5 0,10 6 1,0 1-727,-1-2 1,1 2 0,0-1 1020,-8 1 0,1 0 0,-1-1 1,-7-1 147,9-1 1,-9-2 524,-11-1 0,-6-1 811,12-10 4622,-13-11-3580,-24 7-509,-33 5-1008,-12 23-124,8 4 0,0 4 1646,-13 29-1786,23-19 1,0 2 16,3 0 0,1 2-11,1 7 1,2 1-40,0 22 201,26-10-174,9-31 79,23-32-106,-5-17 28,-1-16-34,-19 18 0,-1-3 30,5-21 1,-2-6-404,-9 14 1,-1 0-1,0-1 432,-1-1 1,1 1 0,-3 0 161,1-19 1,-4 5-4,-3 23 1,-2 4-219,-1-13-67,-1 21 72,-14 54-5,6 19 0,1 11-4,1-11 0,0 2 1,2 0-296,2 0 1,2-1 0,2-1 155,4 16 0,6-8 11,4-24 1,3-5 1187,24 23-1291,10-12 186,-14-25 0,4-8 102,0-9 0,-1-9 25,7-9 1,-4-7-40,-11-1 1,-6-3 35,-5-5 1,-7-1 232,-2-17 39,-7-6-504,-14 26 1208,-19 32-1051,-1 33-6,8 1 1,3 4-62,-1 29-43,11-22 1,8 0-79,14-7 1,8-3 30,10 0 1,7-9 156,16-16 0,3-12 8,-8-3 0,-2-10 44,-11-7 1,-3-7-1,-4-1-382,-4-6 0,-4-3 363,-4 3 1,-1-4-1,-3-4 20,-5-1 0,-2-3 1,-3-2-1,1 0 7,-2 3 0,0-1 1,-1 0-1,-1 0-297,0-1 0,0 1 0,-1 0 0,-1 4 282,-1-3 0,-2 3 0,-2 8 162,-10-7-297,-11 14 62,-1 50 28,9 30 0,6 18 4,5-20 0,2 5 1,1 2-1,0-1-161,2-2 0,0 1 0,1 0 0,1 0 147,3 4 0,1 2 0,1-2 1,1-8-42,2 1 1,2-6-157,3 3 0,4-4-687,3-9 0,7-7 894,26-14 0,2-5 0,2 23 0,-12-34 0,0 1 0</inkml:trace>
  <inkml:trace contextRef="#ctx0" brushRef="#br0" timeOffset="33183">14912 5067 10746,'0'0'0</inkml:trace>
  <inkml:trace contextRef="#ctx0" brushRef="#br0" timeOffset="35915">2698 6580 24284,'-39'6'2157,"-18"13"-1939,15 5-777,9-1 0,1 5 682,2 8 1,3 4-643,-5 13 1,3 4 553,9-13 1,1 2-1,2 3-7,0 12 0,3 4 0,3-2-4,4-12 1,3-1-1,2 0-24,2 0 0,2-1 0,5-4-3,9 0 1,7-7 59,1-11 1,5-4-428,16-1 1,6-7 285,-1-6 0,0-9 129,8-13 0,-4-12 375,-9-12 0,-8-7-433,-12 2 0,-5-2 234,-5 0 1,-3 2 24,3-12 547,1 13-765,3 10 1261,27 17-1289,-13 25 0,3 9-22,11 11 0,-1 7-458,-5 3 1,-4 3 342,-3 5 0,-7-1-15,-14-14 1,-4-1 284,-2 8 1,-5 0-106,-18 20 526,-4-8-369,-5-38-118,12-56-56,23-4-11,-3 7 0,6-2 0,14-3 0,6 1 0,1 4 0,3 3-42,6 2 0,-1 4 460,-9 11 1,-3 7-419,11 21-6,-21 13-67,-1 30-1623,0 3-4477,6 0-3658,-7-22 9792,0-21 1,-11-13 0,-3 0 0</inkml:trace>
  <inkml:trace contextRef="#ctx0" brushRef="#br0" timeOffset="36067">3736 6856 28378,'33'-46'-1242,"-35"5"1,52 48 0</inkml:trace>
  <inkml:trace contextRef="#ctx0" brushRef="#br0" timeOffset="36266">4320 6555 28160,'-15'57'170,"0"-1"0,2 2 1,2 0-171,7-4 0,3 0-1472,0-1 0,0 1 1472,0 5 0,1-1-57,0-6 1,0 1-1419,1-9 0,0 1 0,1-1 1475,-2 10 0,1-3 0,1-7 0,0-5 0,-2 1 0</inkml:trace>
  <inkml:trace contextRef="#ctx0" brushRef="#br0" timeOffset="36515">4075 7213 28671,'54'-34'0,"0"0"0,-6 11 0,4 2 0,0 5 0,-5 8 0,0 4 0,1 2-957,5 0 1,2 2 0,-5 2 956,5 4 0,-8 6 0,-13 3 0,-7 6 854,-10 23-854,-12-9 0,-2 2-49,-2-2 0,1-1-4869,6 31 4918,10-41 0,-6-17 0,3-20 0</inkml:trace>
  <inkml:trace contextRef="#ctx0" brushRef="#br0" timeOffset="36650">4998 6727 19266,'-4'59'0,"1"-11"0</inkml:trace>
  <inkml:trace contextRef="#ctx0" brushRef="#br0" timeOffset="37435">5840 6941 28671,'-48'28'0,"1"1"0,2 1 0,4 6 0,8 17 0,7 8-390,3 1 1,8 3 389,13-17 0,5 3 0,6-6-594,15 7 1,12-10 505,3-19 1,8-6-1,1-6-49,1-8 1,2-5 0,1-4 32,-2-3 1,2-3-1,0-2 1,-4-1 101,3-5 0,-4-1 0,0-3 4,0 0 0,0-3 0,-8-1 113,-7-7 0,-9 0 586,0-22-427,-10 4 2,-8 6-276,-35 15 0,-22 40 0,10 16 0,0 8 0,4 0 0,4 5-257,2 9 1,6 1 256,1 15 0,13-10 1005,7-14-1005,30-13 100,13-32-100,-8-9 0,0-5 0,-4-1 0,-2-2 0,-4-5 0,-3 1 0,2-8 0,-6 9 979,-3 19-979,6 38 0,-1 7 0,10 24 0,4-22 0,7-7 0,5-15 0,25-21 0,-32-16 0,0-8 0,7-13 0,-3-6-557,-8-2 0,-5-3 557,-2-8 0,-5 0 0,-6 12 0,-3 1 0,-1-4 0,-1 1 0,-2 2 0,-1 0 0,0-4 0,-4 3 0,-9-9 0,-4 38 0,-6 63 0,1 29 0,5-15 0,3 4-173,-1-3 1,2 5 0,2-4 172,5-12 0,3-2 0,4-1 0,12 15 0,8-3-348,11-1 0,7-8-685,0-13 0,5-12 1033,14-18 0,-4-10 0,-8-3 0,2-23 0</inkml:trace>
  <inkml:trace contextRef="#ctx0" brushRef="#br0" timeOffset="38035">8520 6883 28446,'12'55'45,"0"0"0,-1 0 0,3 1 0,0 0 0,2-2-45,0-5 0,0-1 0,4-5 0,12 11 0,7-13 0,1-26 0,1-13 0,-6-12 0,-4-12 0,-6-12 0,-3-10 0,-4 0-562,-2-4 0,-3-1 562,-2 4 0,-1-1 0,-1 0 0,-2-18 0,-1 5-645,-5 10 1,6 18 644,16 36 0,-16-6 0,2 40 0,0-1 0</inkml:trace>
  <inkml:trace contextRef="#ctx0" brushRef="#br0" timeOffset="39398">9685 7014 28671,'-49'-13'0,"-1"1"0,3 4 0,3 14 0,6 41 0,8 16-1192,4-1 0,3 0 1192,-3 1 0,5-2 0,15-9 0,10-8 725,23-7-725,19-19 388,10-19-388,-17-17 0,-3-6 0,12-19 0,-20 8 0,-6-5 0,-12-9 0,-7 0 0,2-6 635,-5 14 1,-4 12-636,-2 31 0,0 50 0,9-11 0,4 2 0,2 3 0,3-1-399,7-1 1,5-5 398,27 0 0,11-19-63,-30-12 0,2-7 15,13-16 0,0-13 23,-4-6 0,-4-11 45,-7-7 1,-3-9 0,-3 0-659,-7 4 1,-3-1-1,-3-2 648,-5 9 0,-1-2 0,-2 1 0,-1 2-9,-1-3 1,-2 3 0,0 0 22,-1 4 1,0 0 0,-3 5-25,-2-6 0,-5 19 0,-26 57 0,17 11 0,3 13-326,1 4 0,2 7 0,2 1 326,4-6 0,2 1 0,1-2 0,1-3 0,1-2 0,2-2 0,5 11 0,4-5-44,0-15 1,6-4 43,26 14 828,-1-28 1,5-7-829,2-11 0,1-7 0,1-2 0,-2-6-133,-5-12 1,-7-7 132,-15 0 0,-5-4 964,0-13 1,-4-2-965,-3 1 0,-3 1 103,0 2 0,-2 3-103,-2-9 0,-1 57 0,0 27 0,3 27 0,0-28 0,2 3 0,6 12 0,3 1 0,2-10 0,2-2 0,3-1 0,2-6 0,12-7 339,-6-37-339,-9-16 0,-3-1 0,0-5 0,2-1 0,1-1 0,2-4 0,0 1 0,10-9 0,-12 24 0,-11 34 0,0 11 0,6 16 0,6 11 0,8 2 0,0-19 0,5-3-214,7-8 1,1-5 118,1 3 0,0-4 81,1-11 0,-3-6 8,10-11 12,-5-13 106,-8-9-28,-17 4 0,-3-5-26,-3-7 1,-3-2 19,0 1 1,-3 0-34,-3 0 1,-3 2-46,-3-3 0,-5 18 0,-5 15 0,-8 32 0,-6 17 0,7 12 0,3 6 0,4-13 0,3 1 0,-6 14 0,9-1 0,20-10 0,7-7 0,17 8-228,-2-21 1,5-7 227,-8-13 0,3-7 0,15-12 0,1-8 0,-2-7 0,-3-5 0,1-3 0,-5-4-358,-7-3 0,-7-2 358,-13 9 0,-4 0 0,-2-1 0,-2 0 0,-3 0 0,-2 1 0,-1 3 0,-3 2 0,-5-17 0,-24 20 0,-12 58 0,16 2 0,3 7 0,2 4 0,7 3 91,9 3 1,8-3-92,20 12 336,10-26 1,8-3-405,5-3 1,1-3 67,-1-1 0,0-2-6,-7-4 1,-5-1 5,-7 3 158,-15 1-158,-19 2 0,-17 1 0,-18 2 0,-14 1-260,-7-1-454,29-11 0,0-2-2916,-31 5-3052,9-3 6682,9-8 0,22-1 0,11-2 0</inkml:trace>
  <inkml:trace contextRef="#ctx0" brushRef="#br0" timeOffset="40533">13865 6664 28205,'-49'-19'155,"0"0"0,1 6 1,4 14-156,0 35 0,8 19-1291,16-14 1,4 4 0,1 1 1290,-2-1 0,0 1 0,8 0 0,10 2 0,7 0 0,7-5 176,13 2 1,13-8-177,0-15 0,8-3 0,5-2 0,-2-4 0,-2-3 0,1-3 0,0-3 0,1-1 0,6-2 0,2-2 0,-1-3 0,-5-3 0,0-3 0,-4-4 0,-5-4 0,-1-12 0,-7-4 0,-11 5 0,-4-4 326,0-18 1,-5-5-327,-5 4 0,-8 0 0,-10-1 0,-13 10 0,-11 23 0,-5 12 0,-1 16 0,1 11 709,-5 14 0,6 7-709,11-3 0,4 1 0,2 0 0,3 0 357,4-4 1,4 0-358,3 3 0,6-4 0,30 7 0,0-7 120,19-38-120,-13-13 0,-3-15 0,-3-8 0,-13 9 0,-1-4 0,-3 2 0,-2-1 0,1 3 0,-2 1 612,1-11-612,-10 31 0,-3 41 0,-1 2 0,0 30 0,1-27 0,2-2 0,13 18 0,1-9 0,13-25 0,-4-28 0,20-23 0,-18 6 0,0-3 0,6-8 0,0 0 0,-2 4 0,-3 4 0,12-9 0,-15 28 0,-16 30 0,-1 13 0,-2 15 0,-1 5 0,2-1 0,0-5-74,1-9 68,-1-12 6,0-12 34,1-7-34,3-13 0,5-8 46,20-29-46,-12 17 0,3-2 0,6-4 0,2 2 0,-7 7 0,0 4 0,18-3 0,-24 24 0,-5 15 0,-5 9-444,4 30-3672,5 0 4116,7-25 0,1-3 0,-4 5 0,21-19 0</inkml:trace>
  <inkml:trace contextRef="#ctx0" brushRef="#br0" timeOffset="41353">16526 6005 28227,'-7'55'88,"1"0"1,-1 0 0,1 1 0,0 1 0,1 2-89,3-3 0,0 3 0,2 1 0,-1-2-849,0-7 1,0 0 0,0-1 0,1-1 848,-2 17 0,1-1 0,4-5 0,6 9 0,6-12 885,13-11-885,-5-21 0,6-6 281,11-8 0,3-11-281,5-14 0,1-10 0,-9 0 0,1-6 0,-3-2-301,-7 0 0,-2-2 1,-3-2 300,-2-3 0,-4-3 0,-3 3 0,-3-2 0,-5 0 823,0-3 1,-9 5-824,-27 0 0,-24 59 0,20 4 0,3 8-324,-4 20 0,6 4 324,11-12 0,5-1 0,2 0 0,3-1 0,7-4 0,4-2-54,21 24 54,20-18-79,2-25 0,7-11 51,3-15 0,1-7 4,2 1 1,-3-7 23,-21-2 0,-2-5 0,-4-3 0,0-14 0,-4-6 21,-10 8 0,-1-5 0,-2-2 0,-1 1-162,1-10 0,-3 1 1,0-1 140,1-5 0,-1 0 0,-4 5 0,-4 4 0,-6 11 0,-9 12 677,-8 36-677,-12 37 0,14-4 0,2 7-470,-3 17 1,2 6 469,6-18 0,2 2 0,1 1 0,2 9 0,1 3 0,3-5 0,3-1 0,5-3-37,1 5 0,9-9 538,27-16-697,12-11 112,9-10 67,-15-23 1,0-12 21,0-13 1,-4-14-352,-16 9 1,-1-8 0,-2-1 0,-2 0 345,2-9 0,-4 0 0,-2-1 17,-7 8 0,-1-1 0,-2 0 0,-1 6-1,0-15 1,-3 6 247,-2 6 0,-2 4-264,0-3 910,-8 15-910,-16 79 0,12-3 0,1 9 0,1 1-477,-1 1 0,-1 0 0,3 3 477,1-3 0,1 3 0,2-1 0,2-4 0,2-2 0,3-3 0,1-3 667,7 17 0,6-7-3476,8-13 1,4-7 2808,4-8 0,-1-6 0,13-1 0,-13-17 0</inkml:trace>
  <inkml:trace contextRef="#ctx0" brushRef="#br0" timeOffset="41532">16383 6346 28671,'54'1'-1639,"0"0"1,0 1-1,2-3 1,3 1 0,0-1-1,-4-1 715,-2-2 0,-4 1 0,0-1 0,4 1 0,0 0 0,-9 0 0,1-6 0</inkml:trace>
  <inkml:trace contextRef="#ctx0" brushRef="#br0" timeOffset="42715">19253 6549 28671,'-11'51'0,"-1"0"0,1-3 0,5-1 0,14-3 0,8-3 0,5-12 0,3-3 0,3 2 0,2-7 0,5-17 0,-1-9 0,16-22 0,-14-7 0,-1-8 0,-1-3 0,-1-2-628,3-7 1,-2 2 627,-11 15 0,-3 4 0,3-4 400,-18 43-400,-2 32 0,-2-1 0,0 8 0,1 3 0,1 9 0,0 3 0,-1 1-244,0-9 1,0 1 0,-1 2-1,1 0 1,-1 2 243,1 8 0,0 3 0,0 1 0,0-2 0,-1-4 0,-1-1 0,0-2 0,-1-3 0,-1-3 0,0 1 0,-1-4 0,-3-8 0,-15 15 0,-1-30 0,-6-4 0,-8-7 0,-5-9 0,-11-10 0,0-11-109,8-5 0,5-11 109,5-21 0,12-10-292,14 17 1,7-3 0,6-3 291,5 1 0,5-3 0,4-3 0,2-1 0,1 3-31,1 0 0,3 0 0,2 1 0,1 0 0,1 0 31,3-4 0,2-1 0,1 1 0,1 2 0,-1 6 0,0 2 0,1 4 0,-1 4 0,-1 5 0,15-5 0,-4 12-28,5 13 28,-1 7 668,-9 18-668,-5 42 0,-24-13 0,-4 4 0,5 13 0,-2 0 289,-3-10 0,0-5-289,3-6 0,3-7 1633,13-5-1633,19-14 39,-4-43-39,-20-3 0,-4-5 0,-5-5 0,-5-3-299,-8-8 1,-5 1 298,-1 13 0,-2 2 0,-3 3 0,-2 2 0,-15-21 402,-2 16-402,13 25 0,25 32 0,20 7 0,-1-4 0,2-1 0,32 4-283,-27-14 1,1-1 282,0-2 0,2-1 293,11-1 1,0 1-294,-6-2 0,-2 0 0,-1 1 0,-3 0 0,7 6 0,-27 16 0,-9-1 0,-1 13 0,-5-7 0,2-2 602,-1-7-602,9-7 0,0-9 0,9-14 0,4-11 0,8-15 0,6-7 0,-9 11 0,2-1 0,-4 6 0,1 1 0,26-17 0,-22 35 0,-21 48 0,-6 2 0,0 18-3491,27-22 3491,19-26 0,-13-3 0,2-19 0</inkml:trace>
  <inkml:trace contextRef="#ctx0" brushRef="#br0" timeOffset="44315">22735 6210 28182,'-9'58'163,"0"-1"0,0 1 0,1-2-163,-1-11 0,2 2-999,0 17 1,2-1 914,2-19 0,3-1-3,1 8 1,9-6 606,34-10-498,-13-38 1,3-10 105,9-12 1,-1-8-22,-7-4 0,-3-3-225,-4-6 0,-4 1 118,-10 13 0,0 2 0,0-2 0,2 4 0,14-2 0,16 43 0,-6 24 274,-14-2 0,-1 3-280,-3-8 0,-1-1-263,0-2 1,0-1-326,16 17 191,-8-16 218,-10-13 731,-11-21-597,-6-17 227,-16-24 1,-6-7 36,12 20 0,-1 0 2,-12-24 1,3 1 238,17 1-410,50 25-22,2 19 1,8 7-448,0 4 1,2 4 383,-12-1 0,2 1 0,-4 0-102,0 0 1,-2-2 94,-2-3 0,-2-4-166,20-11 214,-15-16-28,-22-10 28,-19 7 0,-7-3 115,-10-2 0,-5-1 28,5 1 0,-2 2-84,-7 5 0,0 6-59,-1 4 1235,-5 26-1235,12 27 0,5 15 0,0 2 0,2 7 0,1 0-444,1-2 0,1 2 0,1 0 444,0 8 0,2 1 0,1-6 0,1-5 0,3-5-113,1-3 0,1-1 113,1-7 0,1-2 0,12 22 0,-2-15 0,5-22 0,3-44 0,2-6 0,-12 2 0,0-1 0,10-17 0,-7 19 0,3 2 0,22-5 0,17 18 0,-9 33 558,-22 1 0,-1 2-564,-2 2 0,-1-1-216,3 0 1,2-1-238,1 0 0,1-2-14,2-3 0,1-3 114,-1-1 1,2-4 211,10-3 0,1-6 147,-6-10 0,-2-6 199,4-7 0,-4-6-65,-14 0 1,-5-3 86,-7-2 0,-5 0 261,-4-12 543,-22-4-482,-23 30-420,7 27 0,-3 8-81,4 5 0,1 5-184,-1 13 0,5 4 142,12-10 0,3 0 45,2 6 1,6-1-46,20 10 0,27-14 0,-6-40 0,1-10 0,-3 2 0,-2-3 0,0-9 0,-2-2 0,4-9 0,2 2 0,-10 19 675,3 36-675,-9 11 0,3 29 0,-1-14 0,4-5 0,1-11-74,14-12 74,0-43 11,-15-2 0,-2-5-11,-5-3 0,-2-6 17,-3 0 0,-1-5 1,-1 1-124,1-16 1,-1 0 105,-4 16 0,1-1 0,-2 3 0,1-4 0,-3 5 0,0-4 0,-5 57 0,0 32 0,-1-3 0,-1 5-395,2 9 0,-1 2 395,-1 5 0,1 3 0,0-16 0,1 2 0,0-2-71,0 17 1,1-2 62,0-9 0,1-4 8,4 12 95,4-45 162,5-25-257,3-13 0,1-10 0,4-9 0,7-6 0,4-7 0,-3 5 0,-6 6 0,0 1 0,0 3 0,1 0 0,-1 0 0</inkml:trace>
  <inkml:trace contextRef="#ctx0" brushRef="#br0" timeOffset="44618">27002 5829 27986,'-11'50'97,"-1"0"1,1 0 0,4 3 0,1 4 0,1 4 0,1 2 0,2-1-98,0-6 0,2 1 0,1 1 0,1 0 0,-1 0 0,0 0-889,0 2 1,0 0-1,0 1 1,1 0-1,-1-2 1,0-1 888,1 4 0,1 1 0,-1-2 0,1-4 0,-1-4 0,0 4 0,0-6 0,-1 0 239,1 1 1,-1 0-1,-2-4-2401,-2 4 0,-7-8 2327,-12-16 0,-3-7 0,2-2 0,-21-42 0</inkml:trace>
  <inkml:trace contextRef="#ctx0" brushRef="#br0" timeOffset="45834">26980 6344 28591,'39'22'-114,"0"1"0,-3 2 1,-7 3-190,-16 7 1,-5 2 19,0-1 0,-5 0-28,-6 7 1,-10-3 310,-9-8 0,-7-5 274,-7 1 0,-1-8 650,-29-20-688,29-22-144,63-16 0,23-6-92,-6 5 0,7 1-382,0 1 0,6-1 0,0 0 344,-14 8 0,0-1 0,-1 0 1,-3 1 22,2-5 0,-3 1 0,-1-1 15,-1 2 0,-2 0 0,-6 0 25,-8-3 0,-8 3-19,-5-4-6,-24 14 0,-10 12 17,-5 22 0,-2 10-15,5 3 1,2 6-6,-1 12 1,7 3 2,13-8 0,11-1 33,19 2 1,10-6-34,28-6 2,-17-12 1,3-5 39,-1-7 0,-1-4 31,-8-4 0,-2-1 51,28-3 1023,-33-2-1147,-23 9 0,-9 15 0,-6 8 0,-3 9 0,0 4 0,3 4 0,1 0 0,-3 1 0,4-2 0,14 26 0,13-34 0,40-13 0,-9-18 0,-14-4 0,0-5 0,-1-14 0,-2-6 0,-2-4 0,-1-2 0,1-6 0,-2 1 0,-10 11 0,-3 3 0,-1-4 0,-13 27 0,-8 40 0,3 21 0,0-13 0,2 1 0,4-7 0,3-3 0,9 17 0,8-35 0,9-15 0,-4-36 0,-5-3 0,-14 7 0,-4-2 0,-9-9 0,-3 1 0,0 9 0,-2 1-109,-4-11 1,-2 2 108,-11-8 0,6 0 0,27 15-911,19 15 1,8 2 42,1 6 0,3 1-829,17-3 0,1 0 647,-12-1 0,-2-2 352,1-4 1,-2-3 319,-3-2 0,-2-7 604,-7-5 0,-3-5 0,-2-3 871,-4-1 1,-4-2 0,0-2 69,0-4 0,-2-2 0,-3 4-742,-4-7 1,-7 8-135,-14-2 108,-12 66-248,7 18 1,1 14-1,2 5-82,4-2 0,3 5 0,1 2 0,0 2-468,0-6 0,0 3 1,0 1-1,1-1 1,2-2 398,2 5 0,2 0 0,1-3 0,2-4 0,0 1 0,1-4 0,2-7 597,9 19-597,-2-9 209,-1-7-136,-1-14-40,-4-41 19,4-46-52,-6 22 0,1-2 932,3-9 0,2 1-932,0 12 0,2 2 201,6-3 0,4 2-201,23-5-102,7 25 40,-15 54 12,-17 11 33,-18 14 17,-15-21-34,-10-5 62,-11-6-314,4-16 1,-4-2 285,-9-4 0,1-2 0,-15 7 0,0-11 0</inkml:trace>
  <inkml:trace contextRef="#ctx0" brushRef="#br0" timeOffset="46000">29558 6448 18772,'0'0'0</inkml:trace>
  <inkml:trace contextRef="#ctx0" brushRef="#br0" timeOffset="47666">2683 9149 24346,'8'-57'1040,"0"0"0,0 4 0,-3 2-604,-10 8 1,-6 3-271,-8 0 0,-3 2-424,1 2 1,-5 5 257,-6 6 0,-2 10 0,-18 21 0,-2 24 0,27-6 0,2 6 0,-6 26 0,6 7 0,11-21 0,3 2 0,4 1 0,4 4 0,5 1 0,3-4 0,5 4 0,8-8 0,10-14 0,5-11 0,21-18 84,-19-15 1,-2-9-85,-5-7 0,-3-6 0,2-15 0,-6-3-206,-8 10 1,-4 0 205,-4 4 0,-4 4 0,-1-4 0,0 18 0,2 11 247,8 48-247,-1-1 0,4 5 0,6 18 0,2 2 0,-2-8 0,3-2 0,7-2 0,5-9 510,17-18-510,7-38 0,-31-8 0,-4-6 0,-5-2 0,-3-2 0,0-1 0,-1 2 0,6-14 0,4 0 0,-2 23 0,3 34 0,2 45 0,-7 10 0,-5-22 0,1-3 0,2-4 0,8-5 0,-3-38 0,3-28 0,-1-5 0,-2-16 0,-9 15 0,1 5 0,-4 8 0,3 11 0,2 31 0,-1 10 0,5 28 0,-2-1-63,5-1-217,2-5 196,2-14 45,3-11 100,11-21 225,2-35-167,-1-3-243,-22 10 0,-3-1 124,8-14-13,-2 6 13,-3 7 0,-1 13 0,-4 28 0,2 13 0,1 22 0,2 0 0,4-3 247,6-7-247,21-12 14,5-25-14,-18-12 0,-2-5 0,-7 0 0,-3-3 0,1-8 0,-4 0 0,8-14 0,-4 2 0,-5 10 0,-4 8 0,-9 42 0,-4 29 0,-4 12 0,0-15 0,-1 3 0,0 3-506,0 1 0,0 3 1,0 2-1,0-2 506,0 10 0,1-1 0,-2 1-90,1-9 0,0 1 0,-1 0 0,0-2-105,-1 5 1,0-1 0,-2 0 212,-1 7 1,0 1 0,-5-4 24,-2-12 0,-4-3 0,0-3 55,-6 8 0,-3-6-11,-5-8 0,-3-11-87,-23-17 0,15-33 0,4-18 0,16-4 0,8-10 0,8-4-524,7 12 1,5-3 0,5-3 0,2 1 0,1 2-343,4-12 1,2 2-1,5 1 1,7 2 865,7 7 0,7 0 0,4 2 0,-2 4 0,-6 8 0,11-5 0,-3 9 0,6 3 0,0 0 0</inkml:trace>
  <inkml:trace contextRef="#ctx0" brushRef="#br0" timeOffset="47966">5822 8364 28671,'8'51'0,"-1"-1"0,1 0 0,0 0 0,-1 0 0,1 4 0,0 3 0,0 0 0,0 1 0,-1-2 0,0 1 0,0-1 0,0 1 0,0-1 0,0 1 0,-1 0-831,1 1 1,0 1 0,0 0 0,0-1 0,0-1 0,-1-2 830,1 16 0,-1-2 0,0-4 0,-1-6 0,0 9 0,-1-7-83,-1-4 0,0-4-2891,-1-16 0,-1-8-3810,-1-15 4504,-6-41 2280,2-12 0,-1-2 0,-1-4 0,0 6 0</inkml:trace>
  <inkml:trace contextRef="#ctx0" brushRef="#br0" timeOffset="48165">5958 9031 19703,'4'-53'1994,"0"1"0,1 3 0,4 5-1356,17-4-403,12 15-232,-1 25 0,6 11-54,4 14 1,1 11 5,-12-3 0,0 4 1,-4 2-451,6 15 0,-9 4 444,-9 2 1,-11-3-101,-16-14 0,-6-4-280,-17 26-162,6-32 0,-2-3-2381,-22 11 2974,3-12 0,22-13 0,7-5 0</inkml:trace>
  <inkml:trace contextRef="#ctx0" brushRef="#br0" timeOffset="48817">7083 8832 28671,'-41'-25'0,"0"0"0,-22 31 0,5 18 0,29 2 0,5 7 0,-4 2 0,-2 5 0,7-2-37,7 4 0,10-3-114,26 12 100,32-17 51,12-42-203,-27-6 0,-2-5 236,7-23 57,-18 10 1,-2 0-91,6-15 115,1-7-115,-18 26 0,-5 21 0,-1 16 0,-1 20 0,4 14 290,7 2-626,7-2 118,23-7 223,4-23-5,0-16 51,-9-25 117,-19-12-51,-4-4 159,-1-6-276,-5 15 0,2-1 0,2 4 0,2 1 0,5-1 0,4 8 0,32 18 0,-10 31 0,-23 1 0,-5 5-147,5 27-186,-13-18 0,-3 0 137,0 26 274,-2-5 28,-7-33 40,12-31-146,5-13 0,16-15-331,-1 5 1,4-3-451,6-3 0,2-2-988,-8 6 1,1-2 0,-1 0-120,8-9 1,-4-2 1887,-1-9 0,-8 2 0,-8 5 0,-3-7 0</inkml:trace>
  <inkml:trace contextRef="#ctx0" brushRef="#br0" timeOffset="49184">8239 8126 28188,'-22'58'80,"0"0"1,-1 0-1,6-6 1,1 4-1,1-1 1,5-5-81,2 16 0,4-2-764,0-13 0,1 2 0,0-4 764,2-3 0,2-2-48,5 11 0,6 0-157,4-12 1,7-3-238,13 1 0,5-10 358,-4-20 0,1-10 33,6-11 0,-2-8 51,-9-6 0,-3-5 300,13-18 0,0-7 4,-16 15 0,-1-1 0,0-2-56,2-5 1,1-1 0,-4 2-249,2-5 0,-4 5 0,0-1 0,-17 61 0,-6 29 0,0 3 0,0 5 0,2 0 0,2 2-544,5 4 1,4-3-889,-1-18 1,7-8 1431,42-11 0,-31-20 0,5-8 0</inkml:trace>
  <inkml:trace contextRef="#ctx0" brushRef="#br0" timeOffset="49333">9057 8307 27902,'-37'-4'-1921,"0"0"0,-2 3 0,4 3-6313,0 10 8234,-10 4 0,21-7 0,4-4 0</inkml:trace>
  <inkml:trace contextRef="#ctx0" brushRef="#br0" timeOffset="49485">7918 8512 28087,'60'-12'-633,"0"0"0,0 0 0,7-1 0,-4 0 1,0 0-1,-8 0 0,-10 2 0</inkml:trace>
  <inkml:trace contextRef="#ctx0" brushRef="#br0" timeOffset="50899">9451 8420 28143,'-46'47'140,"-1"0"0,5-2 0,9 0-126,20-10 0,6 0-11,0 0 0,4-2-9,6 28 6,17-11-168,17-13 98,1-23 0,7-7 47,3-8 1,2-8 56,9-11 0,-2-6 16,-11 1 0,-6-7 82,-2-18 1,-8-3-408,-3-7 275,-13 21 0,-3 4 68,-3 4-68,-5 28 0,-5 57 0,0-12 0,3 4 0,6 15 0,13-8 0,16-27 0,7-15 0,1-21 0,1-12 0,3-9 0,-5-7 0,-13-5 0,-8 4 0,-4 14 207,1 17-207,-1 45 0,1 4 0,-8-6 0,0 1 0,12 17 0,5-8 0,6-13-41,22-15 41,-24-28 0,-1-7 20,0 1 1,-2-5-239,0-15 0,-5-5 218,-8 4 0,-2-2-675,0-7 0,-2-1 681,1-1 0,-2-3-6,-2 2 0,-1-4 0,-1 4 0,0 0 0,-2 0 0,2-14 0,-2 5 0,-7 11 0,-27 91 0,16-7 0,1 8-508,-1 8 1,-2 8-1,3 0 508,4-5 0,2 1 0,2 0 0,1 6 0,3 0 0,7-3-347,7-13 1,6-4 0,2-2 198,13 14 0,7-10-48,15-19 0,5-10 131,-7-8 1,0-6 64,-3-6 0,-1-5 0,-9 1 0,-1-7 414,9-19 0,-5-9-154,-12-6 1,-5-4-163,2 2 0,-6 0-8,-7 0 0,-11 4-90,-29-3 0,-3 25 0,-26 33 0,1 32 0,12 9 0,2 10 586,5 0 0,3 2-586,9-16 0,1 0 0,5-2 619,1 3 1,9-6-620,20 1 0,17-36 0,9-18 0,2-8 0,0-15 0,-5-5 309,-16 11 0,-2 0-309,12-21 0,-5 7 0,-16 23 0,-10 31 399,-2 33-496,-1 19-163,0-23 0,2 0 148,4 14 112,6-25 0,9-22-17,20-24 17,-7 0 207,15-20-6,-21 13 1,0-1-134,4-3 0,1 1-68,-2 1 0,0 1 0,24-12 0,-25 27 0,1 31 0,-7 35 0,-11-12 0,-1 3-32,-4-3 1,-1 0-28,-1-4 0,0-2 59,0 3 0,1-13 6,-2-11 169,2-8-175,0-10 0,11-29 0,15-26 0,-14 24 0,1-2-302,6-6 1,1 1 301,-3 7 0,1 2 0,2 0 0,1 0 0,-2 1 0,3 2-1390,10-2 1,2 4 1389,-4 7 0,-1 3 0,21-11 0,-21 20 0</inkml:trace>
  <inkml:trace contextRef="#ctx0" brushRef="#br0" timeOffset="52399">13787 8540 24273,'-51'16'600,"0"0"1,9 6 0,-1 4 0,5 2-467,5 5 1,2 4-834,-10 14 1,3 0 704,15-15 0,6-1 111,-6 27 404,12-11-17,52-17-336,-7-30 0,5-11 14,20-15 0,2-10-651,-6-4 0,-4-8 469,-17 5 0,-3-4 0,-3-1 0,-7 3 0,-4-2 0,-3-3 0,-1-5 0,-3-6 0,-2 0 0,-1 1-200,1-10 0,-2 0 0,-3 1 200,-2 13 0,-1-1 0,-1 2 0,-3 6 158,-5-13 1,-5 13-159,-14 17-34,-2 58 34,16-1 0,4 10 0,1 19 0,3 12 0,2 0 109,1-19 1,1 0 0,1 0-1,2 2-109,2 5 0,2 2 0,1-1 0,1-4 0,1-1 0,2-3 0,5-7 0,9-2 0,6-8 284,-3-10 1,5-6-1137,18 0 1,6-6-1009,4-6 1,2-8 488,-12-6 1,1-4 0,-2-4 1199,-6-7 1,-1-4 0,-5-2 364,5-10 1,-8-4 667,-11-1 1,-8 1 1153,-6-12 2157,-29 7-2561,-25 34-1318,9 26 0,0 9-210,0 1 1,4 6-289,0 12 1,5 2 203,11-10 0,3-1 277,-3 26-277,8-8 573,28-3-573,21-23 0,25-23 0,-4-22-127,-33 2 0,-3-4 127,7-20 217,-15 15 0,-1 0-217,6-10 0,0 11 0,-13 38 0,0 22 0,5 9 0,7 0 0,9-2-184,-2-22 0,5-4-337,2-7 0,3-7 437,8-13 0,0-10 109,-1-17 1,-7-8-582,-7 0 0,-5-4 657,-3-8 0,-5 0 8,-6 14 0,-3-2 61,-2 5 0,-1-3 1,-1 2 176,0-11 1,-1 3-348,1 2 0,-3 6 0,-6-1 0,-7 58 0,-8 27 0,6-2 0,0 8-306,-1 12 1,2 10 0,1-1 305,2-6 0,2 1 0,2 0 0,3-8 0,2 1 0,2-1 0,3-5-40,5 18 0,13-11-151,9-27 1,10-6 0,0-6 72,3-2 1,2-5 107,-3-2 1,3-2 0,0-6 249,-3-8 1,-1-6-1,-1-4-192,-2-3 1,-2-4 0,-1-1-21,-1-1 0,-1-1 0,-5-2-115,7-18 1,-10 0 178,-16 12 1,-4 2 108,0-28-104,-13 13-97,-31 25 478,6 37 0,-2 12-478,-12 13 0,3 6 0,4 5 0,6 2-32,5 0 1,6-2 31,7 6 559,12-14-559,17-16 0,31-14 0,-12-21 0,2-5 0,0 2 0,0-3-175,0-10 0,-3-3 175,10-18 0,-7 1 0,-7 6 382,-7 10-382,-8 30 0,-3 16 0,-4 28 0,3 6 0,4 1-499,3-3-4906,7-5 5496,-9-20 0,0-6 0,-12-16 0</inkml:trace>
  <inkml:trace contextRef="#ctx0" brushRef="#br0" timeOffset="52567">14970 8311 28671,'45'-4'-26,"0"0"0,1 0 0,15 0 0,4 0 0,-7 2 0,-11 1 1,-3 2-1,11-1 0,1 0 0</inkml:trace>
  <inkml:trace contextRef="#ctx0" brushRef="#br0" timeOffset="52849">17256 8012 28671,'-5'55'0,"0"1"0,0-1 0,0 4 0,1 1 0,1 1 0,2 3 0,1 1 0,-1 3-652,1-14 0,0 3 0,1 1 0,-1 1 0,-1-2 652,1-3 0,-1 0 0,1 0 0,-1-1 0,0 0 0,1 10 0,0 0 0,0-2 0,0-4-32,-1 4 0,0-4 0,0-8-44,1-12 0,0-4-5711,0 26 5918,1-26 0,-1-5 0,1-22 0</inkml:trace>
  <inkml:trace contextRef="#ctx0" brushRef="#br0" timeOffset="53334">17312 8440 28671,'44'11'0,"-1"-1"0,8 17 0,-7 10-7,-18 11 1,-7 6-732,3-2 0,-4-1 696,-12-3 0,-8-4-53,-19 6 300,-6-24 1,-4-4-257,-25 4-230,5-14-301,38-29-650,37-21 363,1 11 1,5-3-832,7-10 1,3-4 1006,-7 8 1,0-3-1,1-1-194,2-6 1,0-1 0,-1-2 596,0-2 1,-1-1 0,-2-3 357,-8 11 1,-1-3 0,-1 0-1,-3 3 788,-2 0 0,-2 1 0,-2 2 432,5-17 0,-6 7 101,-18 8-520,-6 31 1334,-22 26-1764,13 14 1,3 10-151,-4 19 0,4 5-124,3 1 0,4 2-165,6-18 0,2 1 0,2-2 0,0 5 0,3 1 0,2-7 0,3 2 0,0-3 0,0 4 0,2-1-79,5 8 1,2-4-2919,14 4 2997,-13-28 0,0-7 0,-13-19 0</inkml:trace>
  <inkml:trace contextRef="#ctx0" brushRef="#br0" timeOffset="53500">17796 8449 27023,'56'-30'198,"0"-1"0,-2 3 0,-2 5-327,-17 15 0,1 5 129,27 8 0,-2 2 0,-7-4 0,-13 7 0,1-1 0</inkml:trace>
  <inkml:trace contextRef="#ctx0" brushRef="#br0" timeOffset="53651">18558 8893 25040,'14'-35'-2678,"3"8"1,-26 26 0</inkml:trace>
  <inkml:trace contextRef="#ctx0" brushRef="#br0" timeOffset="54850">19589 8440 28345,'-9'51'81,"0"0"1,0 0-1,-1 9 1,1-2-82,4 4 0,1-3-225,3-20 1,0-3 224,0 28 147,1-4-147,11-27 75,16-29-75,7-28 0,-8-1 0,-1-4 0,-1 0 0,1-2 0,14-18 0,2-2-111,-2 2 0,-1 1 111,3 0 0,-4 4 111,-12 13 0,-4 10-111,-3 19 0,-16 27 0,-3 9 0,1 7 0,-1 3 0,1 2 0,4 8 0,3-2 0,4-13 0,3-5 0,15 4 0,9-37 0,-10-20 227,3-17-227,1-14 0,-5 3 0,1-3-460,-7 10 0,0-1 460,8-16 0,-1 1 0,-9 18 0,-2 2 0,-1 3 0,-2 3 0,7-14 0,-10 23 0,-12 61 0,-4-1 0,0 6 0,1 19 0,1 1-540,4-9 1,3-4 539,6-6 0,6-7 0,29-4 575,15-17-575,-28-11 0,3-6 0,16-16 0,0-12 0,0-13 0,-3-8 0,-14 12 0,-2-4 0,-2-3-502,-2-9 1,-4-3-1,-3-1 502,-6 6 0,-3 0 0,-2-1 0,1 1 0,-2-1 0,-2 0 0,-1 5 0,-2 0 0,-1 1 0,2-17 0,-6 4 0,-6 16 0,-8 9 958,-28 11-958,17 39 0,2 14 0,-6 24 0,5 11-511,12-13 0,4 4 0,2 0 511,0 6 0,1 0 0,4 1 0,1-4 0,2 0 0,4-1 379,4 0 1,2-1 0,6-4-380,14 6 0,6-7 0,0-8 0,5-9-254,5-15 0,2-10 254,-9-5 0,2-7 0,16-16 0,1-12 0,-22 3 0,-2-6 0,-2-5 0,-1-5 0,-1-7 0,-2-3 0,-3 0 0,-3-4 0,-3-1 0,-2-2 0,-2 2 0,-3 4 0,-2 0 0,-1 1 0,-2 3 0,0-1 0,-1 2 0,-6 7 0,-18-15 0,-3 74 0,-1 20 0,1 8 0,2 11 0,2 3-45,3-5 0,1 4 0,1 0 0,2 0 45,0-5 0,2 1 0,2-1 0,2-3 0,4 6 0,2-2 0,4-8-155,2-12 1,4-5-38,22 25-120,-15-27 1,4-2-2302,13-2 1,4-6 2612,-4-9 0,0-3 0,24 5 0,-24-21 0</inkml:trace>
  <inkml:trace contextRef="#ctx0" brushRef="#br0" timeOffset="55051">20371 7848 23847,'-5'35'-2201,"1"-14"0,4-8 0</inkml:trace>
  <inkml:trace contextRef="#ctx0" brushRef="#br0" timeOffset="56432">22659 7741 27869,'-29'44'160,"-1"1"0,1 0 1,0 1-1,3 2 1,4 0-161,10-2 0,3-1 0,2 2-1378,-1 4 1,1 1 0,1 0 1377,2-1 0,1-1 0,0 0 0,0 18 0,1-4 388,2-15 0,0-4-388,0 17 0,4-22 719,4-12-719,8-29 0,3-21 0,-5-9 0,-1-7-110,0-2 0,1-4 110,2-2 0,1-4 0,-1 3 837,3 0 0,-1 2-837,5-16 0,2 7 365,12 14-365,-1 46 0,-2 20 0,-16 8 0,-2 5-102,-1-3 0,1 2 102,14 19 0,8 0 0,-9-22 0,3-3 0,4-1-318,8 2 0,4-2 0,0-4 318,12 1 0,0-10 0,-1-14 0,-3-10-178,-18-3 0,-4-6 178,-1-6 0,-2-4-248,-2-4 0,-2-3 248,-3-4 0,-2-3 0,-3-1 0,-3-4 60,-1-17 1,-6-2-61,-7 11 0,-10 2 0,-13 3 0,-10 9 0,-31 20 222,15 32 1,2 14-223,9 5 0,5 9 0,6-1 0,0 6 0,5 1 0,6-3 0,2 0 0,3 0 0,-2 22 0,8-3 0,11-15 0,11-9 737,30-12-737,8-15 0,3-23 0,0-14 0,-33 5 0,-1-7 0,8-17 0,-3-6 0,-3-6 0,-3-2-57,-6 14 0,-1 0 1,-2 1 56,0-5 0,-4 6 0,1-7 48,-11 43-48,-2 49 0,-1-9 0,1 4 0,0 14 0,1 1 247,1-9 1,2-3-248,7 21 88,9-40-88,4-13 810,4-10-810,22-33 0,-19 6 0,1-3 0,8-10 0,0-2 0,-8 7 0,-1 3 0,-4 1 0,-4 9 254,-6 16-254,-5 43 0,-9-3 0,-3 4 0,3 0 0,1 1 0,0-1 0,3-4 0,11 0 0,3-12 0,4-12 0,13-34 0,-14 0 0,-1-6 0,10-13 0,0-3 0,-5 6 0,0 1-123,0 2 1,0 5 122,14 3 0,17 11 0,-26 15 0,2 3 0,10 3 0,0 2 0,-8-1 0,-2 1 0,1 0 0,-2-1 0,13-1 0,-5-6 0,-4-8 0,0-23 0,-15-17 0,-13 18 0,-5-1 0,-12-18 245,-14 14-245,-11 26 0,-28 32 0,14 11 0,15-4 0,4 7 0,10 13 0,7 3-286,4-11 0,5-1 286,5 13 0,8-3 0,5-18 0,5-4-376,7-3 1,3-4-1132,2-3 0,3-5-1770,6-8 0,5-6 0,-2-1 2014,3-3 1,-1-2-1,6-1 1,-5-1-1,-11-5 1</inkml:trace>
  <inkml:trace contextRef="#ctx0" brushRef="#br0" timeOffset="56567">25966 8246 28671,'-37'33'-513,"0"0"0,1 0 1,0-6-1,5-2 1,-8 25-1</inkml:trace>
  <inkml:trace contextRef="#ctx0" brushRef="#br0" timeOffset="56949">20358 9532 28671,'54'-2'0,"1"0"0,0 1 0,-1-1 0,0 1 0,4-1 0,3 1 0,2 0 0,0 0 0,0 0 0,-4 0-944,2-1 1,-1 1-1,-2 0 1,1 0 0,1-1-1,4 1 944,-3 0 0,3-1 0,3 1 0,0-1 0,1 1 0,-2-1 0,-1 0 0,-3 0-180,6-1 1,-3 0-1,-1-1 1,-1 1-1,-1-1 1,1 1 179,-1-1 0,0-1 0,0 1 0,-1 0 0,0-1 0,0 1 19,-3-1 1,-1 1 0,-1-1 0,1 1 0,0-1 0,1 1-20,5-1 0,1 0 0,0-1 0,0 1 0,-3 0 0,-3 1-47,7-1 1,-3 0-1,-3 0 1,-1 1 46,-2 0 0,-1 0 0,-4 1 0,-11 0 0,9-1 676,-89 6-2303,0 5 0,-8 2-136,7-1 1,-3-1 0,-2 3 1840,-2 2 1,-4 2-1,0 1 1,6-3-1,-8 2 1,3-1-1,-7 4 1,0-1-1</inkml:trace>
  <inkml:trace contextRef="#ctx0" brushRef="#br0" timeOffset="57265">20605 10040 27516,'52'-20'231,"0"-1"0,0 1 0,7 0 0,3 1 0,1 3-231,-9 7 0,2 2 0,2 1 0,0 0-929,5-1 1,0 1-1,3-1 1,5 1 928,-16 2 0,3 0 0,3 0 0,1 0 0,1 0 0,0 0 0,0-1-262,-6 1 1,2 0-1,0 0 1,0 0 0,1 0-1,-1 0 1,1 0 0,-2 0 261,9-1 0,0 1 0,-1 0 0,1-1 0,-2 1 0,1 0 0,-2-1-99,-3 1 1,0-1 0,0 1-1,-1-1 1,-2 0 0,-3 1 0,-3 0 98,9-1 0,-5 0 0,-3 1 0,1-1-31,-2 0 1,0 0-1,-2 0 1,-3-1 30,18-2 0,-4-1 0,-6 1 0,-8-1 0,-11-1 916,-19 5-916,-12 4 2249,3 1-2249,8 0 0,25 2 0,4 1 0,-15-2 0,9 1 0,-1 1 0</inkml:trace>
  <inkml:trace contextRef="#ctx0" brushRef="#br0" timeOffset="57415">24810 9606 20453,'0'0'0</inkml:trace>
  <inkml:trace contextRef="#ctx0" brushRef="#br0" timeOffset="60165">3554 11938 28143,'12'-40'176,"1"1"0,0-6 0,-5 2-176,-10-11 0,-9-1 0,-9 21 0,-6 6 0,-22 3 0,13 8 0,-4 8 0,-13 26 0,0 15-341,16-5 1,1 5 0,2 4 326,-4 11 1,1 5 0,5 0-310,6-6 1,4-1 0,6 0 322,4 13 0,11-5 51,22 0 205,8-34 1,7-10-257,8-18 0,4-12 0,-8 0 0,1-4 0,-2-3-314,-6-1 1,-2-3 0,-2-1 313,13-19 0,-7 0 0,-13 17 0,-3 3 422,12-24-422,-9 15 884,-8 19-884,-8 13 0,-3 38 0,-4 21 0,-1 0 0,0 7 0,-1 0-561,0 1 0,-1 2 0,0 0 561,1-8 0,-1 2 0,0-1 0,0-7 0,-2 9 0,0-6 447,0 2 1,0-1-1241,2-8 0,0-2 793,3-3 0,0-4 0,-1 13 0,5-34 0</inkml:trace>
  <inkml:trace contextRef="#ctx0" brushRef="#br0" timeOffset="60482">4202 11698 28671,'-23'55'0,"-1"0"0,1-2 0,8-3 0,23 13 0,11 1-365,-3-34 1,4 0 364,4-2 0,6 0 0,19 8 0,5 0 0,2-2 0,1 0 0,0-1 0,-3 0-6,-9-6 0,-7-1-84,-8 6 327,-14-4-231,-20-2 211,-48 1-548,9-18 0,-4-4-644,-2 2 1,-2-6-1322,-6-13 1,5-8-576,16 1 0,6-5 2871,1-11 0,3 0 0,-1-1 0,11 4 0</inkml:trace>
  <inkml:trace contextRef="#ctx0" brushRef="#br0" timeOffset="60633">4360 11642 28671,'64'-5'-282,"-1"-1"1,-28 2 0,-3 0-1,31 3 1</inkml:trace>
  <inkml:trace contextRef="#ctx0" brushRef="#br0" timeOffset="60966">4962 11595 26105,'54'32'29,"1"-1"1,-12-5 0,-3-6-30,19-9 163,-21-16 358,-18-15-17,-16-13-482,-23-1 12,-17-1-68,-5 17-56,-19 5-122,9 11 128,6 15-152,24 2-452,34 6-1357,15-10-2676,37-5 4598,-9-13 0,0-3 1,7 5-1,-24-5 0,0 1 1</inkml:trace>
  <inkml:trace contextRef="#ctx0" brushRef="#br0" timeOffset="61151">5673 11321 26894,'-13'44'355,"1"0"0,0 1 1,-1 4-1,1 1 1,0 1-356,3 0 0,0 1 0,0 1-1592,0 5 0,-1 2 0,0-1 1592,1 1 0,0 0 0,0-2 0,1-3 0,0-2 0,-1 1 251,-1 6 0,1 0 0,0-3-1140,1-11 0,1-2 0,0 0-1063,-2 20 0,0-4 1952,4-10 0,1-8 0,3-9 0,0 2 0</inkml:trace>
  <inkml:trace contextRef="#ctx0" brushRef="#br0" timeOffset="61432">6049 12348 23954,'-11'44'441,"-1"-1"0,0 1 0,0 6 0,1-3-405,2-12 1,3-4 198,10 2-33,28-21 61,-1-18 230,19-21 22,-16-16-415,-3-9 180,-10-6-163,-9-3-117,-7 2-1042,-26 27 1,-12 6 1041,-9 8 0,-3 6 0,8-2 0,1 3 0,-1 11 0,1 0 0</inkml:trace>
  <inkml:trace contextRef="#ctx0" brushRef="#br0" timeOffset="62451">7415 11564 25012,'-35'35'368,"-1"1"1,1-1 0,4 8 0,1 5 0,2 2 0,4-3-351,6-1 1,4-2 0,1 3-587,-5 14 0,2 2 0,4-7 601,8-12 1,6-5 55,16 22 481,17-16-548,8-19 1,9-6-23,7-8 0,5-9-7,-12-5 0,2-6 0,-3-7 169,-2-7 1,-2-6-1,-5-3-373,5-13 1,-8-3 320,-10-2 0,-9 0-110,-8-11 848,-6 14-848,-16 43 0,-3 56 0,6-20 0,1 3-190,-1 15 1,4-1 189,6-15 0,5-2 180,11 7 1,8-5-181,8-10 0,6-5 0,8-1 0,1-8 0,-11-11 0,-4-8 0,10-25 0,-36-10 0,-21-10 0,-9-5 0,-5 15 0,-3 0 398,3 5 1,1 0-399,0 0 0,5 1 0,11-4 0,37 27 431,25 11-431,-1 4 0,5 5 0,4 6 0,3 4-99,-14-2 1,1 2 0,-2 4 98,-7 4 0,-2 4 0,-4 0 0,1 6 0,-8 1 0,-10 0 0,-7-1 0,-8 11 0,-21 5-102,1-14 158,-7-8-10,11-23-46,13-21 295,10-15-295,6-4 0,3-3 0,-3 7 0,2-1 0,7-12 0,3 0 0,1 5 0,1 4 0,14-7 0,7 5 0,-23 44 0,-7 20 0,-4 23 0,-10-18 0,-2 1 0,0 3 0,0 1 0,1 11 0,2 1-2040,4-6 1,2-2 2039,3-1 0,1-3 0,7 2 0,-3-26 0</inkml:trace>
  <inkml:trace contextRef="#ctx0" brushRef="#br0" timeOffset="63251">9670 11129 28306,'-6'61'52,"0"0"0,-1 0 0,1-1 0,1 0 0,-1-2 0,1 1 1,1 2-53,2-6 0,0 0 0,2 1 0,-1 1 0,-1-1-1010,0-1 0,0 1 0,0 0 0,-1-1 0,1 0 1010,-1 12 0,0-1 0,0 0 0,0-1-20,0-1 0,0 0 0,0-3 0,1-7 234,-1 1 1,1-6-719,1 7 0,7-6-1532,30-3 81,-2-32 1,8-10 1464,16-12 0,1-12 104,-5-3 1,-4-10 515,-18-1 1,-4-7 0,-7-1 300,-5-19 0,-17-6 224,-13 17 1,-9-4-1,-7 0 1,-3 3-112,-5 4 1,-6 4 0,-2 1-1,-1 1-144,1-3 0,-1 0 0,-2 3 0,0 6-231,1 9 1,-2 4-1,2 5 1,5 3 132,-2 4 1,5 5 404,-16-1-455,24 5-112,18 3-39,9 5 28,29 0 0,17-1-129,20-1 0,9-4-187,-10-5 0,4-2 0,-2-2 187,-4 1 0,-1-1 0,-2-4 0,-7-2 0,-1-3 0,-6-1 839,-1-2 1,-4 0-840,11-7 0,-2 1 0,-9 7 0,-2 2 0,-3-2 0,-3 5 0,-1 13 0,-18 21 0,-5 18 0,2 16 0,-3-9 0,3 2-57,4-2 1,5-1-9,6 5 1,8-6 22,8-13 0,4-10 11,-5-12 1,2-8 742,2-9 0,-3-7-1446,11-27-2512,-21-7 0,-6-9 3246,-6-6 0,-5-1 0,2 13 0,-2 3 0,-9 8 0,0-1 0</inkml:trace>
  <inkml:trace contextRef="#ctx0" brushRef="#br0" timeOffset="63416">10436 11419 21702,'30'32'0,"-6"-6"0</inkml:trace>
  <inkml:trace contextRef="#ctx0" brushRef="#br0" timeOffset="64334">11414 11923 28373,'-47'-15'99,"-1"1"0,2 6 1,3 7-100,11 12 0,2 7-599,-2 5 0,1 5 599,-1 4 0,2 5 0,-6 14 0,3 4 0,11-9 0,3-1 0,-1-1 0,9-4 383,22 2-383,21-33 0,7-22 0,5-12 0,4-8 0,1-8-476,-9-1 1,-1-5-1,-3 0 476,-6 4 0,-3 0 0,-3-1 0,-3-2 0,-3-1 0,-4 1-331,-3-5 1,-3 2 330,-3-2 0,-1 0 0,-2 3 0,-1-2 0,-2-8 0,-4 3 235,-1 17 0,-4 9-235,-20 13 0,8 63 0,5 26 0,6-28 0,2 2 0,0 1-303,1 15 0,1 2 0,2-4 303,0-3 0,7-3-166,7-1 0,10-2-145,9-7 1,6-6 220,2-6 0,5-6-39,9-3 1,1-9 595,-9-11 1,-1-7-471,-1-4 0,0-4 3,-2-2 0,-1-5 327,6-15 1,-4-7-208,-9-1 1,-5-4 38,1-7 1,-6-1-121,-8 15 1,-8 3-40,-23-13-79,-1 52 1194,-17 23-1154,15 14 0,4 9-247,5 0 1,2 2 136,-3 0 1,4-1 117,12-10 0,6-6 129,15-8-65,8-19 1,6-8 125,3-11 1,2-8 139,10-4 1,-1-7-14,-3-10 0,-6-3-569,-10 9 0,-4 1 398,-7 4 1,-4 3-116,2 2 0,-8 12 333,-3 11-395,-5 42-206,-2 25 122,-1-29 0,0 1-19,0 1 0,0-3 131,0-1 867,11-12-699,13-32 252,19-33-243,-14 8 0,0-2-84,-5 2 0,-1 1-180,0 3 1,-1 3 160,5 2-91,2 12-268,-12 39-415,-3 3-946,-10 28 1680,2-18 0,0-2 0,-2-4 0,9 18 0</inkml:trace>
  <inkml:trace contextRef="#ctx0" brushRef="#br0" timeOffset="64816">13048 11689 27712,'-42'35'319,"1"1"1,2-1 0,7 2-320,13-4 0,5 1 0,0 0 0,2 2 0,0 13 0,4 1-141,7-8 1,4-2 42,3 1 0,8-6-96,21-11 1,9-8 75,-9-11 1,3-5-65,15-3 0,2-6 179,1-9 0,0-9 67,-3-7 1,-1-7-447,-11 5 1,-1-3 0,-4-1 423,3-10 0,-6-1 86,-7 0 1,-8 2 190,-5-12-82,-24 4-237,-40 37 0,12 30 0,-1 11 0,-1 3 0,2 6-201,0 15 0,6 5 201,15-12 0,6 2 644,2 11 0,11 1-644,18-7 0,10-4 0,14 0 0,10-7-963,-7-18 1,6-5-1,-2-5 269,14-6 0,-1-7-208,-4-1 0,-6-6-1295,-22-2 1,-5-4 2196,16-28 0,-21 20 0,-10-1 0</inkml:trace>
  <inkml:trace contextRef="#ctx0" brushRef="#br0" timeOffset="66532">15164 12424 28502,'33'-46'56,"0"0"0,1-1 1,1 2-57,-2 7 0,0 1-632,4-4 1,2-4 631,-1 2 0,2-3 0,1 0 0,-4 2 0,1 0 0,-1 0 0,3 0 0,0 0 0,-4 5 0,0-4 0,-4 12 318,-2 18-324,-25 40 214,-3 20-325,1 16-99,4-16 0,3 0 140,-1-14 1,2-1 38,4 7 1,4-5 8,22-9 680,-14-23-646,3-19 5,-23-20 14,-7 2 0,-5-3 14,-8 0 1,-6 0 2,-7 0 0,-4 5-37,0 7 1,-3 11 22,-3 18 0,0 13-184,6 8 1,4 12 155,1 14 0,3 12 0,3-1-223,4-5 1,4 0-1,5 2 234,2 8 0,6 3 1,13-8 4,15-11 1,11-7 0,3-7 0,-5-14 0,4-6 0,1-3-372,10 1 1,4-3 0,-4-5 357,3-9 0,-3-9 67,8-10 0,-4-11-189,-20 1 0,-3-7 0,-2-3 119,-2-9 0,-2-4 0,-4 1 0,-4 8 0,-3 0 0,-5 1 0,-2-19 0,-8 7 0,-11 7 236,-6 19-236,-8 22 0,3 32 0,3 15 0,2 11 0,6 6-355,3-5 1,3 4-1,4-1 355,4 15 0,8-4 0,6-9 0,5-8 436,-1-21 0,4-7-436,7-2 0,1-8 642,19-21-642,-29-11 0,-5-8 0,-8-2 0,-7-4-192,-8-9 0,-4 0 192,0 8 0,-1 2 0,-2 1 0,-1 0 0,-4-27 1933,6 3-1933,35 26 0,33 14 0,-24 22 0,2 7-284,9 4 1,-1 4 283,-10 2 0,-1 4 0,13 15 0,0 5-147,-7 1 1,-4 3 146,1 7 0,-6 1 0,-12-15 0,-7-2 0,-19 17 436,-13-32-436,-11-10 0,-3-8 0,-6-20 575,8-34-575,16 5 0,5-4 0,8 0 0,5 0-131,4-6 1,6 3 130,3 14 0,7 3-116,13-6 0,8 5 116,4 9 0,5 5 0,-8 7 0,2 1 0,-2 6 0,11 5 0,-3 7-211,-3 3 1,-4 5 210,11 18 0,-9 2 0,-10-1 0,-11 8 547,-15 0-547,-28 8 0,-2-12 0,-17-5 236,14-15-236,5-4 458,7-6-458,6-3 0,13-6 0,6-9 0,11-8 0,5-11 0,2-8 0,0-7 0,-1-3 0,-13 13 0,1-1 0,-4 6 0,-1 1 0,1-2 0,-1 4 0,3-1 0,-3 19 0,6 14 0,8 5-2141,3-1 2141,-7 1 0,-12-8 0,-9-2 0</inkml:trace>
  <inkml:trace contextRef="#ctx0" brushRef="#br0" timeOffset="68716">18270 12043 27734,'48'-7'173,"0"0"1,-3 1 0,-6-4-45,2-24-6,-17 6-117,-1-10 44,-19 11-44,-27-5-79,-22 15 67,9 21 1,-2 8-40,3 2 0,3 6-99,0 12 1,6 5 140,11-6 0,6 3-22,2 11 0,9 1 25,15-10 0,9-4 30,10 3 1,7-9 11,16-22 0,3-12 51,-8-2 0,-4-7-393,0-10 0,-5-6 300,-15 7 0,-2-3 0,11-12 0,1-1 66,-1 3 1,0 3-67,8 0 0,-1 5 0,-12 12 0,-1 8 0,20 25 0,-23 23-82,-14 6 1,-4 6-457,-3 3 0,-7 1 62,-8 10 1,-10-2 405,-6-13 0,-7-8 70,0-13 0,-1-8 681,-24-3-569,33-30 34,10-11-331,22-20-367,17-6 0,8-5-637,-1 4 0,3-1 1092,-1 5 0,3-3 0,-1 2 48,-7 7 1,-1 1-1,0 1 49,-3 3 0,-1 1 0,-1 1 214,6-10 0,-2 0 953,1-5 1,-3 3-42,-1-4-818,-7 44-246,-17 37 0,-9 25 0,-1 2-62,3-1 0,1 1 0,-1 4-494,1 0 1,-1 5 0,1 0 0,1-4 493,1 7 0,1-4 0,1-1 0,0-4 0,1-2 0,0-1 281,0-7 1,1-2 0,-1 0-361,2 0 0,1-1 0,-1-1-512,0 7 1,-1-3 144,1-3 1,-2-3-810,-1 9 507,-1-31-4825,-13-22 280,-11-47 4066,-5-10 862,11 8 1,2-5 860,4 1 0,2-2 262,5 8 1,1-1 0,1-1-236,-1-3 0,2-1 0,2 0 104,2 0 0,3-1 0,1 2 818,3-15 1,3 6-441,3 14 0,4 5-451,-1 10 1,6 4 296,11 2 1,6 6-606,5 6 1,1 6-245,1 1 1,-1 6 289,-3 9 1,-4 8-293,8 28 500,-25-6 1,-5 5-790,-6 0 0,-6 1 408,-9 7 1,-9-1-115,-8-11 1,-6-6 84,-25 7 431,3-27-84,44-40-415,19 0 1,9-5-21,13-16 1,7-2-230,-11 15 0,3-1 1,-2 3 343,9-7 1,-4 4-62,-11 12 0,-5 5 11,-10 10-45,-9 43-106,-8-2 0,-2 3-120,4 4 0,1 1-136,-5 7 1,2-3-199,9 13 151,11-11 214,10-13 89,13-16 84,3-8 2387,11-33-903,-14-30-1031,-19 8 1,-5-5-520,-6 5 0,-4 0 66,-3-3 0,0 3 0,-1-11 259,7 4-259,11 25 0,21 31 0,0 23 0,-7 15 0,-3 6 0,-13-13 0,-1 1-200,5 13 1,-3 0-428,-9-6 0,-4-3-364,-1 19 901,-17-12 715,1-35-541,-5-28-39,10-11 249,9-4 0,5-3 87,10-5 0,7-1-166,10-9 1,5 3-522,0 9 1,2 6 305,2 9 0,-1 7 0,15 8-56,-23 17 0,-1 7-297,-3 4 1,0 3-194,4 9 0,2 2 151,1-2 0,-1-4 257,-7-8 1,1-5 114,4-5 1,0-4 22,18-11 123,-16-7 1,0-5 332,-3-5 1,-1-4 156,3-9 1,-5-2-407,-9 7 0,-5 1 185,-1-21 381,-17 30-773,-14 8 0,-10 16 19,-7 15 1,-2 10-48,-1 12 0,0 3-438,-1 2 0,2 2 446,6 2 1,5-1-127,9 7 6,7-14 140,18-14 6,32-18 55,-10-21 1,3-10-20,12-12 0,-2-7-454,-6-3 1,-4-3 413,-4-9 1,-5-1 36,-10 8 1,-3-1-40,-2-7 0,-2-2 0,-4 14 0,-1-2 0,-2-2 5,-2-15 1,-3-4-1,-2 4 58,-2 15 1,-1 3 0,-1 0-62,-3-24 1,-4 10 866,-18 20-869,10 55 11,1 33 36,13-6 1,3 7-238,2 9 1,2 6-1,3-1 167,4-8 1,1-2 0,3 2-159,0 9 0,3 1 0,2-7 15,7-3 1,4-9 98,2-11 0,1-6-123,23 2 139,5-15 51,6-12 75,-18-18 1,2-9 0,-1-6 0,-1-6 4,-10 1 0,0-4 0,-4-2 49,-5-2 1,-3-1 0,-3 1-63,1-9 1,-6 3 7,-4 3 1,-9 8-143,-18 14 598,-1 42-531,-3 17-26,13-4 1,5 2-76,12 21-246,11 2-112,13-2 0,-4-19 0,2 1 341,-4-3 1,-1 1 541,2 4 1,-4 0-61,0 19 28,-29-22-224,-18-16-168,-18-13-739,-4-4 0,-4-2 739,1 1 0,0-2 0,5 1 0,3-1 0,-15 0 0</inkml:trace>
  <inkml:trace contextRef="#ctx0" brushRef="#br0" timeOffset="69184">23424 11270 28671,'-5'63'0,"0"0"0,0 0 0,0 0 0,0-1 0,1-2 0,0-12 0,1-3 0,1 1-711,-2 18 0,2-2 711,0-12 0,1-2 0,1-9 0,0-2 0,0 24-2922,1-24 1,-1-2 2921,-10 10 0,9-2 0,-9-34 0</inkml:trace>
  <inkml:trace contextRef="#ctx0" brushRef="#br0" timeOffset="69566">23081 11894 25746,'54'-16'504,"1"1"0,5 0 0,2 2-336,-7 3 0,3 2-359,-5 0 0,3 0 1,-1-1 372,11-3 0,-2 0-95,2 1 0,-6 0-87,-22 3 0,-6 2 356,-4 0-356,-18 17 184,-28 40-184,6-10 0,1 7 0,5-1 0,2 5 0,2-4 0,3 5 0,6-4 0,11 5 0,10-11 0,15-26 0,6-13 0,3-11 0,1-9 0,-11-1 0,0-6 0,-4-2-135,7-13 1,-8-5 134,-8-9 0,-10-1 0,-10 12 0,-7 0 0,-11-17 0,-12 2 0,-13 10 0,-12 9-1524,2 14 0,-7 7 1,0 5-1730,6 7 1,0 6 0,0 5 3252,-2 9 0,1 5 0,7 0 0,-8 14 0,19-7 0</inkml:trace>
  <inkml:trace contextRef="#ctx0" brushRef="#br0" timeOffset="70251">25295 11609 24766,'1'-48'746,"-1"1"1,-1 4 0,-7 6-63,-24 6-584,-4 15 158,-16 21-196,8 22-222,21-4 0,2 5 190,0 2 1,3 4-3,0 14 0,5 3 21,8-5 1,7-2-6,12 1 1,7-6-6,24 7 40,20-42 95,-22-22-174,-17-5 0,-3-6 0,-3-5 0,-2-1 0,-1 1 0,-2 0 0,4-26 0,-12 35 0,-3 11 284,-1 14-284,2 20 0,0 15 0,4 5 0,5 5-2160,12 2 0,6-1 1887,13 4 0,1-4 0,-14-13 1,0-7-1,28-4 0</inkml:trace>
  <inkml:trace contextRef="#ctx0" brushRef="#br0" timeOffset="70715">26195 11239 28671,'55'-5'0,"0"0"0,-1 1 0,-1 1 0,-12 3 0,1 0 0,20 1 0,2-2-852,-7-6 0,-1-2 852,-1 3 0,-3-1 0,-16-4 0,-7-1 534,-11 0-534,-11 7 279,-21 2-279,-38 38 0,9-2 0,-5 6-790,6-1 1,-3 5 0,2-1 789,6-4 0,1 1 0,1-1 0,1 1 0,2-1 0,3-2 332,2-1 1,4-1-333,-1 5 0,4-2 0,-1 14 0,23-9 0,20-27 0,24-23 0,4-4 0,5-6 0,3 1 1297,-22 8 0,1 1-1297,28-1-2768,-24 6 1,-1 2-7064,12 7 9498,0 0 0,-33 0 0,-3-4 0</inkml:trace>
  <inkml:trace contextRef="#ctx0" brushRef="#br0" timeOffset="70906">27314 11519 28671,'53'-1'-199,"0"-1"1,8 0 0,-6 1 0,-14 1 0,6 0 0</inkml:trace>
  <inkml:trace contextRef="#ctx0" brushRef="#br0" timeOffset="71365">28622 11065 24995,'-43'-33'549,"0"0"0,2 2 0,2 10-252,-16 27 22,2 15-50,6 14 101,11 13-553,12 4 373,12 4-41,19-17 0,6-1-149,16 19 0,-4-21 0,5-2 77,-4-11 0,2-1-77,7 6 0,-1 3 39,-8-3 0,-5 1-39,2 3 0,-12 0 0,-44 19 0,-16-20-254,8-19 0,-3-4 254,9-4 0,0-2-815,-10 3 0,6-6 815,21-17 0,-19 13 0,61-14 0</inkml:trace>
  <inkml:trace contextRef="#ctx0" brushRef="#br0" timeOffset="72215">29128 11165 28671,'-45'33'0,"1"0"0,10 0 0,0 2 0,5-1 0,7 3 0,4 1-440,-5 12 1,4 0 439,10 13 142,22-27 0,10-4-179,8-10 0,6-5 15,19-1 0,5-10 33,-17-12 0,0-7 0,-2-2-249,10-4 0,-5-6 277,-5-6 1,-6-4-40,-15 9 0,-2-1 0,2-10 0,-2-1 0,5-20 420,-4 7-420,-24 44 0,-9 33 0,-6 20 328,9-7 1,3 3-588,4-2 1,6 1-11,9 6 1,8-5 186,7-12 1,4-7 109,30 1 28,-5-35 112,-29-13 230,-8-37-286,-14 23 0,-1-2 59,-2-11 1,0-1-275,-2 11 1,0 3 102,0-28 0,6 34 0,17 7 0,19 13-113,23 23-195,-29 4 0,-2 5 120,-5 1 1,-3 3-23,-1 9 0,-6 2 165,-5 19 188,-10 8 81,-9-13 0,9-24-34,25-13 1,12-9-106,7-10 1,7-9 0,1-3-69,2-4 0,2-2 0,-2-3-377,-1 2 0,-1-3 0,-7-3 360,-13 1 0,-6-3 0,-7-1-23,-8-9 1,-8 2 16,2-18-94,-23-5-286,-40 48 391,1 29 65,15 3 0,2 6-39,11 5 0,5 6-31,-1 17 0,10 6-549,13 0 0,16-2 549,22-8 0,17-3 0,-7-3 0,-15-1 0,2-6 0,11-18 0,0 0 0,0 1 0</inkml:trace>
  <inkml:trace contextRef="#ctx0" brushRef="#br0" timeOffset="72932">31576 11023 26491,'-54'21'233,"0"1"1,3 11-1,7 6-351,13 2 1,6 4-194,4 4 0,9 0-258,13-4 1,10-4 436,10-6 1,7-5 234,7 1 1,4-8 72,-3-13 1,0-8 143,25-23-1,-33-18-185,-17-2 1,-4-6-79,-3-10 0,-5-5-757,-4 6 0,-3-3 0,0 2 701,2 7 0,-1 1 0,-1 0 33,-3 0 1,0 0 0,1 1-32,2-7 1,3 0 29,2 6 0,2-3 0,4 1 35,5 2 0,5 1 1,2 0-70,2-2 1,2 1 0,6 6 59,14 1 1,5 13-6,-10 18 1,-1 12 63,15 40-100,-35-10 0,-7 6-150,0 9 1,-3 7-1,-2 4 177,-1-6 1,-1 4 0,-2 2 0,0 1-231,1-1 1,-2 3 0,0 0 0,0 0 0,0-2 186,-1 6 0,0-2 1,-1-1-1,0-1 7,0-6 1,0-1-1,-1-2 1,2-5-1,-3 11 1,2-6-18,0-6 1,1-2 17,1-7 1,2 0-212,-1 10 1,5 0 172,10-1 0,5-1-207,6 0 1,4-5 182,1-8 0,4-9 53,30-16 2684,-25-27-2648,-20-11 1,-7-9-6,-5-13 0,-8-7 19,-6 8 1,-4-3-1,-1 2-179,1 6 1,0 3 0,-3 0 212,-4 1 0,-2 2 0,2 4 53,0 3 1,3 3 248,-7-21-50,11 15 17,50 1-336,2 21 0,8 3-59,0 1 1,4 1 0,-1 0-370,-4 3 1,-1 1-1,0 0-59,22-4 0,-8 2-1659,-3 0 2403,-23-2 0,-21 7 0,-10-1 0</inkml:trace>
  <inkml:trace contextRef="#ctx0" brushRef="#br0" timeOffset="73699">11216 13166 28671,'-9'52'0,"-1"-1"0,1 1 0,-2 4 0,0 4 0,0 2 0,0-3 0,2-8 0,1 0 0,0-1 0,0 1-693,-1 6 1,0 1-1,1-1 1,2-5 692,-1 18 0,4-10-298,4-19 1,5-8-2592,18 0 2889,32-14 0,-23-11 0,10-10 0</inkml:trace>
  <inkml:trace contextRef="#ctx0" brushRef="#br0" timeOffset="73950">11835 13676 26866,'-25'36'241,"0"-1"0,-1-2 0,11-7 61,18-19-184,5-13-118,3-15 0,6-14-1915,3-18 1915,-10 18 0,1 0 0,-11 27 0</inkml:trace>
  <inkml:trace contextRef="#ctx0" brushRef="#br0" timeOffset="74432">12851 13231 27902,'-42'-33'222,"-1"1"0,-14 11 1,-2 15-221,7 32 1,3 12-1017,-1-4 0,2 5 1000,4 9 0,8 2-23,18-14 1,8-1 349,7 5 0,11-4-266,20-10 1,10-10 5,13-6 1,5-11-289,0-8 0,-1-8 235,0-10 0,-6-5 0,-19 6 0,-5-3-203,4-8 1,-4 0 202,6-16 927,-3-4-927,-21 35 0,-8 44 0,-8 15 0,1 3 0,-1 5 170,-2 4 1,-2 3-171,1-2 0,-2 5 0,1 0 0,1-6 0,0 0 0,0 1-33,-2 6 1,-1 1 0,2-3-2038,-1 1 1,1-7-1785,-3 8 3854,19-39 0,0-19 0,7-7 0</inkml:trace>
  <inkml:trace contextRef="#ctx0" brushRef="#br0" timeOffset="74801">13549 13008 27802,'-23'42'173,"1"1"1,0 0 0,-1 2 0,2 1 0,2-2-174,-1 15 0,2-1-281,0 2 1,2 3 280,7-15 0,2 1 0,0-3-401,-1 6 1,3-1 400,4 9 0,5-4 0,15 7 161,8-32 1,7-7-162,7-9 0,4-10 0,10-9 0,-1-11 0,-5-15 0,-6-8-263,-12 0 1,-8-3 262,-7-4 0,-7 0 0,-6-17 124,-15 28 0,-7 5-124,-38-2-2924,9 37 0,-3 14 2924,1 14 0,5 6 0,11-6 0,5 0 0,-3 24 0</inkml:trace>
  <inkml:trace contextRef="#ctx0" brushRef="#br0" timeOffset="74950">14175 13656 20705,'0'0'0</inkml:trace>
  <inkml:trace contextRef="#ctx0" brushRef="#br0" timeOffset="75283">11125 14737 28671,'43'-21'0,"0"1"0,0 0 0,9 0 0,3 1 0,1 4 0,6 3 0,3 4 0,1 0-1133,-8 1 0,1 1 0,1-1 1,0 1 1132,1 1 0,1-1 0,1 1 0,2-1-23,-2 1 0,4 0 1,0-1-1,-1 1 1,-5 0-200,-4 0 1,-3 1 0,-2-1 0,2 1-285,6-1 1,3 0 0,-3 1-1,-9 0-807,-2-1 1,-9 1-3029,4 0-880,-36 2 5221,-31 2 0,7 0 0,-5 0 0</inkml:trace>
  <inkml:trace contextRef="#ctx0" brushRef="#br0" timeOffset="75468">11232 14984 24169,'53'-7'0,"0"0"0,0 1 0,0-1 0,1 0 0,-1 0 0,1 0 0,0 0 0,1-1 0,2-1-100,1-1 1,1 0 0,1-1 0,2-1 0,-1 1 0,0-1-1470,0 1 0,-1-1 1,1 1-1,0-1 1,0 0-1,0 0 1569,3 0 0,2-1 0,0 0 0,-2 0 0,-3 1 0,-3 0 0,2 0 0,-4 1 0,-3 0 0,-6 1 0,5-1 0,1-1 0</inkml:trace>
  <inkml:trace contextRef="#ctx0" brushRef="#br0" timeOffset="75616">13687 14634 18397,'0'0'0</inkml:trace>
  <inkml:trace contextRef="#ctx0" brushRef="#br0" timeOffset="77567">3514 13023 22873,'20'29'84,"-1"0"0,11 10 0,0-2-50,15 11-554,-12-18 0,3-4 503,25 0-31,-7-17 1,6-6 45,-15-5 0,1-4 0,2-2 20,11-4 1,3-3 0,-1-3 69,-2-3 0,0-3 0,-3 0-497,-13 4 0,-2 0 0,-2 0 467,10-4 1,-5 4-59,0 7 545,-8 10-545,-5 18-28,-5 9 0,1 4-196,12 9 0,3 0 176,4 3 1,4-4-263,-9-12 0,3-3 1,1-4 292,-2-6 0,0-5 0,5-2 17,2-4 0,6-4 0,0-2 0,-2-1 194,7-4 1,-1-3 0,0-2-50,-8 1 1,2-1-1,-1-2 1,-5-1 55,3-7 1,-5-3 0,-4 2-76,1-2 0,-3 1-132,1 0 1,-5 4 5,-5 7 0,-2 11-51,6 35-112,-5-8 1,3 1-20,3 2 0,2 0 322,9 0 1,3-4-418,-8-8 0,1-3 16,2-2 1,1-2 106,0-1 0,2-2-68,16-6 1,2-3 218,-5-4 1,-1-3 136,-3 2 0,-4-2 129,-12-2 1,-7 0 1054,-5 1-943,-11 5-255,-9 6-42,-3 3-5,-1 10 28,21 15-188,1-8 0,7-2-370,21 2 1,6-4 108,-3-2 1,1-5 335,-13-5 1,1-3 0,-2-2 11,6-2 0,0-2-75,-7-3 0,2-2 0,0-1 282,16-6 1,-1 0-172,-2 1 0,-4 1 6,-11 5 0,-6 4 76,0 4 39,7 15-112,-12 4-40,9 9 40,-13-6 0,2-1-65,11-4 1,5-3-110,-4-1 0,4-1 0,-2-1 298,15-4 0,0-3-169,3-2 0,-4-2 8,-19-1 1,-1-2 94,7-3 1,0 0-51,-8 2 0,-1 0-33,-2 1 0,-1 2 251,12-1-316,-18 7-252,2 1-695,2 0-694,20-1 1612,-12-5 1,0 0-1,7 1 1,8-5 0</inkml:trace>
  <inkml:trace contextRef="#ctx0" brushRef="#br0" timeOffset="77699">10142 12928 22212,'26'11'0,"-5"-2"0</inkml:trace>
  <inkml:trace contextRef="#ctx0" brushRef="#br0" timeOffset="92621">25730 12491 27046,'-54'-17'1625,"21"1"-1625,63 10 0,35-3-2124,-12 4 1,6 0 2123,-12 1 0,2 0 0,2 1 0,5-1 0,0 1 0,1 1-20,-4-1 0,0 1 0,-1 0 20,14 0 0,-2 0-87,-7 1 1,-5 0-345,8 0-291,-9 1-51,-35 0 2010,-10 0-1629,-22 5 1362,-17 4-1429,-28 4-26,2 0 1,-4 0 143,13-4 0,-2 0 285,5-1 0,-2 2 0,3-2 53,-6 1 0,2-1-3,2 1 1,0-1-60,3 0 1,0 0 520,-5 0 1,3 0 1761,-14 2-599,28-2-1490,61-13-17,9 0 0,6 0-65,6-4 1,2 1-25,6-1 0,0 1 22,-4 1 0,-1 1-45,9 2 0,0 1 81,-6 1 1,-1 0-91,-4 2 1,-4-1-54,13 1 57,-39 0-96,-18 0-398,-14 3-2307,-13 6 2806,-12 1 0,11-1 0,8-4 0</inkml:trace>
  <inkml:trace contextRef="#ctx0" brushRef="#br0" timeOffset="102849">5653 18190 17921,'-37'3'1355,"0"-1"1,-17 3-829,43-5 918,10 1-454,13 1-666,9 1-56,22 0-227,-11-1 0,3-1-839,12-1 1,5 1 846,-6-1 1,2 0-1,3 0-513,9 0 0,2 0 0,1 0 547,-10 0 0,1 0 0,1 0 0,5 0-266,-7-1 1,3 1 0,3 0 0,1 0 0,0-1 0,1 1 238,3-1 0,1 0 0,0 0 0,1 0 0,2-1 0,3 1-224,-15 0 0,2 0 0,2 0 0,1 0 0,0 0 0,1 0 0,-2 0 0,-1 0 0,-1 0 176,6-1 1,-2 1 0,0 0-1,-1-1 1,0 1 0,0 0-1,0-1-98,0 1 0,2 0 0,-1 0 0,0 0 0,-1 0 0,-2 0 0,-2 0 90,7 0 0,-5 0 0,-1 0 0,2 1 0,4-1-23,-5 0 1,2 0 0,2 0-1,2 0 1,0 0 0,0 0-1,-1 0 41,1 0 0,0-1 0,-1 1 1,2-1-1,0 1 0,1-1 1,1 0-17,-7 0 1,1 1 0,2-1-1,0 0 1,1 0 0,-1 1 0,-1-1-1,-1 0 1,-3 0-39,5 0 1,-3 0-1,0 1 1,-2-1 0,-1 0-1,0 0 1,0 0 35,4 0 1,-1 0 0,0-1 0,-1 1 0,-3 0 0,-2 1 16,6-1 0,-4 0 1,-1 1-1,0 0 91,0 0 1,0-1 0,0 1 0,-1 0-101,-1 0 1,-1 0 0,1 0 0,2 0 118,-1 0 0,2 0 0,2 0 0,-1 0 0,-1 0-129,-3-1 0,0 0 0,-1 0 0,1 0 0,0 0 7,4-1 1,1 0 0,0 0 0,-3 0-1,-3 0 27,13-1 1,-6-1 0,-4 0 5,6-2 1,-10 0 1338,-1-4-1327,13-5-753,-23-6 702,-28-7 0,-9 12 0,-32 2 0</inkml:trace>
  <inkml:trace contextRef="#ctx0" brushRef="#br0" timeOffset="103565">9249 15274 20022,'-9'-44'1047,"1"1"1,1 4-1,1 7-442,5 17 0,1 5-213,-2 4-342,2 4-50,-2 1 0,0 4 129,-1 9-123,-4 12 201,1 12 0,0 10-56,1 5 1,1 6-1,-1 1-877,1 0 0,-1 1 1,1 3 775,2-7 1,-1 2-1,1 2 1,1 0-2,0 4 0,0 1 0,1-1 0,0-3-10,0 4 0,0-2 0,0 4-26,0-7 1,0 4-1,0 3 1,1 0-1,-1-4-252,0 3 0,0-3 1,1 1-1,-1 1 275,0-3 0,1 1 0,-1 1 0,0-1 0,0-3-322,1-2 1,-1-1 0,0-3 0,0-1 339,0 7 0,0-3 0,-1-6-9,0-9 0,-2-5-227,-4 30 322,-3-2 655,2-16 1,0 1-771,2-7 1,1 1-203,-1 1 1,1-3-412,1 3-1765,11-38 2353,7-41 0,-4 16 0,3-15 0</inkml:trace>
  <inkml:trace contextRef="#ctx0" brushRef="#br0" timeOffset="105632">5361 17707 24615,'57'-2'504,"5"2"-415,-28 0 1,0 1-378,4-1 1,2 1 376,2-1 1,1 0 22,2 0 0,0-1-62,1-1 1,0 0-372,1-1 1,0 0 384,-2-2 1,1-1 35,16-2 1,0-2-65,-17 3 1,1-2-17,-1-1 1,3-1-1,-2-1 116,6-5 0,-1-2-134,-9 3 0,1-1 0,-1-2 14,-1-1 1,-1-1 0,-3 0-283,9-6 0,-3 0 274,-3-1 1,-4 0 30,11-12-22,-3-2-36,-2-1 25,0 1 754,-2-2-760,-11 12 0,1-2 33,0-2 1,0-2-31,0 0 0,-1 0-142,-1 0 1,-4 2 172,10-20 238,-11 16 0,1-3-272,2-2 0,2-2 18,-6 9 1,2-1 0,0 0-201,2 1 1,0 1-1,-1 1 182,5-6 0,2 1 0,9-6 0,0 4 34,-16 17 0,0 2-55,9-6 0,1 0 71,1 2 1,2 1-9,3 1 0,1-1-42,10-4 0,-1 1 4,-10 7 1,-1 3 12,-4 2 0,-3 3-23,13-4 67,17-2-72,-28 13 0,-1 1 11,1-1 0,0 1 0,30-1 28,-19 5-28,20 1 0,-17 2-11,16 0 927,-1 1-900,-30 2 1,1 2-23,11 0 1,-1 1 5,-9 1 0,-2 1-17,0 0 0,-2 1 12,13 5 72,14 11-67,-29-12 0,0 3 0,7 3 0,0 1-5,17 11-6,-4-2 11,-15-8 0,0-1 476,1 2-448,18 11-3,-23-13 0,2 1 17,11 8 0,2-1-321,-8-3 0,-1-1 299,3 0 0,-1 0 2,-10-7 0,1 1-32,13 7 0,2 2 7,0 1 0,1 1 10,-8-4 1,1 0-1,-2 0-261,6 5 1,-3-1 286,-1-1 1,-4-1-28,15 10-6,0 1 84,1 0-146,-15-11 0,3 1 65,1 1 0,4 1 8,-8-5 0,3 2 0,-2-1-11,9 5 0,-2-1 60,1 0 0,-3-2-60,-12-7 0,1 0 0,8 6 0,1 0 18,-3-2 0,1 1-16,7 2 1,-1-1 3,-12-7 0,-1-2 536,24 10-542,-18-12 0,-1-1 221,-2-1-221,13 5 458,0 0-458,15 3 0,-15-6 11,-2-3 18,-12-4-23,18 3 22,4 0-28,-19-5 0,-1 0 33,19 2-27,-5 0-6,-14-6-34,15 4 51,7-3-14,-19 0 0,1 0 11,3-1 0,-1 0-14,25 0-40,-1 0 46,-20-3-6,20 1 45,-1-1-45,-25 2 0,0-1-39,18 1 61,-8 3-22,-15-2 11,17 1 12,6-1-40,-22-2 0,0 1 8,0-1 1,-3-1-87,14 1-230,-10-1-347,-16 0-885,-3 0-2560,2-6 4117,7-11 0,-12 7 0,1-6 0</inkml:trace>
  <inkml:trace contextRef="#ctx0" brushRef="#br0" timeOffset="107913">7123 17203 24491,'-6'42'-2243,"0"-1"0,-3 15 2243,0-9 0,1-3 0,2-16 0,-1-1 0</inkml:trace>
  <inkml:trace contextRef="#ctx0" brushRef="#br0" timeOffset="108080">7096 17598 26060,'-13'48'-7988,"13"7"7988,19-24 0,-2-6 0,-6-4 0</inkml:trace>
  <inkml:trace contextRef="#ctx0" brushRef="#br0" timeOffset="108213">7134 17938 23455,'-17'52'-5461,"3"-6"5461,19-30 0,-4-7 0,4 2 0</inkml:trace>
  <inkml:trace contextRef="#ctx0" brushRef="#br0" timeOffset="108346">7130 18253 12146,'0'0'0</inkml:trace>
  <inkml:trace contextRef="#ctx0" brushRef="#br0" timeOffset="109081">6664 18696 26172,'44'-15'-616,"2"3"-449,16 9 393,-2-3 437,-3 0 179,-22 0 23,-25 5 33,-8 1 117,-5 3 370,-20 20 113,-14 18-337,-7 6-321,21-18 1,1-2 185,-9 13-11,3-2-83,3-6 112,2 2 100,11-15 476,2-3-520,12-13 159,6-3-311,10-1-31,9-3-19,8-1-1114,25-6-3121,2 5-537,-2-1 4772,-16 5 0,-31 2 0,-7 0 0</inkml:trace>
  <inkml:trace contextRef="#ctx0" brushRef="#br0" timeOffset="109900">11194 17090 25511,'-6'56'336,"1"-11"-336,2 12-437,2 1-5046,1 1 5483,14 5 0,-9-28 0,9-15 0</inkml:trace>
  <inkml:trace contextRef="#ctx0" brushRef="#br0" timeOffset="110066">11294 17649 25197,'-19'60'-9169,"14"3"-662,13-41 9680,7 8 1,-10-18 0,-2-3 0</inkml:trace>
  <inkml:trace contextRef="#ctx0" brushRef="#br0" timeOffset="110232">11312 17945 13743,'0'13'6469,"0"-4"-4587,0-9 683,0 0-1837,-8 54-111,6-29-583,-6 41-701,12-41 45,-1-8-929,3 2-2795,-2 1 4346,-2 9 0,-1-13 0,-1 3 0</inkml:trace>
  <inkml:trace contextRef="#ctx0" brushRef="#br0" timeOffset="110832">11116 18716 27886,'52'0'-241,"1"-1"-140,-2-1 36,-16 0 1,1 0 59,21 0 178,-6 0 107,-28 2 6,-20 0 330,-20 19-275,-14 15-58,6-5 0,-2 3 25,-3 3 0,1 0-6,7-7 1,1-1 173,-10 15 22,20-24 152,6-8-101,10-6-29,33-4-260,-4-6 1,4-2-788,17-2 1,2-1-1085,-5-3 1,-2-2 1890,6-3 0,-7 2 0,-9 1 0,-5 0 0</inkml:trace>
  <inkml:trace contextRef="#ctx0" brushRef="#br0" timeOffset="112882">6123 18812 21612,'42'-32'-890,"-18"10"756,-4 16-68,-21 6 236,-24 8 156,2 0 118,-20 6 45,11-3 190,5-2-55,6-2-214,9-3 85,6 0-124,5-2-235,13 0-616,22-2 616,3-2 0,3 1 0,5 0 0,12-2 0</inkml:trace>
  <inkml:trace contextRef="#ctx0" brushRef="#br0" timeOffset="113754">10387 18825 23321,'39'-23'-263,"13"3"-2728,-11 17-325,-4 0 3316,-15 3 0,-18 0 0,-3 0 0</inkml:trace>
  <inkml:trace contextRef="#ctx0" brushRef="#br0" timeOffset="113986">10479 18741 20369,'-11'-36'2579,"1"1"1,-7-22-1762,14 45-74,1 8 40,0 24-548,0 32-236,1 11-602,0-23 0,1 0-2629,0 26 3231,1-25 0,1-3 0,-2 5 0,3 1 0</inkml:trace>
  <inkml:trace contextRef="#ctx0" brushRef="#br0" timeOffset="119752">7754 17023 12051,'-11'39'390,"1"0"1,-2 4-1,7-3-199,22 7-191,2-1-112,19-4-286,3-16-123,5-5-336,6-3 235,-11-10 1,3-3 517,2 0 0,3-3 535,11-3 1,-1-2-49,-14 0 1,-3-1 106,-3-2 1,-6-1 1312,-8 2-1109,-6 21-1243,-10 16-391,4 8-192,20 4-1982,6-14 3114,12-4 0,-24-11 0,-5-7 0</inkml:trace>
  <inkml:trace contextRef="#ctx0" brushRef="#br0" timeOffset="119954">9222 17524 10086,'47'-11'7,"1"-1"0,-5 2 1,-5 3 154,-2 3-50,-4 0-50,0 1-62,-1-3-140,0-1-1053,11-13 1193,-11-6 0,-1-2 0,6 1 0,6-17 0</inkml:trace>
  <inkml:trace contextRef="#ctx0" brushRef="#br0" timeOffset="120069">9819 17192 10752,'39'-36'-12,"1"1"1,-5 3 0,-4 6-28,-5 12-414,-1 4-3294,-3 1 3747,0 2 0,-11 3 0,-3 1 0</inkml:trace>
  <inkml:trace contextRef="#ctx0" brushRef="#br0" timeOffset="120217">10327 16784 10231,'0'0'0</inkml:trace>
  <inkml:trace contextRef="#ctx0" brushRef="#br0" timeOffset="121304">9781 16836 25433,'28'-25'-137,"1"0"1,2-1-1,3 3-45,6 3 0,4 1-1963,8-5 1,4-2 2099,-12 5 0,2 0 1,0-1 4,2-2 1,1 1 0,0-1 51,-2 0 1,1 0-1,-3 1-15,14-7 0,-3 1 356,-1 0 0,-1 1-345,-4 2 0,-3 1 9,-7 5 0,-2 0-17,-4 2 0,-3 1 34,-5 4-6,-8 2 1928,-10 7-2516,-3 1 1173,-5 3-1223,0 0 686,-4-3-160,-3-1 134,-12-9 85,1 1 307,-5-4-67,6 5 460,-5-1-253,7 5-336,1 1 62,10 4-156,12 2-57,7 0-95,12 3 34,5-1-34,5 1-50,1-1 44,-3 0-78,2 3 45,-16 8 364,-3 15-141,-18 2-156,-10 10-28,-6-6-1330,1-5 0,0 3 1330,-8 27 0,3-10 0,12-15 0</inkml:trace>
  <inkml:trace contextRef="#ctx0" brushRef="#br0" timeOffset="121853">11778 15755 24542,'-27'28'515,"0"0"1,2 0-1,4 1-330,9 25-45,6-17 0,4 2-124,9-6 1,4 0-22,13 27-202,23-25 111,1-27 43,-12-12 0,0-7 67,-3-8 0,-4-6 218,2-9 1,-6-6-158,-7 4 1,-8-3 75,-9 1 0,-6 1 68,-11-13-113,-13 6-61,-7 10-107,-21 12-2430,4 36 2492,3 26 0,22-6 0,21 4 0</inkml:trace>
  <inkml:trace contextRef="#ctx0" brushRef="#br0" timeOffset="122153">12421 15800 25382,'0'24'185,"0"-6"67,0-15-252,0-3-544,3-16-2272,2-4 2816,2-1 0,-2 6 0,-2 13 0</inkml:trace>
  <inkml:trace contextRef="#ctx0" brushRef="#br0" timeOffset="122603">13001 15387 24755,'-44'-15'263,"0"0"0,-7 13 1,7 11-264,4 35 44,17-12 1,3 1-45,6 12-314,15 2 337,33-21 72,20-17 252,-18-21 1,0-7-113,-6 1 0,-3-2 252,14-29-156,-23 17 27,-5 7-72,-6 6-185,-2 10-68,-4 26 18,0 9-40,-2 27-11,-1 2-45,0-14 0,0 3-686,0-4 1,1 0-1909,-2 4 1,3-3 2638,10 12 0,-8-29 0,8-17 0</inkml:trace>
  <inkml:trace contextRef="#ctx0" brushRef="#br0" timeOffset="122935">13380 15280 25752,'-34'44'291,"7"-5"-196,27-12 57,10-5 4,6-2-144,32 3-192,12-2 96,1 1 17,-7-1-56,-26-4 39,-7 11 134,-11 7-44,-27 8-90,-5-11-863,-20-6-2783,-2-18 3730,-15-14 0,27 3 0,-4-8 0</inkml:trace>
  <inkml:trace contextRef="#ctx0" brushRef="#br0" timeOffset="123085">13393 15249 27986,'50'-24'-1277,"0"0"0,-2 1 0,-5 4 0,-6 7 0,-9 3 0</inkml:trace>
  <inkml:trace contextRef="#ctx0" brushRef="#br0" timeOffset="124161">12056 17783 24906,'-5'-26'1361,"2"1"-1176,10 6-123,4-4 78,17-17-107,-2 11 1,4-3-34,3 0 0,4-2 0,0 1-611,1 1 0,1 1 0,3-1 614,8-4 1,4-1 0,-1 3 7,-4 5 1,-1 3-1,5 0-3,0 2 1,5 1-1,1 0 1,-1 2-233,-2 2 0,0 1 0,0 2 0,1 0 240,6-2 1,2 1 0,-2 1 0,-2 1-10,3 2 1,-3 2-1,-4 1-7,4 0 0,-6 1 0,-16 2 0,-5 2-5,11-3-6,4-2 16,-17 4-44,-7 0 1614,-16 3-1659,-8 2 957,1 1-1841,0 0-1144,6-1 2112,4-3 0,-4 2 0,1-2 0</inkml:trace>
  <inkml:trace contextRef="#ctx0" brushRef="#br0" timeOffset="126930">14741 16415 24183,'-8'-43'1148,"-3"10"-1097,1 41 213,-4 6-29,-4 16 207,-5 33-380,8-11-112,7-16 1,2-1 94,3 11 106,26 5-151,19-20-12,-7-15 1,3-8 11,2-15 0,-2-7 90,21-15 117,-20-23-61,-27 6-68,-8 10 1,-5-2-7,-8-1 1,-4 0-37,-4-5 1,-5 2-37,0 13 0,-3 4-297,-26-3-341,16 23-847,3 15-2240,10 14 3725,10 30 0,8-22 0,4 7 0</inkml:trace>
  <inkml:trace contextRef="#ctx0" brushRef="#br0" timeOffset="127280">15320 16508 26351,'-14'34'196,"2"-5"-190,8-16 246,2-3 263,1-5-341,5-23-23,-1 0-118,2-21-27,-2 10 106,-1 2-112,-1 5-442,-1 9-1311,-3 13-1193,0 17 2946,-1 23 0,2-16 0,2 3 0</inkml:trace>
  <inkml:trace contextRef="#ctx0" brushRef="#br0" timeOffset="127680">15759 16172 26642,'-11'54'114,"-1"1"0,2-4 0,3-5-47,5 1-56,7-6-11,7-8 0,7-10 6,23-11 112,2-19 122,3-26 12,-16-7-151,-17-14 45,-12 9-29,-9-1-111,-6-2 123,-22-7-432,-11 21-856,1 4-964,4 36-2923,27 18 5046,10 27 0,6-21 0,3 4 0</inkml:trace>
  <inkml:trace contextRef="#ctx0" brushRef="#br0" timeOffset="128017">16111 16062 28671,'36'-19'-94,"0"0"0,4 11 1,-6 10-70,-8 25 37,-10 8 0,-4 3 121,-3 13-12,-7-18 0,-4 1 11,-14 23 68,1-14 123,-3-7 56,8-20-208,16-15-33,9-8-1428,34-19 1428,5-9 0,2-2 0,-25 18 0,-1 1 0,14-12 0,0 0 0</inkml:trace>
  <inkml:trace contextRef="#ctx0" brushRef="#br0" timeOffset="128346">16811 15853 26866,'-11'40'202,"5"-3"-236,14-10-50,8-3 0,8 2-308,20 7 140,6 1 182,-20-14 0,-1-1 65,14 8 10,-15-5-5,-20-10 280,-6 4-190,-26 1-2303,-26 0-3926,-5-6 6139,-10-8 0,39-3 0,8 0 0</inkml:trace>
  <inkml:trace contextRef="#ctx0" brushRef="#br0" timeOffset="128514">16924 15782 28671,'51'-33'-1059,"-1"1"0,-1 1 0,-1 7 1059,-12 15 0,-3 4 0,6-2 0,-2 1 0</inkml:trace>
  <inkml:trace contextRef="#ctx0" brushRef="#br0" timeOffset="130633">6185 17934 24346,'-21'-49'1462,"3"6"-941,11 9-348,-3 5 79,-5-15-72,-4 7 21,-6-6-61,-8-8-25,2 6 0,-4-2-707,7 8 0,-3-1 612,3 4 1,-2-1 0,1 2 24,-9-6 0,-1 3-45,-3 2 0,-2 2 33,-2 2 1,-2 5-34,-2 3 0,-2 4 2,1 3 1,-3 4-123,5 7 1,-3 1-1,1 2 118,3 0 0,1 0 1,0 2-142,-20 0 0,3 2 8,14-1 1,8 2-403,7 0-875,16 0-1489,10-1-6930,27-1 8812,-1-1 1,6 1 0,-12-1-1</inkml:trace>
  <inkml:trace contextRef="#ctx0" brushRef="#br0" timeOffset="131215">3912 16484 24346,'-18'47'57,"-1"0"1,2-2 0,5-3-24,16 15-34,5-5 90,7-10 61,22-10 34,6-23 145,0-18 79,-7-22 935,-21-32-974,-8 10-171,-8 17 0,-5 0-9,-10-16-81,-5 19 0,-6 1-201,1 9 0,-2 2-704,-25-18-1086,11 40-2375,28 32 4257,12 2 0,3 1 0,0 7 0,7 8 0</inkml:trace>
  <inkml:trace contextRef="#ctx0" brushRef="#br0" timeOffset="131466">4420 16537 26362,'-16'-24'-3450,"4"-7"-6381,16 7 9677,0-7 1,0 15 0,-1 4 0</inkml:trace>
  <inkml:trace contextRef="#ctx0" brushRef="#br0" timeOffset="131831">4735 16152 27258,'-6'44'58,"1"0"0,3-10 0,3-1-47,10 21-44,23-21 72,10-16 22,15-22-10,-15-14 44,-9-19 146,-23 3 112,-5-4-208,-6-1-72,-10 0 84,-6 1-163,-23-3-923,-4 20-477,1 11-1473,12 36-2470,20 12 5349,6 11 0,3-22 0,0-7 0</inkml:trace>
  <inkml:trace contextRef="#ctx0" brushRef="#br0" timeOffset="132150">5107 15904 27902,'46'-5'-695,"1"0"1,-5 2 0,-4 8 72,-1 28 264,-8 10 276,-19-9 1,-2 3 81,1 17 131,-8-19 1,-4-1 339,-7 13 369,1-19-268,0-6-572,13-23-616,9-15-2809,11-12 0,4-7 3425,7-8 0,-1-2 0,-6 10 0,-1 1 0,-5 4 0,1 1 0</inkml:trace>
  <inkml:trace contextRef="#ctx0" brushRef="#br0" timeOffset="132399">5722 15750 26558,'15'30'120,"1"0"1,19 22-121,9-28 0,-14-7 0,1 2-5,23 19-35,-7 1 35,-23 9-6,-25-21-393,-12 8-4525,-32-14 4929,-11-10 0,10-3 0,11-8 0</inkml:trace>
  <inkml:trace contextRef="#ctx0" brushRef="#br0" timeOffset="132566">5811 15757 28317,'40'-32'-743,"0"-1"1,0 0 0,-1 0 0,-1 1 0,-8 7 0,-7 6 0,-4-1 0</inkml:trace>
  <inkml:trace contextRef="#ctx0" brushRef="#br0" timeOffset="132748">6227 15523 19753,'0'0'0</inkml:trace>
  <inkml:trace contextRef="#ctx0" brushRef="#br0" timeOffset="145138">18223 16660 27908,'-22'-7'763,"12"-1"-763,35-2-2168,29-2 0,8 0 2168,-22 7 0,1-1 0,17-4 0,-6 2 0,-13 8 0</inkml:trace>
  <inkml:trace contextRef="#ctx0" brushRef="#br0" timeOffset="145284">18263 16951 24583,'58'-19'-70,"-1"-1"0,-8 4 1,2-1-1,-7 2 0,-9 2 1,-4 2-1,9-2 0,-1-1 1</inkml:trace>
  <inkml:trace contextRef="#ctx0" brushRef="#br0" timeOffset="145733">19643 16287 27516,'-39'36'231,"1"0"1,3-1-1,8 2-147,15 25-1645,6 4 1628,4-3 140,11-25 1,5-2-252,27 12 16,10-7 28,7-33 0,-16-24 246,-17-7 0,-4-8-136,-5-8 0,-5-5-110,4-1 0,-5-2-234,-12-3 1,-5 2 233,-1 12 0,-3 2 0,-6 0 0,-3 3 0,1 2 0,-3 4 387,-11 1 1,-2 12-1979,4 22 1,2 12 1590,0 14 0,4 6 0,8-7 0,5 0 0,10 1 0,0 0 0</inkml:trace>
  <inkml:trace contextRef="#ctx0" brushRef="#br0" timeOffset="145998">20211 16479 28671,'-14'28'0,"3"-5"-41,11-12-48,0-7 78,4-1-1065,10-26-240,-2 1-6884,4-37 8200,-10 26 0,-4-1 0,-2 25 0</inkml:trace>
  <inkml:trace contextRef="#ctx0" brushRef="#br0" timeOffset="146483">21075 16033 27370,'-51'-25'175,"1"0"1,1 5 0,3 14-171,-8 43-879,28-12 1,2 1 889,1 1 1,3 2 275,2 9 0,6 0-219,7 25 244,17-10-272,22-27-22,8-24 10,2-14-22,0-8 165,-16-2 1,-1-4 867,17-24-1044,-21 24 0,-3 1 0,1-5 0,-13 21 0,-8 27 0,-6 46 0,0-13 0,-2 6 0,1-8 0,-1 2 0,1-1-442,-3 15 0,1-4 442,1-5 0,1-6-382,4 3-2855,11-18-6594,31-47 8246,-4-12 0,5-12 0,-23 13 0</inkml:trace>
  <inkml:trace contextRef="#ctx0" brushRef="#br0" timeOffset="146815">21459 16051 26642,'-33'25'353,"0"0"0,4-2 0,7 0-118,20 6-140,12-1 51,6 0-141,13-3-5,6 0-89,23 7 66,-29-15 1,-1 2-29,1 3 1,-3 1 61,5 12 230,-38 11-157,-37-7-457,9-15 1,-6-2 372,-18-6 0,0-5 0,25-1 0,3-2 0,-34-8 0</inkml:trace>
  <inkml:trace contextRef="#ctx0" brushRef="#br0" timeOffset="146967">21387 16029 28671,'53'-13'-203,"-1"0"1,1-1-1,0 1 1,-5-4-1,-3-2 1,-5 9 0,24 18-1</inkml:trace>
  <inkml:trace contextRef="#ctx0" brushRef="#br0" timeOffset="147786">20338 17390 28093,'-16'31'207,"3"-6"-207,13-16 6,7-4 27,5-21-33,3-2 6,-1-20-6,-7 7 0,-5-8-403,-5 18-4106,-3 27 4509,1 37 0,0-7 0,5 1 0</inkml:trace>
  <inkml:trace contextRef="#ctx0" brushRef="#br0" timeOffset="148152">21060 17234 28412,'-30'52'86,"0"-1"0,2-4 1,6-1-87,15-6 0,6-2-13,12 26 8,9-8-51,18-29-73,4-22 39,20-24 112,-32 3 1,-2-5 50,0-12 0,-4-4-22,-7 4 0,-6-1-51,-8-3 0,-8 1 0,-14-17 0,-13 6 0,-9 10 0,-19 16-3160,15 42 3160,6 22 0,24-3 0,17-3 0</inkml:trace>
  <inkml:trace contextRef="#ctx0" brushRef="#br0" timeOffset="148469">21528 17143 28671,'40'4'0,"3"23"0,-23 32 0,-2 3 0,-17-28 0,-5-2 0,-8 11 0,-8-3 0,-1-8 0,2-8 0,9-8 0,11-9-164,44-22 164,-3-8 0,8-9 0,-4 4 0,-9 9 0,-1 0 0,4-7 0,-1-1 0,1 1 0</inkml:trace>
  <inkml:trace contextRef="#ctx0" brushRef="#br0" timeOffset="148785">22165 16987 28671,'-7'44'0,"0"0"0,1-2 0,8-7 0,28-8 0,3-2-209,15 7 69,-4-2 140,-4 1-117,-16 4 117,-18-11 5,-14 7 40,-25 3-190,-20 1-2773,16-18 0,-1-2-6817,-21 4 9735,10-16 0,33-4 0,6-2 0</inkml:trace>
  <inkml:trace contextRef="#ctx0" brushRef="#br0" timeOffset="148935">22256 16927 28671,'47'-16'-50,"-1"0"1,1-1 0,3 2 0,1-1 0,-9 6 0,8 5 0,3 0 0</inkml:trace>
  <inkml:trace contextRef="#ctx0" brushRef="#br0" timeOffset="149534">19141 18471 27902,'55'-18'96,"0"1"0,0-1 0,0 0 0,0 1 0,7-3 0,-2 1 0,0 1 1,4 3-987,-2 4 0,2 2 0,2 2 0,1 1 0,2-2 890,-13 2 0,1-1 0,2 1 0,0-1 0,1 1 0,0-1 0,1 0-243,2 0 1,1 0 0,0 0 0,1 0 0,1 0 0,1 0 0,1 0 242,-7 0 0,3 0 0,0 1 0,2-1 0,-1 0 0,1 0 0,-2 0 0,-2 0 0,-1 1-93,3-1 0,-1 0 0,-1 0 0,-1 1 0,-1-1 0,-1 1 0,-1-1 93,5 1 0,1-1 0,-2 1 0,-1-1 0,-4 1 0,-4 1 0,17-3 0,-7 0 0,-3 1-86,-9 1 1,-2 1-1,-2-1 86,6 0 0,-5-1 525,-9 2 1,-5-1-1143,1 0 1036,-90 16 1,38-7 0,-22 4 0,-1 1 0</inkml:trace>
  <inkml:trace contextRef="#ctx0" brushRef="#br0" timeOffset="150200">19888 18509 25315,'-39'10'711,"0"0"0,3 1 1,7 4-443,10 35-73,6 3-129,7 1-31,12-19 1,8-2-113,9-6 0,5-4 17,0 0 1,3-4-110,8-7 1,0-6 162,20-14 5,-4-9 17,-7-11 17,-25 0 1,-4-5 35,-5-2 0,-8-3 2,-11-8 1,-8 2-70,-1 8 0,-5 5 16,-10 5 1,-4 7-20,-18 6-1394,-12 28 1394,50 17 0,2 2 0,-21 0 0,39 28 0</inkml:trace>
  <inkml:trace contextRef="#ctx0" brushRef="#br0" timeOffset="150450">20525 18696 27398,'-22'25'-532,"-1"1"0,-8 15 163,41-34 5,6-3-90,7-11 95,1-10-313,7-27-1815,-11-1-6102,-1 1 8589,-14 21 0,-4 18 0,-1 5 0</inkml:trace>
  <inkml:trace contextRef="#ctx0" brushRef="#br0" timeOffset="151083">21452 18433 25450,'-13'-39'358,"1"1"0,-1 3 1,-4 8 279,-42 20-361,23 15 1,-1 6-222,0-3 0,0 4-151,2 8 0,4 5 101,-4 21 64,21-15 0,7 2-148,19 26-99,8-33 1,7-5 42,32 3 103,-11-34 0,-1-8 37,6-9-6,-21 3 0,-2-4 347,5-31 174,-14 6-106,-5 5-192,-11 22-223,-12 32 0,-2 17 0,-2 8 0,0 6 0,1 8 0,2 3-49,-2 13 1,2 0-549,3-13 0,1-3-145,2-6 0,2-6-2126,6-2-1473,10-15 4341,18-14 0,-14-6 0,5-4 0</inkml:trace>
  <inkml:trace contextRef="#ctx0" brushRef="#br0" timeOffset="151400">21817 18340 27639,'48'-17'22,"0"1"1,7-1-1,-3 3-22,-2 7-5,8-3 5,-34 8 509,-12 6-48,-13 26-461,-17 26 0,-2 7-165,7-26 0,1-1 165,-2 17 0,4-3-359,5-5-4447,7-3 4806,21-19 0,-14-4 0,13-18 0</inkml:trace>
  <inkml:trace contextRef="#ctx0" brushRef="#br0" timeOffset="151735">22559 18248 28530,'-19'32'70,"-1"0"1,-3 15-71,42-5 0,27-10 0,7-2 0,-21-13 0,-1 0 0,13 7 0,-17-3 0,-19-3 0,-11 13 0,-11-5 0,-10 10 0,-32-2-813,22-20 1,-2-1-737,-1 0 0,-1-4 1549,-5-8 0,4-5 0,7 1 0,1-11 0</inkml:trace>
  <inkml:trace contextRef="#ctx0" brushRef="#br0" timeOffset="151901">22575 18250 26519,'43'-21'-426,"1"0"0,15-4 1,-1 5-2166,-25 12 1,0 1 2590,13-3 0,-4 1 0,-9 3 0,-12 2 0</inkml:trace>
  <inkml:trace contextRef="#ctx0" brushRef="#br0" timeOffset="152317">23921 18317 27902,'-35'32'153,"1"-1"1,-1 0 0,3 0 0,-1 0 0,0 1-154,-6 7 0,-1 1 0,1-1-1196,3-4 0,0-3 1,-2 3 1195,-1-1 0,-3 1 0,-1 0 0,1-2 0,-7 2 0,1-2 0,-2 0 0,5-6 0,-3 0 0,0 0 0,39-22 40</inkml:trace>
  <inkml:trace contextRef="#ctx0" brushRef="#br0" timeOffset="152516">24330 18856 13261,'-63'-2'0,"13"0"0</inkml:trace>
  <inkml:trace contextRef="#ctx0" brushRef="#br0" timeOffset="154935">17486 13805 26676,'4'-34'537,"-1"0"1,3-20-532,-6 59 55,-2 17 202,-14 34 1,-6 10-220,9-20 1,-2 2-319,-3 5 1,-3 4 0,1-1 297,4-10 1,0-2-1,0-1-27,-2 12 0,1-2 23,1-3 0,2-6 104,2 3 76,16-44-200,8-23 0,7-15 0,0-7 0,0-10 0,-3 3 0,0-4 0,0-1-495,1-2 1,0 0-1,-1-2 495,-3 9 0,0-2 0,0 1 0,-2 3 0,1-2 0,0 3 0,-1 1 0,3-12 0,-1 5 56,-3 12 1,1 5-57,5-14 0,-3 17 0,4 7 0,-4 32 0,0 18 0,-3 38 0,-6-23 0,0 4 0,-1 0 0,1 3 0,-1 1 296,2 1 0,0 1 0,0 2-296,2 7 0,0 3 0,1-5 0,2 6 0,0-4 0,1-10 0,2-5-290,10 9-1003,-8-25-4762,-1-10 6055,-30-41 0,11 11 0,-14-11 0</inkml:trace>
  <inkml:trace contextRef="#ctx0" brushRef="#br0" timeOffset="155120">17345 14173 27208,'51'-18'-66,"-1"0"1,-3 6 0,2 2 0,-9 3 0,-1 4 0,-5 2 0,0 1 0</inkml:trace>
  <inkml:trace contextRef="#ctx0" brushRef="#br0" timeOffset="155537">18239 14177 28671,'-6'48'0,"1"0"0,0-9 0,1 0 0,1 6 0,1 0 0,1 2 0,0-2 0,1-3 0,0-2 0,1 2 0,0-3 0,5 3 0,3-25 0,5-20 0,14-18 0,6-7 0,10-9 0,-9 10-293,-3 11-972,-11 11-2633,4 2-4975,-1 1 8873,-1-2 0,-11 1 0,-4 0 0</inkml:trace>
  <inkml:trace contextRef="#ctx0" brushRef="#br0" timeOffset="155786">18845 13645 28362,'53'-19'-1399,"0"0"1,2 0 0,-5 7-1,-14 12 1,0 0 0</inkml:trace>
  <inkml:trace contextRef="#ctx0" brushRef="#br0" timeOffset="155919">18836 13999 27410,'64'-6'-552,"1"0"1,-19 0 0,1-3-1,-8 1 1,9-9 0,2-4 0</inkml:trace>
  <inkml:trace contextRef="#ctx0" brushRef="#br0" timeOffset="160494">18201 14200 23853,'0'-39'1854,"0"9"-1585,0 30 78,0 0-5,0 4 207,0 19-225,0 24-265,0-8 0,0 2-42,-1-4 0,0 1-302,0 2 0,-1-1 330,-3 17-45,0-4 0,3-6 39,1 6-39,1-19 84,0 0 73,4-17-90,1-10 637,6 0-530,3-6-141,22-8-33,0-2 51,18-9-43,-19 7 0,0-1-28,0 2 1,-1 1 22,-1 0 0,-1 1-3,14-2 0,-30 9 45,-8 1-241,-5 1-4078,-26 10-2638,11-4 6912,-19 6 0,23-7 0,2-4 0</inkml:trace>
  <inkml:trace contextRef="#ctx0" brushRef="#br0" timeOffset="161915">20340 13217 26542,'-9'-49'632,"0"21"-396,7 51 52,-2 8 0,0 6-95,-1 9 1,0 2-161,0 1 1,1 1-335,-1 2 0,1-3 329,1 17 28,0-7-50,0-8 50,1 3-1663,1-15-1003,0-9 2610,8-17 0,-5-13 0,5 0 0</inkml:trace>
  <inkml:trace contextRef="#ctx0" brushRef="#br0" timeOffset="162429">20808 13531 27460,'46'-13'316,"-13"3"1,2 2-281,0 0 1,0 2-54,10-3 0,-1 1-286,-3 1 1,-4 1-443,15 0-745,-23 3-1108,-22 3 2598,-31 11 0,18-9 0,-20 9 0</inkml:trace>
  <inkml:trace contextRef="#ctx0" brushRef="#br0" timeOffset="162646">20991 13378 25163,'-5'-36'1333,"1"1"1,-3-21-926,6 49-172,-4 26-39,0 10-197,-5 29 0,3 5-323,3-28 0,0 1 323,2 0 0,0 2-485,0 16 0,0 3 485,2-7 0,-1-1 0,1-7 0,0-4 0,0 11 0</inkml:trace>
  <inkml:trace contextRef="#ctx0" brushRef="#br0" timeOffset="164341">20810 13576 22246,'-29'-15'1271,"5"3"-689,7 12-55,-2 0-477,-1 0 107,3 0-79,9 0 298,4 1-23,12-1-224,36-3-112,5-4-17,-9 0 0,2 0-453,-6-1 1,-1-1 452,2 0 0,0 0 17,-3 1 0,0-2-166,2 0 1,-2 0 148,7-4 0,-7 1-521,-28 10-863,-7 2-1887,-9 1 3489,-12 7 0,8-5 0,-3 5 1</inkml:trace>
  <inkml:trace contextRef="#ctx0" brushRef="#br0" timeOffset="164591">21028 13199 25264,'-14'-11'1832,"0"16"-1589,6 32 1,5 12-174,-2-12 0,1 1-674,-2 16 1,0 0 567,4-14 0,1-1-480,-1-1 1,1 0-1185,0 0 0,2 1 1700,0 5 0,1-3 0,-2 4 0,3-1 0</inkml:trace>
  <inkml:trace contextRef="#ctx0" brushRef="#br0" timeOffset="169611">11410 17647 14387,'51'-28'-366,"1"0"0,-2 2 0,-1 3 366,-11 10 0,-4 3 0,6-3 0,0 2 0</inkml:trace>
  <inkml:trace contextRef="#ctx0" brushRef="#br0" timeOffset="169795">11278 17876 16308,'42'-21'-156,"0"-1"1,0 1 0,18-8 0,0 0-596,1 2 0,0 1-3690,-4 2 1,0 1 4440,3-2 0,-4 2 0,-22 9 0,-5 2 0,10-4 0</inkml:trace>
  <inkml:trace contextRef="#ctx0" brushRef="#br0" timeOffset="169992">11602 17811 16952,'52'-23'-357,"1"-1"0,0 0 0,-1 0 0,2 1 1,-1 0-1,1 1 0,-3 2 357,9-1 0,-2 2 0,-4 2 0,3-1 0,-7 3 0,10-1 0</inkml:trace>
  <inkml:trace contextRef="#ctx0" brushRef="#br0" timeOffset="170178">11630 17950 19378,'52'-26'-91,"0"1"0,-1 0 1,-2 1-1,0 1 0,-3 2-363,11 0 0,-3 3-1215,0-1 0,1 2 865,0 1 0,2 0 804,-11 3 0,2 0 0,-5 2 0,-7 2 0,-2 0 0,4-1 0,0 0 0</inkml:trace>
  <inkml:trace contextRef="#ctx0" brushRef="#br0" timeOffset="170343">12092 17883 21371,'43'-15'-801,"1"0"0,-1 0 0,4-2 1,1 1-1,1-1 801,2-1 0,1 0 0,-5 2 0,-3 1 0,-3 1 0,6-3 0,0 0 0</inkml:trace>
  <inkml:trace contextRef="#ctx0" brushRef="#br0" timeOffset="170477">12794 17751 13911,'0'0'0</inkml:trace>
  <inkml:trace contextRef="#ctx0" brushRef="#br0" timeOffset="175254">22000 13070 26122,'-20'-32'313,"0"2"-195,4 12 44,-14 0-89,-11 10 179,-15 30-67,10 6-96,23-1 1,3 3-684,-6 22 734,5 6-140,6 3-24,10-18 0,2 2 49,1 0 1,2-1-26,3 0 0,1-2 25,1-5 0,3-5 20,10 4-45,5-8 0,3-10 584,6-8-729,3-7-240,23-10-164,4-14 342,-3-1 39,-12-8 39,-26 12-280,-9 2-280,-4 3-3473,-6 4 4162,-1 5 0,-1 2 0,0 2 0</inkml:trace>
  <inkml:trace contextRef="#ctx0" brushRef="#br0" timeOffset="175870">22327 13050 28132,'-18'42'204,"8"-9"1,2 2-88,1 18-117,3-18 0,1 2-31,2-1 1,0 0 67,0-2 0,1 0-37,0 3 0,1-2 0,2 11 0,8-20 0,2-19 0,9-3 0,20-15 0,18-9 0,-18 4 0,1 0 0,-7 1 0,-2 2 0,26-9 0,-30 14-192,-10 3-2294,-13 13 2486,-22 17 0,7-9 0,-12 8 0</inkml:trace>
  <inkml:trace contextRef="#ctx0" brushRef="#br0" timeOffset="176788">19872 14318 27090,'45'-18'347,"-5"9"0,7 1 1,2 1-268,0 1 0,1 1 1,4 0-1360,5 0 0,5-2 0,2 1 1,-2 1 1287,-2 0 1,-2 1 0,2 0 0,5 0 4,-7 0 0,3 0 0,2 0 0,2 1 0,0-1 0,-1 0-10,-8 1 0,0 0 0,1 0 0,-1 0 0,2 0 0,0-1 0,0 1-4,0 0 1,1 0 0,2 0-1,0-1 1,0 1 0,-2 0 0,-1 0-1,-4 0 0,5-1 0,-2 1 0,-2 0 0,-2-1 0,-1 1 0,-2 0 0,15-1 0,-2 0 0,-5 0 0,-7 0 385,-1-1 0,-8 0-333,17-1 833,-24 0-885,-10 3-80,-14 1-4932,-32 13 5012,-35 17 0,11-10 0,-3 7 0</inkml:trace>
  <inkml:trace contextRef="#ctx0" brushRef="#br0" timeOffset="177320">21229 14797 27068,'18'-41'280,"0"0"0,-2 3 0,4 8-90,34 18-117,-1 16-23,-22 11 1,-3 6-45,5 22-4,-22-10 1,-6 3-8,-13 24-21,-8-14 1,-7 2 53,-7 1 0,-4-1-392,-1-1 0,-1-2 367,1-8 0,1-5-3,-4-2 387,11-12-387,16-14 0,37-23 0,6 3 0,6-3 0,20-5 0,4-1-437,-7 4 0,0 2 437,3 3 0,-4 1 0,-19 7 0,-3 1 328,4-1 0,-2 2-328,7-2-214,-8 2-525,-25 5-2084,-6 1 2823,4-2 0,-3 2 0,2-2 0</inkml:trace>
  <inkml:trace contextRef="#ctx0" brushRef="#br0" timeOffset="177720">23303 13661 28671,'49'-25'-2846,"-12"7"-1249,5 16 4095,-19 23 0,-11-14 0,-5 14 0</inkml:trace>
  <inkml:trace contextRef="#ctx0" brushRef="#br0" timeOffset="177854">23232 14019 24335,'61'-15'-897,"1"0"1,-3-1 0,-7 1 0,-10 1 0,-10 2 0</inkml:trace>
  <inkml:trace contextRef="#ctx0" brushRef="#br0" timeOffset="178170">23976 13164 28671,'-19'47'0,"-1"0"0,2-2 0,5 0 0,10 4 0,5 0-7,-2 1 1,0-1-313,0-1 0,0-1-608,0-8 0,0-4-3116,0-2 4043,6-12 0,-5-11 0,5-7 0</inkml:trace>
  <inkml:trace contextRef="#ctx0" brushRef="#br0" timeOffset="178355">24183 13476 25718,'53'-8'-639,"0"0"1,-5 1 0,-2 0 638,-5 1 0,-4 0 0,-3 2 0,15-6 0</inkml:trace>
  <inkml:trace contextRef="#ctx0" brushRef="#br0" timeOffset="178605">24326 13329 27617,'-6'-59'963,"2"15"-872,7 57-91,4 34 0,-3-9 0,-1 6-1146,0 13 0,0 6 829,-2-6 1,-1 4-1,1-7 1,-1-8 0,-1-4-1,1 7 1,-1-1 0</inkml:trace>
  <inkml:trace contextRef="#ctx0" brushRef="#br0" timeOffset="179039">25079 13173 28671,'-31'47'0,"-1"1"0,4-4 0,5 0 0,16-5 0,4-1 0,2-3 0,2 0 0,9 29 0,11-24 0,26-29 0,-7-10 0,12-14 0,-17-10 0,-7-11 0,-7-7 0,-13 8 0,-3-4 0,-4-3 0,-3-1 0,-3-1 0,-2 2 0,-4 3 0,-4 3 0,-17-2-1508,-21 16 1508,22 48 0,1 7 0,-13-17 0,26 18 0,-1 1 0</inkml:trace>
  <inkml:trace contextRef="#ctx0" brushRef="#br0" timeOffset="179336">25520 13295 28082,'-30'52'28,"6"-9"-40,20-27 12,2-7 68,6-8-7,3-10-122,4-8-7,2-8-1752,-1-6 1820,-6 11 0,-1 2 0,-5 15 0</inkml:trace>
  <inkml:trace contextRef="#ctx0" brushRef="#br0" timeOffset="179838">26227 13052 26906,'-41'-28'85,"1"-1"1,-10 9 0,1 14-58,12 21 0,1 9-332,0-3 1,2 3 277,5 4 1,5 1 20,5 8 108,17 5-641,41-17 353,-7-12 1,3-5 184,1-7 0,2-4 19,10-8 1,-5-5 344,0-12 145,2-12 298,-27 0-242,-10 11-363,-3 3 123,-8 23-217,-4 22-108,-5 15 0,0 2 0,0 5 0,-1 5 0,0 3-166,-1 12 0,1 1-167,4-14 0,1-2-2098,2-1 0,4-5 2431,11-7 0,-7-4 0,8-24 0</inkml:trace>
  <inkml:trace contextRef="#ctx0" brushRef="#br0" timeOffset="180204">26554 13008 27471,'-19'29'143,"-1"1"0,-9 13-115,37-4 5,9-17 7,37 2-80,6-3 20,-25-8 1,-1 0 19,12 5 0,-21 0-11,-20-1 11,-10 11-6,-21 4-106,-21 8-1311,13-22 1,-2-3-3551,-27 4 4973,26-15 0,4-2 0,6-3 0,-1-4 0</inkml:trace>
  <inkml:trace contextRef="#ctx0" brushRef="#br0" timeOffset="180374">26579 13055 27488,'49'-29'-47,"1"1"0,-4 2 1,-5 8-2581,-4 16-3786,-7 3 6413,-11 4 0,-9-3 0,-7 3 0</inkml:trace>
  <inkml:trace contextRef="#ctx0" brushRef="#br0" timeOffset="180903">24010 14104 27510,'46'-3'387,"1"-1"0,6 0 0,3 0-387,9-2 0,2 1-1162,-14 0 1,2 0 0,6-1 1161,-7 0 0,6-2 0,2 0 0,2 0 0,-1-1 0,-8 0 0,0 0 0,2 0 0,-1-1 0,0 1 0,0-1-370,1 0 0,1 1 1,-1-1-1,0 0 1,-1 0-1,0 0 370,6-2 0,0-1 0,-1 0 0,-2 1 0,-5 0 0,9-1 0,-6 0 0,-1 1 160,-6 2 1,-2-1-1,-2 2-160,8-1 0,-2 0 0,-5 1 0,-3 0 0,21-2 879,-18 2-2021,-24 13 814,-40 19-6595,-8 9 7107,-19 11 0,21-19 0,3-7 1</inkml:trace>
  <inkml:trace contextRef="#ctx0" brushRef="#br0" timeOffset="181306">25030 14492 28671,'50'-33'0,"-1"1"0,-10 6 0,0 5 0,-3 13 0,-1 7 0,20 18 0,-23 26 0,-25-6 0,-8 3 0,-7-1 0,-8 0-381,-8 3 0,-6-2 381,5-11 0,-2-1 92,-9 5 1,1-1-93,9-7 0,1-1 0,-18 17 0,57-30 0,18-18 0,0-1 0,3-2 0,-4 1 0,4-2-1983,5-2 0,6-2 0,0 0 1983,4-3 0,0 0 0,-1 1 0,11-4 0,-3 2 0,-11 1 0,0 0 0</inkml:trace>
  <inkml:trace contextRef="#ctx0" brushRef="#br0" timeOffset="181720">26973 13282 28345,'-3'-31'-700,"34"7"-1810,17 23 547,-13 1 0,2 3 1963,22 12 0,-27-9 0,-4 8 0</inkml:trace>
  <inkml:trace contextRef="#ctx0" brushRef="#br0" timeOffset="181871">26884 13596 25371,'56'-14'-40,"1"1"0,-1-1 0,1 1 0,2 4 0,-4-1 0,6-12 0,-1-1 0</inkml:trace>
  <inkml:trace contextRef="#ctx0" brushRef="#br0" timeOffset="182270">28036 12703 28322,'2'66'174,"-1"-32"1,-1 2-175,-2 16 0,-1 3-222,-1-2 0,1 1-985,-1-2 0,1-1-423,0-9 0,0-2 1630,1 11 0,1-24 0,1-3 0</inkml:trace>
  <inkml:trace contextRef="#ctx0" brushRef="#br0" timeOffset="182488">28363 12974 27270,'-21'32'-633,"4"-5"-610,14-15-746,2-4-1052,6-4 3041,15-8 0,-10 3 0,8-5 0</inkml:trace>
  <inkml:trace contextRef="#ctx0" brushRef="#br0" timeOffset="182972">28934 12714 24049,'-20'-36'474,"0"0"1,0 3-1,-3 8-144,-21 15-89,-7 5 28,-3 12-222,17 7 1,0 6 11,8 7 0,3 3-34,0 0 0,5 1 14,4 31 12,33-29-1,12-7-50,17-11 61,-8-10 1,1-6 246,-1-9 0,-1-5 45,6-1 0,-3-5-98,-9-4 1,-4-2-256,4-12 0,-16 15 0,-11 17 0,-2 26 0,-2 33 0,-1 8-215,1-19 1,1 0 214,-2 22-275,2-3-369,0-4-3820,4 5 4464,9-20 0,-6-7 0,4-22 0</inkml:trace>
  <inkml:trace contextRef="#ctx0" brushRef="#br0" timeOffset="183304">29315 12580 27382,'-16'35'84,"1"0"0,-1-1 0,7-3-79,20 6-5,8-1 0,17-3-61,8-3 21,3-3-24,-16-11 0,-1 1-76,13 14 134,-6-1-89,-23-5 89,-26-10-593,-27 7-981,9-12 1,-6-3 1579,-19-2 0,0-2 0,-7 2 0,-1-12 0</inkml:trace>
  <inkml:trace contextRef="#ctx0" brushRef="#br0" timeOffset="183470">29304 12587 27130,'46'-35'52,"0"-1"0,7 2 0,0 10-3284,-18 21 1,-2 6-5019,29 6 8250,-23 15 0,-31-9 0,-5-1 0</inkml:trace>
  <inkml:trace contextRef="#ctx0" brushRef="#br0" timeOffset="183771">28169 13505 25931,'45'-10'182,"0"1"0,0-1 0,7 1 0,4 0 0,2 0 0,-1 0-283,1 1 0,-1 0 1,1 0-1,1-1-1549,5 0 1,1-1 0,0 1 0,-3-1 497,7-1 0,-4-1 0,-5 1 1152,3-2 0,-13 2 0,-19 2 0,-2 2 0</inkml:trace>
  <inkml:trace contextRef="#ctx0" brushRef="#br0" timeOffset="184154">28377 13861 26530,'36'-28'384,"0"1"0,1-1 1,5-1-1,1 1 0,-3 5-362,-9 10 1,0 2 44,9-2 0,-2 2-67,8 6-84,-3 17 34,-22 27 50,-18-7 0,-7 3-6,-12 10 1,-7-2 5,1-6 0,-3-3-17,-2-3 0,-1-4 34,-4-1-6,10-5 68,33-11-320,20-10 0,9-5-602,6-3 0,5-4-1341,-3 0 1,4-2 0,1-3 2183,7-6 0,2-4 0,-7 3 0,-6 4 0,-3 1 0,6-6 0,0-1 0</inkml:trace>
  <inkml:trace contextRef="#ctx0" brushRef="#br0" timeOffset="184372">30282 12838 26424,'45'-15'-3277,"0"0"0,-5 3 0,-3 6 1615,3 20 0,-18-3 0,-8-3 1</inkml:trace>
  <inkml:trace contextRef="#ctx0" brushRef="#br0" timeOffset="184520">30108 13184 23859,'59'-8'-3145,"0"0"1,-4 1 0,-2-2 3007,-8-4 1,-4-1 0,5 0-1,-12 2 1</inkml:trace>
  <inkml:trace contextRef="#ctx0" brushRef="#br0" timeOffset="184871">30988 12451 27387,'-43'29'257,"-1"-1"1,4 2 0,7 3-258,19-2 0,6 5 3,-2 14 0,6 3-143,9-4 0,7-1-59,7 6 0,5-6 196,1-15 0,4-7-14,2-9 1,1-7 16,13-10 151,10-33 34,-30 6 0,-3-6-107,1-18 0,-4-3-542,-6 6 1,-4 0 466,-5-2 0,-6 1-14,-13-16-56,-10 12-365,-13 15 432,4 44 0,0 4 0,3-9 0,-15 34 0</inkml:trace>
  <inkml:trace contextRef="#ctx0" brushRef="#br0" timeOffset="185071">31645 12676 25433,'-39'42'-2368,"15"-5"0,34-21 0,1-6 0</inkml:trace>
  <inkml:trace contextRef="#ctx0" brushRef="#br0" timeOffset="185555">32396 12480 24195,'-10'-47'567,"1"0"1,-2 2 0,-3 6-249,-21-1-34,-8 4-803,-6 12 518,-7 10 68,-1 14 35,17 16 1,2 9-71,9 4 1,3 6 5,1 11 1,7 2-110,15-10 0,8-2-98,28 19 69,16-35 121,-10-14 1,3-6 178,-1-13 1,0-4-15,0 3 1,-4-3 13,-4-9 1,-5-3 263,0-13 202,-3-10-667,-12 18 315,-2 16-315,-20 61 0,-2 13 0,2-12 0,-2 0-220,2-6 0,1-2 54,0 0 1,0 1-155,0-2 1,1 1-2490,0 8 0,1 1 2809,5-10 0,0-1 0,-3 23 0,8-29 0</inkml:trace>
  <inkml:trace contextRef="#ctx0" brushRef="#br0" timeOffset="185872">32568 12337 27415,'37'-36'80,"1"1"0,-2 2 1,-2 9-115,14 23 34,10 1-11,-15 9 11,-6 10 101,-23 22-11,-17-1-85,-4 11 90,-6-9-117,2-10 0,0 2-964,2-1 0,0 2 986,0 9 0,2-3 0,-1 5 0,8-12 0</inkml:trace>
  <inkml:trace contextRef="#ctx0" brushRef="#br0" timeOffset="186219">33151 12208 26822,'-11'45'201,"22"9"-414,21-10-67,-8-17 0,0-1 51,14 14 78,-12-4 151,-18-11-56,-5 12 56,-21 1 0,-10 7-196,-8-13-499,-2-8-885,10-12-7807,-9-6 9387,14-4 0,0-3 0,17-1 0</inkml:trace>
  <inkml:trace contextRef="#ctx0" brushRef="#br0" timeOffset="186403">33156 12261 26452,'45'-23'-796,"1"0"0,0 0 0,-3 2 0,0 1 0,-6 7 0,9 12 0,-11 1 0</inkml:trace>
  <inkml:trace contextRef="#ctx0" brushRef="#br0" timeOffset="186555">33655 12279 15681,'7'60'0,"-1"-13"0</inkml:trace>
  <inkml:trace contextRef="#ctx0" brushRef="#br0" timeOffset="186805">31848 13636 27001,'38'-24'-241,"0"-1"0,1 1 0,12-3 1,4 0-1,-3 5-1577,6 5 1,1 3 1514,3 0 0,4-1 1,-8 4-1,-16 4 1,-4 1-1,4 0 1,0 0-1</inkml:trace>
  <inkml:trace contextRef="#ctx0" brushRef="#br0" timeOffset="186972">31681 13727 23954,'44'-9'540,"-1"-1"0,1 1 0,4-2 0,0 0 0,0-1-1075,0-1 1,-1-1 0,2 0 185,11-3 1,1-2-1,-5 2 1,-8 2-1,-4 1 1,1 0-1,-1 0 1</inkml:trace>
  <inkml:trace contextRef="#ctx0" brushRef="#br0" timeOffset="187972">23978 16103 24122,'-9'-45'552,"-1"0"1,3 6 0,8 5-542,21 12-11,43 13 0,-6 22-514,-20 1 1,-2 5 493,-11 11 0,-7 6 0,-5 7 1,-4 5 19,-1 9 0,-8 7 11,-7-17 0,-5 6 1,-2 0-1,1-1-21,-2 11 1,1 0 0,-1 0-17,1-9 1,0 2 0,0-2 0,2-3-537,3-3 1,2-3 0,5-3 418,9 10 0,8-5 14,4-9 0,7-1 85,4-5 1,6 1 0,0-1 41,1-4 0,1-2 0,1 0 106,4 4 1,0-1 0,-2-3 10,2-1 0,-7-1 126,2 13-123,-43-8 44,-18 7-156,-16 3 10,2-7 1,0 3-17,6 1 0,4 4-25,3 8 0,12 2 19,29 3 1,14-3-158,0-7 0,7-4 165,-3-11 0,3-1 0,-2-1 14,3 4 1,-3 1 75,3 11 1,-7 5 170,-15-1 0,-9 1-221,-3 1 0,-9-3-11,-15-2 0,-9-6 395,-2-10 1,-3-3-427,-2-1 0,0 0-176,2-3 0,1 1-1860,-1 7 1,5 2 2035,0 20 0,5-9 0,26-15 0</inkml:trace>
  <inkml:trace contextRef="#ctx0" brushRef="#br0" timeOffset="188122">25574 18770 25410,'0'0'0</inkml:trace>
  <inkml:trace contextRef="#ctx0" brushRef="#br0" timeOffset="193038">22849 17903 17036,'-40'-11'674,"1"-1"0,2 2 1,4 2-261,-2 1-67,0 2 174,0 3-123,-3 0 184,-1 2 40,-3-2-283,9 1 0,-2 0-160,-5-1 0,-1 0-81,0 1 0,-3 0-95,-15-1 0,1 1-338,21 1 1,0 0 370,-11-1 1,-2 1-144,0-1 0,-1 2 154,-3 1 1,0 1-45,-1 0 0,1 1-3,2 1 0,2 1 0,15 0 0,1-1-320,-2-1 0,0 0 320,1 1 0,-3 0-162,-16 0 0,-4 1 243,-3 0 1,-4 1 37,13-1 1,-3 1-1,0-1-71,2 1 1,-1-1 0,3 0-100,-10 3 1,2-2 67,6 1 0,3-1-6,15-2 0,1 1 41,-12 2 0,-2 2-75,-2 1 1,-1 1 22,-11 5 0,1 1 82,13-3 0,3 0-57,3 2 0,4-1-19,-12 6-6,2 1 432,4 0-426,-14 8 851,1 0-877,22-11 1,1 0 19,-16 11-40,6-2 207,16-4-173,-11 13 672,3 7-666,14-15 0,0 0 81,3 1 1,2-1-54,-9 17 33,3 7 57,14-23-118,-1 5 67,8-2 17,1 2-17,5 0-67,4-1 168,6-9-67,19 15-11,13 1-76,-14-16 0,-7-7-1</inkml:trace>
  <inkml:trace contextRef="#ctx0" brushRef="#br0" timeOffset="193038">22847 19049 25952,'25'-17'-4,"14"-13"-30,11-12 40,-11 6-6,-3 2 0,-13 8 56,1 1-45,-3-2-11,5-11-11,-4 0 22,3-12 45,-9 13-61,-2 1 5,-5 11-12,4-10 57,0-2 6,1-11 16,-4 8-67,-5 3 0,-3 11 17,0 0 33,-1 0-44,0-10 128,-1-1-134,-5-4 67,-1 9-16,-3 7-51,-1 9 50,-6-4-72,-3 2-29,-6-5 118,6 8-67,1 2 0,5 4 51,0 0-79,1 0 33,-10-5 57,-2 0-62,-9-5 0,5 5 67,2 2-56,8 4 40,-5-3 5,1-2-51,-4-2 29,8 4-34,0 1 0,5 4-6,-1-1 40,-3 1-34,-13 0 118,-8 3-113,-15 0-5,6 3 51,2 0-51,11 0 33,-15 2-94,-4 3-477,-12 3-442,15-1-667,0-2-6915,15-3 8562,-3-4 0,18 2 0,4-2 0</inkml:trace>
  <inkml:trace contextRef="#ctx0" brushRef="#br0" timeOffset="196192">11771 12504 25718,'9'36'1434,"0"4"-1182,2 4-174,0 7-33,-4-13 0,1 2 17,4 17-54,-4-22 0,1-2 183,7-1 78,6-11 292,7-12-561,10-17 0,12-16 0,-17-1 0,5-6 0,-1 0-706,-2 2 1,0-1-1,3-2 706,1-1 0,3-3 0,2 0 0,-3 2 0,8-6 0,-1 2 0,0 2 0,0 0 0,0 2 0,-1 1 0,-7 6 0,-1 1 0,0 2 0,2 4 0,0 2 0,-2 3 0,2 0 0,1 4-199,6 1 0,-1 4-1209,14 5-1527,-13 16-1277,-23 23 4212,-30 0 0,-7 2 0,4 5 0,-21 11 0</inkml:trace>
  <inkml:trace contextRef="#ctx0" brushRef="#br0" timeOffset="196738">11860 12607 24995,'-1'-65'1709,"1"16"-1569,-1 61 235,1 29-196,3 16-134,7-22 0,4-2 252,15 12-157,26-21 123,5-28-646,-21-6 0,2-4 458,8-6 1,6-7-57,-8 0 1,6-5 0,1-2 0,0-1-303,-10 6 1,0-1-1,0-1 1,0 0-1,1 0 283,3-2 0,2-1 0,0 0 0,-2 0 0,-2 3 0,11-11 0,-4 3 0,-5 4 0,-2 3 0,-7 7-2,0 5 2,-3 7 0,-9 6 0,-7 19-24,-12 25-3216,-9-2 0,-4 3-729,0-4 1,-1 1 4281,-4 3 1,-1-3 0,1-8 0,2-9 0</inkml:trace>
  <inkml:trace contextRef="#ctx0" brushRef="#br0" timeOffset="196890">13469 12633 8002,'0'0'0</inkml:trace>
  <inkml:trace contextRef="#ctx0" brushRef="#br0" timeOffset="197506">10249 13021 12315,'2'59'1,"-1"-1"1,1 1 0,0-1-1,-2 4 1,1 0 0,-2 1-1,-1-1-1339,-2 1 1,-1 0 0,-1 0 0,0-1 558,0-2 0,0-1 1,0-1-1,1-1 779,-1-5 0,1 1 0,-1-3 0,2-5 0,-2 9 0,1-7 0,-2 12 0</inkml:trace>
  <inkml:trace contextRef="#ctx0" brushRef="#br0" timeOffset="197856">10211 12816 11497,'63'-8'105,"0"0"0,0 0 1,0-1-1,0 1 0,-1 0 1,4 0-1,-3 0 0,0 1 1,0 1-1,4-1-882,-10 2 0,3 0 1,1 0-1,1 1 1,-1 0-1,-1 0 1,-2 0 776,-1 1 1,-2 0 0,-1 1 0,0-1 0,3 1 0,2-2-31,-1 1 1,3 0 0,1 0-1,2 0 1,0-1 0,2 0 0,0 0-1,0 0-17,-2 0 0,2-1 0,1 0 0,1 0 0,0-1 1,-1 1-1,-1 0 0,-3 0 0,-2 1 0,1-1 1,-2 2-1,-2-1 0,-1 0 0,-1 1 0,0-1 1,0 0-1,4-2 0,0 1 0,0-1 0,0 1 0,0-1 1,0 1-1</inkml:trace>
  <inkml:trace contextRef="#ctx0" brushRef="#br0" timeOffset="198338">14340 12469 15037,'36'-11'2727,"0"0"1,20-6-1826,-47 13-337,-4 4-317,1 9-58,4 7-151,18 26-25,-11-14 0,0 4-14,4 16 0,-3 3 17,-5-6 0,-2 2-596,-3 10 1,-5 2 578,-4-5 0,-3 6-3,0-7 0,-2 7 0,0 3 0,1 1-4,1-10 0,0 2 1,1 1-1,0 1 1,-1 2-470,0-2 1,0 2-1,0 2 1,1-1 0,-1-1-1,1-2 477,1-1 0,0-1 0,0-1 1,1-3-1,0 0-1,1 2 0,0-1 0,0-3 0,0-4-338,0 10 1,0-5 320,1-9 0,-2-3 12,-7 20-23,-5-28 0,-7-2-37,-13-6 1,-9-4-291,-5-4 0,-7-3 0,-1-3 344,0-3 0,-2-3 0,-3-2 15,4-2 0,-2-2 0,-2 0 1,2 0-5,4 0 0,0-1 0,0 0 0,-5 1 104,6 1 0,-4 0 1,-2 0-1,-2 0 1,0 1-1,-1 1-112,6 0 1,0 1 0,-1-1 0,-1 2 0,-1-1 0,-1 1 0,-1 0 13,4 0 0,-2 0 0,-2 0 1,0 0-1,-1 1 0,0-1 0,1 1 1,2 0-1,1 0-182,-7 0 1,2 1 0,2 0 0,-1 0 0,2 0-1,-1 0 1,1 0 208,1 1 1,-1-1 0,0 1-1,1 0 1,2-1 0,1 1-1,3 0-319,-16 0 0,4 1 1,2-1-1,0 1 294,3 0 1,1 0-1,0 0 1,3 0 292,-11 1 1,3 0-1,1 0-285,1 0 1,0 1 0,6 0 28,-3-1 0,4 0 446,7 1 0,8-1-457,13-1 2067,50-2-2726,7-3 1,9-1 624,9-3 0,7-1 0,-5 1 0,-7 2 0,-1 0 0,12-4 0,0 0 0</inkml:trace>
  <inkml:trace contextRef="#ctx0" brushRef="#br0" timeOffset="198488">12528 14866 14930,'0'0'0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07:48.213"/>
    </inkml:context>
    <inkml:brush xml:id="br0">
      <inkml:brushProperty name="width" value="0.09071" units="cm"/>
      <inkml:brushProperty name="height" value="0.09071" units="cm"/>
      <inkml:brushProperty name="color" value="#0000FF"/>
    </inkml:brush>
  </inkml:definitions>
  <inkml:trace contextRef="#ctx0" brushRef="#br0">6045 493 25987,'0'57'361,"-1"-21"1,1 2-337,-2 10 0,0 2-1283,-1 13 0,0 3 1258,0-19 0,0 0 0,0 1-6,0-3 0,1 1 1,0-1-752,-2 21 1,3-3-2108,4-13 1,5-4 2863,5-8 0,2-5 0,4 2 0,6-24 0</inkml:trace>
  <inkml:trace contextRef="#ctx0" brushRef="#br0" timeOffset="194">6345 600 25657,'1'53'46,"-1"0"1,1-3 0,1 2-378,0 4 0,1-2-1183,-1-11 1,0-1-184,0 16 0,0-3-6507,-1 11 8204,-1-8 0,0-29 0,0-12 0</inkml:trace>
  <inkml:trace contextRef="#ctx0" brushRef="#br0" timeOffset="362">6043 1050 23724,'48'-18'-370,"0"1"0,1 0 1,10-4-1,2 0 1,-9 4-1,-13 5 0,-4 2 1,8-3-1,-1 1 1</inkml:trace>
  <inkml:trace contextRef="#ctx0" brushRef="#br0" timeOffset="1063">6731 773 24430,'16'59'67,"1"-4"-73,2-17-246,5-3-5,3-8 173,19-8 369,0-25 79,-4-11 336,-11-20 74,-20-2 424,-3-12-610,-3 10-392,-1 4-190,-1 26-6,2 27 67,2 30-45,-3-7 1,1 4-714,0 15 1,0 4 690,-2-14 0,0 2 0,0 3 8,-1 1 1,0 4-1,0 0 1,0-3-30,-1 7 1,0-2-1,0 0 19,0 1 0,0-2 0,-1-4-40,-1-2 0,-2-7-26,-6 6 68,-8-1 0,-8-11 123,-25-13-67,-11-43-51,24-11 1,5-9-6,6-7 0,8-6-434,7 7 1,5-5 0,5 1 365,7-2 1,7 0 0,1-1-328,3-7 1,3-2 0,3-1 58,-2 13 0,2-1 0,2 0 0,2-1-754,0 1 0,3-1 0,1-1 0,-1 1 0,0 3-777,1-3 1,-1 2-1,0 2 1,0-1 1178,10-12 1,-1 1 0,-5 5 687,-1 2 0,-8 6 1241,-8-6 1794,-6 3-49,-7 6 1630,-7 1-2320,-3 21-1769,-2 7 2253,0 28-2046,2 14-96,2 25-896,1-18 0,0 2 459,1 12 1,0 3-120,0-11 0,1 2 0,0 3-42,0 6 1,1 5 0,-1 1 0,1-1-43,0-7 1,-1-2-1,1 1 1,0-1-299,0 2 1,0 0-1,0-2 1,1-4-37,0 17 0,0-10-941,3-2-4184,0 2-4370,-1-33 9308,-2-7 1,-2-24 0,0-5 0</inkml:trace>
  <inkml:trace contextRef="#ctx0" brushRef="#br0" timeOffset="1314">7426 856 26928,'7'-39'157,"-1"-1"0,15-22-253,16 54-307,6 5-218,-2 10-214,-4 9 123,-10 36 670,-29-5 0,-9 4 87,-4-1 0,-5-1-247,-6 5 1,-2-6-1647,-10-6-1866,47-51-1030,25-24 4744,-4 4 0,1-1 0,1-2 0,-4 6 0</inkml:trace>
  <inkml:trace contextRef="#ctx0" brushRef="#br0" timeOffset="1596">7985 682 25091,'-26'57'143,"-1"0"1,0 8 0,12-4-124,22-25 0,6-2-4,-2 0 1,4-5 17,35 4-29,0-29 57,-13-19 0,-1-9 425,-3-7 0,-5-8 6,2-19 0,-6-4-844,-7 9 0,-8 1 435,-10 0 0,-6 4-84,-14-5-43,-7 32 0,-5 5-932,-19 3-610,11 21 0,1 12 1585,3 17 0,4 6 0,-6 8 0,20-18 0,1 0 0</inkml:trace>
  <inkml:trace contextRef="#ctx0" brushRef="#br0" timeOffset="1878">8975 357 27555,'-4'59'201,"1"1"1,1-12 0,1 4-1,0 2 1,0-1-202,1-3 0,0 1 0,0-1 0,0 0-684,1 1 0,-1 0 0,1 0 0,1-3 493,0 5 1,0-3 0,2-8-1289,4 13-575,-1-21-2415,-3-14 4469,-4-24 0,-4-16 0</inkml:trace>
  <inkml:trace contextRef="#ctx0" brushRef="#br0" timeOffset="2012">9008 916 21971,'45'-15'-443,"0"-1"1,-1 1-1,4 0 1,0 0 0,-3 2-1746,3 1 1,-2 2 1910,6 0 1,-4 0 0,4 0 0,-16 4 0</inkml:trace>
  <inkml:trace contextRef="#ctx0" brushRef="#br0" timeOffset="2544">9585 883 20739,'36'-12'-56,"0"1"0,-3 0 0,-4-3 56,-1-17 17,-8-2 162,-10 2-67,-8 1 151,-15 8 437,-31 8-398,11 26 1,-2 10-71,-8 12 1,3 7-516,7 2 1,7 5 352,4 5 0,9 0-48,10-17 1,10-4 70,22 3 0,13-7 24,14-11 1,6-10-107,-17-3 0,2-3 1,-1-5-344,2-5 1,0-5 0,-4-3 599,5-11 1,-5-5 154,-5-1 0,-3-3-3,-2 0 1,-3-5 306,-3-13 1,-5-2-375,-8 7 0,-8 2-325,-9 0 0,-10 8 574,-36 9-602,-6 46-14,27 6 0,5 5 8,3 29-8,17-12 1,10 3-79,13-1 0,6-1 27,-3 1 1,5-3 333,9-6 1,2-5-337,16 3-168,-6 4 235,-24-13 44,-12 6-44,-54-1-1142,-13 0-623,-5-6-1489,18-11-1641,41-24 4895,19-11 0,-4 6 0,2 1 0</inkml:trace>
  <inkml:trace contextRef="#ctx0" brushRef="#br0" timeOffset="2729">10728 363 27835,'-17'46'27,"1"0"0,-1 0 0,5 5 0,1 5 0,2 0 1,3-3-157,3-2 0,2-3 0,2 3-493,-1 12 0,2 3 0,1-7-2142,1-2 0,3-6 2764,0-11 0,1-4 0,4 16 0,-4-24 0</inkml:trace>
  <inkml:trace contextRef="#ctx0" brushRef="#br0" timeOffset="3295">10479 1003 27320,'45'-22'-115,"0"-1"1,1 1 0,9-2 0,2 1 0,-2 5-189,5 7 1,-2 3 193,5-2 0,-4 3 83,-22 5 1,-6 4 25,-4 9 23,-24 11-23,-4 7 5,-3 4-61,-1 22-246,5-3-141,12-4 140,15-20 68,11-22 168,6-14 33,1-9 163,-15-3 0,-1-3 723,14-21-533,-3 4-313,-20 19 134,-11 18-6,0 13-100,7 5-6,6 13-28,10 2-174,-1-11 0,3-2-19,4-6 0,1-4 193,8-7 0,-2-5 70,-10-5 0,-5-5 148,13-34-128,-28 1 56,-8-4-107,-4 1 45,-10-1-79,-15 30 63,-6 31-66,6 18 1,1 11-371,1 15 0,4 9 366,6-12 1,2 7-1,0 1 1,3-1-146,0-6 0,2-1 0,1 0 0,1 1-639,1 4 1,1 1-1,2-1 1,1-5-2374,5 17 0,4-12-3606,7-8 6765,-9-27 0,-9-18 0,-2-2 0</inkml:trace>
  <inkml:trace contextRef="#ctx0" brushRef="#br0" timeOffset="3444">11073 502 27477,'20'-36'-965,"0"0"1,2 3 0,1 8-1,2 18 1,-1 3 0</inkml:trace>
  <inkml:trace contextRef="#ctx0" brushRef="#br0" timeOffset="3827">13048 341 26620,'-48'-6'218,"1"-1"1,10 30-1,3 15 1,6 4-163,11 5 0,8 4 0,0 5-925,-2 1 1,0 5 0,2 2 0,1-4 868,3 5 0,2-1 0,1 1-12,1-8 1,1 2 0,1 0 0,1-4-266,1 5 0,0-4 1,0 0-1957,-1-3 0,0-1 0,-5-8 2233,-8-7 0,-2-11 0,-1-11 0,-17-15 0</inkml:trace>
  <inkml:trace contextRef="#ctx0" brushRef="#br0" timeOffset="4345">12317 1003 24206,'54'-26'122,"1"1"0,0 0 0,1 0 0,1 1 0,-2 4-122,-9 7 0,-1 2 0,0 0-1091,10-1 0,2-1 0,-5 2 1074,-2 0 0,-3 1 14,4 0 0,-8 2 963,-17 3-814,-8 3 710,-32 15-352,-23 27-364,-11 6-275,21-13 1,3 1 134,0 18 45,11-2 1681,10-7-1631,37-6-84,-3-18 107,30-12-9,-29-23 0,-1-6 334,12-17-399,-18 7 0,-3-3 275,-3-19 45,-12 19 0,-2 0 22,1-18-431,1 8-44,0 28 78,7 30-45,6 11-264,5 20 24,4 9-74,-2 7 191,-14-29 0,-2 2 64,0 6 0,-2-1 283,1 14 274,-3-7 300,-10-43-473,-1-24-219,0-11 1,4-7-608,12-8 0,11-3 557,17 2 0,11 0 0,-5 3 0,-12 2 0,2 5 0,6 16 0,1-1 0,0 1 0</inkml:trace>
  <inkml:trace contextRef="#ctx0" brushRef="#br0" timeOffset="5664">14260 760 24508,'23'-39'752,"0"0"1,-2 3 0,-1 6-602,9 11-258,-7 30 40,-3 14-95,-10 33 89,-8 7-234,-3-27 0,0 0 189,-1 0 1,0 2 21,-2 9 1,1-1 140,-2 18 582,16-19-380,6-52 10,18-37-142,-17 15 0,2-3-82,9-16 1,3-1-3,-3 6 0,0 1-107,0 1 1,-1 4 397,6 5-361,-22 46 28,-9 25 11,-2 17-115,0-25 0,0 1-89,0 11 0,0 0 75,2 16 375,9-14-78,4-48 34,11-34-163,2-13 36,-4 10 1,3-1-76,-4 4 0,2 2-76,0 0 1,-2 4 75,5 1 0,-18 66 0,-10 5-42,0-5 0,1 3-81,7 2 0,6-2 106,5-9 0,7-4 45,13 0 0,5-10-28,-6-14 0,1-11 165,13-20 0,-3-14-78,-14-7 0,-6-7-117,-7 13 0,-2-3 1,-3 0 155,-1-11 0,-8 3-87,-17-12-78,-21 44 22,-11 42 17,11 11 0,2 10-37,6 9 1,11 6-293,8-9 1,8 2-1,13-6-357,18-9 0,15-6 0,6-4 0,-2-5 182,5-2 1,0-7 0,3-7 570,-2-4 0,5-4 0,-2-6 1,-10-8 467,-8-10 1,-7-9 0,-8-2-265,-5-15 1,-9-1-88,-5 10 1,-7 2 98,-23-15-216,-17 42-78,1 26 0,-3 12-28,0 10 0,3 8-36,8-3 0,2 3 1,3 0 136,-3 13 0,7 0-143,8-6 0,7-5-59,16-1 773,25-19-213,18-42-121,-20-1 1,-2-8-65,-1-11 0,-5-3-160,-7 8 1,-4 1 8,8-20-84,-18 35-162,-3 9 128,-4 20-324,-7 40 19,2-13 0,0 3-146,0 8 1,1 0 464,0-11 1,4-4 153,21 5 286,2-43-27,16-15-77,-12-8 1,1-4-231,4-3 1,0-1-82,0 1 1,0 1-6,-3 4 0,-1 5-11,3 4-129,-7 11 62,-9 16-230,-7 36-505,-5 20 393,-3-24 0,-1 1 303,0 16 290,3-27-89,8-32 196,7-13-20,4-7 1,2-5 25,5-2 0,0-1-177,0-1 0,1 1-25,-2 3 0,-1 3-45,7 0-39,1 12-56,-7 36-280,4 26-462,-15-13 0,2 1-1919,7-4 1,5-6 2716,2-11 0,0-5 0,14-4 0,-12-16 0</inkml:trace>
  <inkml:trace contextRef="#ctx0" brushRef="#br0" timeOffset="6262">8052 1856 23489,'32'-13'977,"-2"6"1,7 2-977,5 2 1,7 1-1,5 0 1,2 1-601,3-1 0,6 0 1,1 1-1,1-1 0,-3 1 562,-8 0 0,0 0 0,-1 0 0,0 0 0,1 0-260,3 0 0,2 1 0,-1-1 0,-3 1 1,-5-1-179,4 1 1,-6 0 0,-7 0-1677,16 0 2372,-37 0 1,-12 0 0,-3 0 0</inkml:trace>
  <inkml:trace contextRef="#ctx0" brushRef="#br0" timeOffset="6779">12381 1854 23607,'59'-4'195,"-1"-1"0,1 0 0,-8 2 0,1 0 0,2 0 0,2 2-1297,-5 0 0,2 1 0,1 1 1,1 0-1,1 1 1107,7-1 1,1 0-1,1 1 1,1-1 0,0 1-116,-8 0 0,-1 0 1,0-1-1,2 1 1,3 0-1,2 0 89,-8-1 1,3 1-1,2-1 1,2 0-1,0 1 1,1-1-1,0 0 1,0 0 0,-1 0-143,0 0 1,1 0 0,0 0 0,0 0 0,0 0 0,0 0 0,0-1 0,0 1 0,0-1 121,-2 0 1,1 0-1,0-1 1,0 1 0,0-1-1,-1 0 1,0 1-1,-2-1 1,-1 0-104,8 0 0,1 0 0,-2 1 1,-1-1-1,-2 0 0,-5-1 0,-4 0 169,5-1 0,-6-2 1,-4 1-1,-3 0 475,2-1 1,-3 1 0,-4-1 118,-1-2 1,-5 0 2048,1-7-1671,-20-1 1778,-10-6-3452,-7 6 1421,-1 7 0,-2 6 0,3 8 0</inkml:trace>
  <inkml:trace contextRef="#ctx0" brushRef="#br0" timeOffset="6946">16775 1932 14869,'0'0'0</inkml:trace>
  <inkml:trace contextRef="#ctx0" brushRef="#br0" timeOffset="35149">8832 7467 22823,'35'3'731,"0"1"1,0-1 0,4-1-615,19-1 1,9-1-1462,-12-2 1,7 0-1,1-1 1,-3 0 1354,6 1 0,-2-1 0,3 1 2,-14-1 1,3 0-1,1 1 1,-2-1 0,-2 0 181,16 1 1,-3 0 0,-5 0-199,2 1 0,-4 0 266,1 0 0,-8 1-246,-7 0 67,-3 0 308,-19 0 2753,-1 0-2826,-19 0-869,-2 0 550,0 0 0,1 0 0</inkml:trace>
  <inkml:trace contextRef="#ctx0" brushRef="#br0" timeOffset="36084">2226 8639 24743,'34'-9'86,"0"0"0,6 0 0,3 2-55,4 3 0,2 1-1418,14-1 0,4 0 1221,-20 1 0,2 0 0,-1 1-156,-1-2 1,1 1 0,-1 0-1389,0 0 0,-1 0 0,-2 0 1763,14-4 0,-4 0 1,-19 4-1,-3 0 1,11-6-1</inkml:trace>
  <inkml:trace contextRef="#ctx0" brushRef="#br0" timeOffset="36301">2235 8741 21573,'50'-8'192,"0"0"1,0-1 0,5 1 0,0-1 0,0 1-193,-4 0 0,0 0 0,3-1-1500,0 1 0,4 0 1,0-1-1,-2 1 1500,4-3 0,-3 1 0,-1 0 0,-5 2 0,-1 0 0,-7 1 0,17-7 0</inkml:trace>
  <inkml:trace contextRef="#ctx0" brushRef="#br0" timeOffset="53869">9991 8440 20705,'-10'-27'2342,"2"5"-1704,8 20-184,0 1-51,0-1 106,8 0-357,25-6-147,6 1-5,23-5-28,-8 3 23,0-1-85,-6 2-162,-8 1-129,-12 3-1400,-13 1-1131,-20 2-763,-24 10-1590,-14 0 5265,-14 10 0,27-10 0,7-1 0</inkml:trace>
  <inkml:trace contextRef="#ctx0" brushRef="#br0" timeOffset="54132">9835 8618 23405,'56'-8'74,"0"-1"1,-3 0 0,-4 1-41,6-2-29,-22 3 1,0 0 16,13-4 29,-6 1-102,-24 6-766,-14 3 817,-2 1 0,0 0 0</inkml:trace>
  <inkml:trace contextRef="#ctx0" brushRef="#br0" timeOffset="56647">10271 9730 23875,'63'-14'218,"-21"6"1,3 2-197,15 0 1,8 2-1002,-11 1 0,7-1 0,2 0 1,0 0 946,-13 2 1,0-1 0,1 1-1,0-1 1,-1 1-53,15-1 0,-1 0 0,-1 0 0,-2 1-40,6 0 1,-3 0 0,-9 0 347,-14 0 0,-6 1-684,17-2 944,-22-1-618,-14 0-2180,-32 2 2314,-40 0 0,-8 2 0,11 0 0,-7 0 0,1 0 0</inkml:trace>
  <inkml:trace contextRef="#ctx0" brushRef="#br0" timeOffset="56976">10216 9759 24088,'36'-10'140,"0"0"0,18 1 0,11 1 0,3 1-135,-8 3 1,3 0 0,2 1 0,2 0-967,-4-1 0,2 0 0,1 0 1,-1 1-1,-4-1 965,2 1 0,-2 1 0,-3-1 1,-1 1 17,6-2 0,-3 1 1,-7-1 643,-11 1 1,-5 0 6,25-5 233,-33 3-1057,-18 2-757,-11 3-164,0 0 1,0 0-1</inkml:trace>
  <inkml:trace contextRef="#ctx0" brushRef="#br0" timeOffset="80473">8377 10675 23819,'-8'56'1479,"-7"4"-1210,-13-2-808,10-25 1,-1-1 605,-2 3 1,-2 0-68,-1 0 0,-2 0 2,0-1 1,-1 0 11,1-2 0,-1-2 126,2-2 0,1-3-140,-19 17 68,9-15 32,10-13 299,9-9-399,8-22 0,4-12-23,3-20 113,7-8-17,2 16 0,2 1-34,9-16 39,-5 23 1,1 4 507,6 6-592,18 12 143,-8 17-137,12 12 19,-20 6 1,-3 5-65,2 4 1,-1 2-553,3 8 0,-2 1-226,-5-10 0,-2-3-2801,10 18 3624,-2-30 0,-11-10 0,2-6 0</inkml:trace>
  <inkml:trace contextRef="#ctx0" brushRef="#br0" timeOffset="80640">8627 10949 25343,'51'0'-521,"0"1"0,0-1 0,4 1 0,-9-1 1,-6 0-1</inkml:trace>
  <inkml:trace contextRef="#ctx0" brushRef="#br0" timeOffset="80790">8763 11156 24665,'44'-18'-324,"1"0"0,-1 0 0,-1 1 0,-6 3 1,11-10-1</inkml:trace>
  <inkml:trace contextRef="#ctx0" brushRef="#br0" timeOffset="81126">9304 10744 26833,'-5'35'128,"0"0"1,0 30-117,13-31 27,7 0-78,10-6 27,6-1-122,3-6-40,15 5 12,-7-2 123,-5 0 39,-17-2 5,-16-4 197,-24 13-196,-19 2-1020,8-15 0,-3-2-2845,-26 6 3859,-1-34 0,39 6 0,1-14 0</inkml:trace>
  <inkml:trace contextRef="#ctx0" brushRef="#br0" timeOffset="81276">9378 10809 23653,'53'-28'-1075,"-1"0"1,-11 6 0,-8 4 0,-14 11 0</inkml:trace>
  <inkml:trace contextRef="#ctx0" brushRef="#br0" timeOffset="81575">9942 10704 24906,'40'21'-480,"1"1"0,-4-2 1,-5-6 126,-8-13 185,1-5 392,-11-10 257,-3 0 516,-31-13-426,0 12-312,-20-1-41,-1 11-1551,12 10-2331,2 4 3664,38 9 0,-6-9 0,16 0 0</inkml:trace>
  <inkml:trace contextRef="#ctx0" brushRef="#br0" timeOffset="81823">10414 10528 27953,'-4'61'95,"0"-1"0,0 0 0,1-3-70,3-15 1,2-1-725,-3 3 1,-1 2 689,-2-1 1,-1 2-246,-2-4 0,-1 3 0,-1-1-864,-4 19 1,0-1 190,-1-2 1,1-2-1155,4-11 0,3-6 2081,1 5 0,4-23 0,1-6 0</inkml:trace>
  <inkml:trace contextRef="#ctx0" brushRef="#br0" timeOffset="82107">10706 11194 26637,'-15'54'-112,"0"0"0,2-5 0,3-6-482,9-8-498,18-8 649,13-18 432,5-13 22,4-20 140,-18-9 348,-6-6-34,-8-4 459,-5-11-817,-14 12-4790,-3 6 4683,-6 24 0,8 12 0,6 3 0</inkml:trace>
  <inkml:trace contextRef="#ctx0" brushRef="#br0" timeOffset="82259">11203 11067 18196,'0'0'0</inkml:trace>
  <inkml:trace contextRef="#ctx0" brushRef="#br0" timeOffset="86887">1856 11591 15844,'-30'-18'3691,"5"3"-2767,19 10-756,2 1-168,2 3 0,2 5 0,0 6 5,3 7-5,5 7 0,18 10 0,14-3 0,4-3 39,3-13-39,-13-11 0,0-4 6,-1 0 28,-1-8 33,-3-2-17,9-17 57,-6 2-113,0 2-78,-11 9 84,-7 13 0,-3 9 50,15 17-50,14 11-95,-11-12 0,3-1 72,6-4 1,0-3 22,26 5 45,-2-13-45,-21-9 84,15-16 157,-4-6-140,-3-7-45,-12 6 11,-18 12-67,-1 6 0,-2 3 33,13 16-16,6 12-11,18 12 39,-7-4-51,4-8 6,-11-17-146,4-4 141,3-4-46,3-8 51,0-4-14,-15-3 0,0-2 14,-3 2 0,-2 0 0,28-15 0,-17 14-61,-20 12 55,10 15-33,9 11 44,-9-8 1,1 1 28,23 12-34,6-10 0,-15-11-6,1-4 6,-1-2 6,17-15 36,-30 5 0,0 0-40,6-5 1,-2 1 87,17-7-84,-13 11 44,-16 9 6,10 17-22,9 7-37,-13-6 0,2 0 31,22 8-28,3-10 0,-15-12 6,2-3 38,-1-6 35,14-8 666,-10-6 168,-2 0-706,-20 8-139,-16 8-68,-5 4-1664,16 0 1664,14-3 0,-9 3 0,2-3 0</inkml:trace>
  <inkml:trace contextRef="#ctx0" brushRef="#br0" timeOffset="96359">1141 13146 23243,'0'-54'2509,"0"12"-1971,0 39-314,-1 2-224,-1 1-40,-1 5 40,0 11 90,-3 15-48,2 10 0,-1 4-25,1-6 0,0 1-315,-1 18 0,-1 1 298,3-13 0,0-2 0,-1 2 0,1 0 0,1-4 0,-1 2-48,1 10 1,0 0-351,1-18 1,1-1-309,-1 7 0,1-5 706,5-8 0,-4-13 0,4-12 0</inkml:trace>
  <inkml:trace contextRef="#ctx0" brushRef="#br0" timeOffset="96658">1462 13137 25371,'0'35'378,"0"-2"0,0 4-269,0 9 1,0 3-75,0-6 1,0 3-1,0 1-668,-1 1 0,0 1 1,1-2 632,-1 10 0,0-4-17,-1-4 0,1-6-224,0 9-89,0-12-1367,1-9-4518,-4-12 6215,-7-26 0,4 7 0,-3-17 0</inkml:trace>
  <inkml:trace contextRef="#ctx0" brushRef="#br0" timeOffset="96856">1110 13723 24564,'29'-19'-1893,"1"1"0,20-11-1753,10 7 3646,-26 12 0,-3 3 0,5-2 0,3 0 0</inkml:trace>
  <inkml:trace contextRef="#ctx0" brushRef="#br0" timeOffset="97363">1909 13801 23920,'-19'44'812,"1"0"-689,8-7-11,2 0 40,3-2-52,2 9-27,7-9 79,11-1-113,3-18 79,19-10 296,-3-12-162,-1-1 879,-2-25-492,-20-28-620,-19 12 1,-4-2-45,5 10 0,-3 3-969,-17-9 0,-3 6 994,1 14 0,3 4 0,13 13 0</inkml:trace>
  <inkml:trace contextRef="#ctx0" brushRef="#br0" timeOffset="97822">2790 13240 18358,'0'0'0</inkml:trace>
  <inkml:trace contextRef="#ctx0" brushRef="#br0" timeOffset="98023">2807 13788 24811,'14'-37'-1414,"0"1"0,8-24 0,-20 53 1,-2 2-1</inkml:trace>
  <inkml:trace contextRef="#ctx0" brushRef="#br0" timeOffset="99786">3834 13634 26189,'14'-34'114,"-1"1"1,8-23-64,-3-8-739,-5 11 693,-1-1 211,-4 17 0,-1-2-34,-1 4 0,-1-1-31,0-4 1,0 1 49,-1-10 149,-3 13-316,-1 25-34,0 1-146,0 9 467,0 3-338,0 8 17,0 8 6,0 12-6,0 7 0,1 8-17,0-10 0,1 3 11,1 1 1,1 1 7,1 7 1,2-2-3,6 20 0,2-20-28,0-27 28,0-8 118,4-6 16,14-13-89,11-23 14,-14 3 0,-2-3-29,-4-1 1,-1-1-139,-2-3 1,-2-1 141,2-19 81,-10 21 0,-2-1 160,3-19-275,-4 2 0,-6 29-46,-2 17-27,0 7 378,0 18-372,0 26 67,0-8 0,-1 5-12,1 10 1,0 0 11,-1-8 0,1-2 0,1-1 0,2-4-33,5 8-1535,23 4 1568,13-31 0,3-4 0,-3 13 0,-5-23 0,0 1 0</inkml:trace>
  <inkml:trace contextRef="#ctx0" brushRef="#br0" timeOffset="100370">5804 12907 25634,'-38'31'209,"-1"0"0,8-7 1,0 1-194,-3 5 1,0 2 126,-1 0 0,2-1-17,5-5 0,1-1 16,1 2 1,2-1 154,1 1-95,20-16 156,15-8-229,9-3-95,15 0 16,10 0-50,7 0-84,-14 1 0,2 1-311,-1 2 0,-1 0-87,-2 0 1,-2 1-763,16 8-688,-33-2 1932,-24 21 0,5-20 0,-14 14 0</inkml:trace>
  <inkml:trace contextRef="#ctx0" brushRef="#br0" timeOffset="100655">5312 13634 27186,'57'9'436,"2"0"-430,-6-2 56,8 0-62,-14-2 0,2 0 0,-14-2 0,0 0 22,10 1 0,-3 0-27,5 1-1,-21-1-918,-7 1-1804,-17-4 2728,-2 1 0,0-2 0</inkml:trace>
  <inkml:trace contextRef="#ctx0" brushRef="#br0" timeOffset="101972">6196 12625 26799,'-30'-31'661,"17"5"-566,44 22-92,4 0 0,5 0 19,3-1 1,1 1-29,5-2 0,-1 1-55,17-2 61,-34 5 11,-26 2 247,-11 20-57,-12 27-114,4-6 0,0 6-48,-3 11 0,0 2-432,4-8 1,1-1 389,3 0 0,2-2-249,-1 17-904,4-3-788,2-9 1944,28 1 0,-19-28 0,18-2 0</inkml:trace>
  <inkml:trace contextRef="#ctx0" brushRef="#br0" timeOffset="102304">6876 12444 27443,'-2'58'142,"0"-1"0,-1-2 0,0-4-89,-2-17 0,0-2-53,-7 33 0,-3-2-5,-1-9-18,1-8-72,2-11-56,1-7 145,7-14-11,11-9-117,9-13 28,10-7 10,6 0-497,20-2-1116,5 9 360,-1 0-1402,-9 14-89,-21 7 2840,-6 14 0,-10-11 0,-3 2 0</inkml:trace>
  <inkml:trace contextRef="#ctx0" brushRef="#br0" timeOffset="102553">7067 12830 26715,'-12'-43'286,"2"22"-157,7 68-34,0 10-90,-1 9-13,2-18 0,0 3-1169,-1-1 1,1 0-573,0-2 1,1-1-249,-1-7 1,2-4-5341,3 0 7368,4-10 0,-2-13 1,2-7-1</inkml:trace>
  <inkml:trace contextRef="#ctx0" brushRef="#br0" timeOffset="102787">7531 13166 27589,'11'-33'-6,"1"1"1,5-18-376,-15 42-5165,-2 7 5546,0 0 0,0 1 0</inkml:trace>
  <inkml:trace contextRef="#ctx0" brushRef="#br0" timeOffset="103520">8306 12687 24553,'-1'-43'240,"-1"1"1,0 2 0,-3 6-16,-12 9-91,-8 1-128,-7 5 0,-30 7-6,9 8-195,15 7 0,1 4 195,-16 16 11,4 14-11,9 10 45,21-12 0,4 3-9,4-2 1,7 0 22,9 3 0,6-3 92,17 8-140,24-24 90,-7-18 67,-1-10 22,-1-4 510,6-24-129,-11-2-369,-5 1 361,-17 11-563,-11 17-11,-3 5 5,-1 4 0,-1 32 79,-6 27-56,2-9 0,-1 5-26,-1 7 1,-1 1-332,1-11 0,1-2 337,1-4 0,1-3-47,1 7-269,1 0-1255,1-20-2678,5-14 4252,9-44 0,-6 11 0,5-16 0</inkml:trace>
  <inkml:trace contextRef="#ctx0" brushRef="#br0" timeOffset="104238">8707 12605 25886,'-16'39'1087,"2"5"-835,8 5-202,2 3 48,1-11 0,1 2-59,1-1 1,0 2-43,0 8 0,0-2-14,1-12 0,0-4-330,1 19-314,2-28-476,1-6-386,2-7-1636,1-6 3159,4-3 0,-4-3 0,1 0 0</inkml:trace>
  <inkml:trace contextRef="#ctx0" brushRef="#br0" timeOffset="104604">9104 12411 26547,'-10'38'196,"-1"0"0,1 0 0,0 1-193,-3 8 0,0 1-3,-1 3 0,0-1 0,0 0 0,1-2 14,1 0 0,2-5-48,3-7-67,2-1 57,22-26-477,25-8-294,-7-8 0,3-1 291,-1 0 0,-1-1-552,1-3 1,-1-1-2453,10-6 3528,-2-1 0,-21 10 0,-4 0 0</inkml:trace>
  <inkml:trace contextRef="#ctx0" brushRef="#br0" timeOffset="104872">9342 12700 26990,'-6'-6'862,"-1"17"-582,-5 52-230,5-27 1,1 1-49,0 2 1,0 2 14,-2 15 0,0 2-807,2-4 1,0 2 591,-2-10 0,-1 2 0,2-5 0,3-6 1,-1-4-1,-8 22 0</inkml:trace>
  <inkml:trace contextRef="#ctx0" brushRef="#br0" timeOffset="105872">2772 13400 22481,'-10'-49'2570,"2"11"-2267,6 36-258,-1 2-22,1 0-23,1 0 0,-1 4-225,2 6-721,-1 1 750,7-1 240,-1-5-38,5-10 173,-4-5 168,-3-18-16,-12-5-163,-2 1-129,-10 8-39,-1 17 0,2 3-101,-2 8 90,-4 19-45,9 9 28,6 13 22,19-14-111,22-10 117,-3-16 0,8-3 207,-13-15-157,-11-7-738,-10-8-3647,-12 8 4335,-10 10 0,10 10 0,0 0 0</inkml:trace>
  <inkml:trace contextRef="#ctx0" brushRef="#br0" timeOffset="107543">2798 13908 21175,'-29'16'112,"5"-2"-106,23-6-6,0-3 90,1-2 296,0-2 57,9-8-140,-4-3 122,6-8-190,-7-1 34,-2 1-151,-2 2-1,-1 4-156,-9 5-11,1 11 33,-7 7-22,7 6 39,2 1-95,4-3-292,6-1 387,15-8 6,-2 0 72,10-10-78,-13-4 95,-3-10-89,-5 2-12,-3-3-1982,-20 10 1988,-12 15 0,5-6 0,0 10 0</inkml:trace>
  <inkml:trace contextRef="#ctx0" brushRef="#br0" timeOffset="120553">1176 14991 24855,'-26'-42'1351,"6"8"-1351,20 34 201,0 50-16,-1-4-98,0-1 0,0 8-198,0-9 0,0 2 0,0 1 133,0 4 1,0 0-1,1 1-387,-1 0 1,0 0-1,0-2 365,1 19 0,-1-6-246,1-26 0,0-4-1009,1 20-700,3-17-1209,2-18 3164,7-37 0,-5 12 0,1-19 0</inkml:trace>
  <inkml:trace contextRef="#ctx0" brushRef="#br0" timeOffset="120783">1430 14993 24116,'7'51'694,"-1"0"1,0-1 0,-1-2-477,-2-12 1,-2 1-32,1 18 1,-1 3-141,-1 1 1,1 0-51,-1-2 1,0-2-940,0-1 1,0-7-6222,-4-8 7163,-7-21 0,4-15 0,-3-18 0</inkml:trace>
  <inkml:trace contextRef="#ctx0" brushRef="#br0" timeOffset="120954">1076 15546 26564,'60'-21'-664,"0"1"1,-14 4 0,0-1-1,-6 2 1,10-5 0,7-3-1</inkml:trace>
  <inkml:trace contextRef="#ctx0" brushRef="#br0" timeOffset="121468">2003 15628 27062,'-26'-45'381,"-15"13"-342,10 45-22,-13 10 45,10 15-62,4 5 112,4 5-112,8 16 39,12-6-22,12-7 33,9-19-44,8-24 95,3-4-96,1-6 57,11-18-12,-2-17-33,-15 8 0,-2-3-1,-3-1 1,-2 1-17,3-17 23,-6 14-23,-8 25-191,0 5 163,0 30 28,7 17-5,1 9-510,7 4-1042,3-23-8274,40-12 9254,-14-8 1,8-9 0,-33-3 0</inkml:trace>
  <inkml:trace contextRef="#ctx0" brushRef="#br0" timeOffset="121650">2736 15167 17776,'24'0'0,"-6"0"0</inkml:trace>
  <inkml:trace contextRef="#ctx0" brushRef="#br0" timeOffset="121817">2756 15646 27012,'22'-41'-1639,"1"1"1,-3 2-1,-2 7 1,-8 16 0,-3 4-1</inkml:trace>
  <inkml:trace contextRef="#ctx0" brushRef="#br0" timeOffset="123034">4224 15452 26659,'12'-32'325,"1"0"0,11-27-168,-5 25-107,2-6 45,3-4 56,-2-6-100,1-4 61,-11 14 0,-1 0-11,3-17 8,-7 22 0,-1 2 42,-3 3-56,-2 11-240,-1 20 145,-6 40-14,3-1 0,1 3 14,-2 2 0,1 2 0,1-3 0,2 3 0,1-5-138,3-3 1,1-2 137,1 9 0,4-3-56,27 11 44,10-28 68,3-12-56,3-32 73,-14-18-582,0-15 509,-20 22 0,0-4 50,6-18 1,-1-4-14,-2 3 0,-1 1-37,-1 0 0,-1 2 0,-6 12 0,-2 5 0,-5 11 0,-2 11 261,-3 16-261,-1 14 0,0 17 0,0 1 0,0 4 0,-1 4 0,2 2-393,0 9 1,2-1-1056,-1-13 0,3-5-3627,16 13-4756,3-35 9282,11-11 0,-17-4 1,-3-1-1</inkml:trace>
  <inkml:trace contextRef="#ctx0" brushRef="#br0" timeOffset="123451">5385 14766 28345,'34'28'33,"5"0"-33,11 0-76,-9-8 1,4 0-37,1 0 0,1-1 47,5 3 1,-1-1 33,-16-6 1,-4-1 30,6 8 0,-30-9 173,-23 16-5,-26 13-129,7-10 1,-3 0-40,3-2 0,0-1-187,-2 2 1,3 0 197,-10 12-22,7-1-174,7-3-560,10-5-1164,7-7 1909,30-10 0,-13-8 0,19-7 0</inkml:trace>
  <inkml:trace contextRef="#ctx0" brushRef="#br0" timeOffset="123852">6285 14614 27438,'42'-17'-73,"4"2"-11,-10 11 0,2 3-6,20-4 101,-12 0 1,-2 0 122,0-2 185,-5 1-285,-26 3 61,-12 14-11,-7 10-34,-3 15 17,-1 0 1,-1 6-46,0 6 1,-1 2-134,3-7 1,-1 3 0,2-3-692,-3 10 1,2-2-524,3-5 1,2-4-3319,2 3 4643,21-12 0,-13-17 0,12-8 0</inkml:trace>
  <inkml:trace contextRef="#ctx0" brushRef="#br0" timeOffset="124151">7045 14523 27656,'-27'58'69,"1"-1"0,2-4 0,2-2-153,6-7 0,2-1-448,1-5 0,0 0-53,0 2 0,2-3 433,-3 6 102,17-24 50,12-17-101,34-14-17,-16 3 1,2-1-933,8-3 0,1 0-804,-10 2 0,-2 2 1854,21-1 0,-36 8 0,-4 2 0</inkml:trace>
  <inkml:trace contextRef="#ctx0" brushRef="#br0" timeOffset="124386">7177 14743 27191,'7'31'439,"-4"0"1,-1 5-443,-4 8 1,-2 4-1121,-3 13 0,-2 1-1072,2-12 0,-1-2 2195,-2 2 0,0-7 0,4-9 0,1-1 0</inkml:trace>
  <inkml:trace contextRef="#ctx0" brushRef="#br0" timeOffset="124586">7651 15017 26889,'25'-39'-1059,"-12"15"0,-2 12 1</inkml:trace>
  <inkml:trace contextRef="#ctx0" brushRef="#br0" timeOffset="125117">8355 14674 25993,'-17'-41'253,"1"-1"1,1 4 0,-2 9-248,-23 15-28,6 8-9,-1 13 0,-1 8 14,7 6 0,2 4 20,-4 11 0,4 5-104,7-1 0,7-1 57,9 18 4,21-21 80,14-26 72,27-15 81,-27-8 0,1-4 232,5-4 1,-2-5 34,-5-4 0,-4-1-460,5-14 0,-15 12 0,-13 23 0,-2 5 0,-1 6 0,0 29 0,-7 28 0,4-24 0,0 1-132,-2 6 0,-2 0 132,-2 19-292,4-21 0,0 2-1206,1-5 0,1-1-2126,0 0 0,4-2 3624,18 2 0,-11-22 0,11-13 0</inkml:trace>
  <inkml:trace contextRef="#ctx0" brushRef="#br0" timeOffset="125371">8687 14485 27880,'0'45'143,"0"1"1,0-11 0,0 1-144,-1 9 0,-1 1-48,-1-2 1,-1-1-989,-2-2 0,1-1-2664,0 0 0,1-3-2499,1 7 6199,10-27 0,-3-15 0,3-2 0</inkml:trace>
  <inkml:trace contextRef="#ctx0" brushRef="#br0" timeOffset="125671">9057 14365 28104,'-5'44'26,"-1"0"0,0-2 0,0-3-115,-9 12-329,4-17 1,0 0-59,-5 14-89,-2 6 223,12-29-27,2-8 374,5-9 1,8-3-6,21-13-51,17-5-229,3-3-807,0-1-1904,-16 8 2991,2 2 0,-16 4 0,-1 1 0</inkml:trace>
  <inkml:trace contextRef="#ctx0" brushRef="#br0" timeOffset="125918">9262 14567 28671,'-2'54'0,"0"-1"0,0-11 0,-2 0-82,-1 4 0,-1-1-825,-7 19-2493,1-20 0,0 1 3400,2-6 0,-1-1 0,-7 24 0,8-25 0</inkml:trace>
  <inkml:trace contextRef="#ctx0" brushRef="#br0" timeOffset="146372">1310 16936 27740,'-2'56'487,"1"2"-436,2-4-37,1-10 0,0 1-14,-1-11 0,0 1 33,0 9 1,1 0-34,-2 7-6,-4-2 6,-11-21 0,-2-6 17,-13-28-17,3-12 6,-4-18-6,-1-10 22,12 8 0,1-2-22,6 1 0,1 1 17,0-1 0,2 1-6,6-20-11,17 24 0,8-1-50,15 0 44,12 0 6,-21 17 0,3-1 19,18-7 1,4-2 11,-1 1 0,1 0-361,0 0 1,-2 1 329,-8 4 0,-6 2 6,1-1-225,-9 2-3483,-13 8 3702,3 0 0,-14 8 0,5 0 0</inkml:trace>
  <inkml:trace contextRef="#ctx0" brushRef="#br0" timeOffset="146704">2143 17132 28244,'34'-13'-1025,"0"0"0,-2 0 0,2 2-3891,5 0 1,0 1 3686,12-3 1,3 3-1,-39 8 1</inkml:trace>
  <inkml:trace contextRef="#ctx0" brushRef="#br0" timeOffset="146871">2206 17415 27723,'46'-24'-1512,"0"0"0,2 1 0,0 1 1512,-2 3 0,-4 2 0,7-1 0,5-2 0</inkml:trace>
  <inkml:trace contextRef="#ctx0" brushRef="#br0" timeOffset="147655">3251 16722 27516,'3'-26'476,"5"45"-174,-2 38-938,-1-11 0,-1 2 652,0-6 1,-2 1-20,1 19 1,1 2-902,-1-3 0,5-1 904,11 2 0,0-4 0,-12-21 0,3-7 0,23-2 0</inkml:trace>
  <inkml:trace contextRef="#ctx0" brushRef="#br0" timeOffset="147954">3803 16548 27572,'-10'43'255,"-1"1"1,1-4 0,1 1-217,2 4 1,2-2-40,-7 23-124,2-16 1,-2-1-230,-2 4 230,1-5 129,22-28-1,9-14-5,20-6-470,4 0-1171,-6-1 0,3-2-3275,3 0 1,-1-2 4131,-2 1 0,-3 0 0,15-4 0,-37 5 0</inkml:trace>
  <inkml:trace contextRef="#ctx0" brushRef="#br0" timeOffset="148189">4048 16898 28009,'-3'-7'662,"3"40"-662,1 26-436,1-17 1,0 1 435,-1 23-831,-2-21 0,2 2 831,1-1 0,1-1 0,-2 21 0,4-19 0</inkml:trace>
  <inkml:trace contextRef="#ctx0" brushRef="#br0" timeOffset="148388">4472 17136 28244,'-10'46'142,"0"0"0,-2 9 1,2-2-503,1 7-533,3-23 0,0-1-8938,3 6 8811,1-20 1,2-6 0,1-16 0</inkml:trace>
  <inkml:trace contextRef="#ctx0" brushRef="#br0" timeOffset="148704">4931 16671 28104,'-22'44'82,"0"0"0,4-3 0,9-2-42,37 17-1,4-14-39,-8-16 0,3-2 0,16 5-6,2-3-72,-2-4-40,6 6 17,-18-1 68,-4-2 33,-26-3 11,-18-8-123,-38 3-1728,15-12 0,-3-5 1840,-9-7 0,1-3 0,16 6 0,3-1 0,-11-21 0</inkml:trace>
  <inkml:trace contextRef="#ctx0" brushRef="#br0" timeOffset="148873">5002 16671 20783,'0'-6'7203,"0"1"-6682,0 5-3730,75-37 3209,-27 23 0,1 1 0,-1-8 0,-1 1 0,-8 11 0,0 0 0</inkml:trace>
  <inkml:trace contextRef="#ctx0" brushRef="#br0" timeOffset="149305">5575 16566 26049,'50'-24'67,"1"1"0,-4 2 0,-5 6-67,-6 10-106,-6 4 56,-11 12-68,-9 5 84,-7 17 6,-28 23 31,8-23 0,-2-1-3,-1-1 0,-1-1 179,-16 22-89,26-26 347,14-3-303,33-10-134,2-2 11,22-7-39,-12 0 28,-6 4-56,-4 3 56,-10 5-78,-10 3 89,-13 18 409,-36 7-244,3-14 1,-5-1-152,-3-5 0,-2-2-204,-4-2 0,0-2-275,-18 1 454,16-17 0,2-2 0,4 4 0,-16-11 0</inkml:trace>
  <inkml:trace contextRef="#ctx0" brushRef="#br0" timeOffset="149972">6415 16651 27555,'-17'34'205,"0"0"1,1 1-1,2-1-121,1 23-22,6 2-636,4-2 641,9-7 167,11-7-128,39-7-106,-13-25 0,4-7 17,15-10 0,0-8-306,-9 1 0,-3-6 289,-3-10 0,-6-4 0,-16 7 0,-6-4 0,-1-13 0,-6-5 0,-8 0 0,-5 0 0,-3 0 0,-6 2 0,-5 6 0,-7 7-444,-22 1-2474,-18 16 2871,19 14 0,1 4 0,-7 0 1,-5 4-1</inkml:trace>
  <inkml:trace contextRef="#ctx0" brushRef="#br0" timeOffset="150938">7500 17090 26536,'-13'48'162,"0"1"1,1-3-1,1-1-1036,1-7 0,4-2 874,19 19 0,-16-8 0,24-28 0</inkml:trace>
  <inkml:trace contextRef="#ctx0" brushRef="#br0" timeOffset="151388">8239 16550 28671,'26'31'0,"-1"-1"0,3 14 0,-3 1 0,-12-13 0,-2 0 0,3 11 0,-2-2 0,-1 12 0,-3-1 0,-3-23 0,-1-23 0,5-58 0,1-10 0,2 5 0,2-2 0,0 15 0,2 2 0,3-3 0,2 4 0,21-2 0,-9 42 0,-1 25 0,-8 21 0,-8-7 0,0 5-147,-4 0 1,0 1-2531,2 6 0,0-2-3378,1 14 6055,-1-30 0,-9-27 0,0-5 0</inkml:trace>
  <inkml:trace contextRef="#ctx0" brushRef="#br0" timeOffset="151572">9202 16624 27678,'44'-3'-2521,"0"0"1,-1 1 0,0 0 2520,-5 1 0,-3 0 0,5 1 0,0-1 0</inkml:trace>
  <inkml:trace contextRef="#ctx0" brushRef="#br0" timeOffset="151703">9249 16909 26183,'58'-16'-885,"0"1"0,0-2 0,-6 1 0,-4-1 0,-10 2 0</inkml:trace>
  <inkml:trace contextRef="#ctx0" brushRef="#br0" timeOffset="152172">10211 16169 27779,'-2'53'169,"0"0"1,1-7-1,1 2 1,0-1-322,0 16 1,2-1-1282,-1 1 0,0-2 43,0-7 1,1-5-3298,5 2 4817,6-16 0,-6-18 0,4-10 0</inkml:trace>
  <inkml:trace contextRef="#ctx0" brushRef="#br0" timeOffset="152372">10516 16252 28671,'-3'61'0,"-1"-1"0,0 4 0,2 1-987,3 0 1,5-1 986,9-6 0,0-4 0,0 10 0,13-29 0</inkml:trace>
  <inkml:trace contextRef="#ctx0" brushRef="#br0" timeOffset="152756">10819 16303 28671,'53'-11'0,"0"-1"0,-4 3 0,-6 9 0,-7 30-242,-17 1 1,-5 4 76,-6 7 0,-5 1 162,-2 1 0,-4-1-195,-7 0 1,-5-3 197,-18 12 16,-1-8 87,3-9 273,9-8 45,23-14-421,50-16 0,8-9-348,-11 1 0,2-1 348,-11 2 0,-1 0 0,13-2 0,-1 0-10,-11 3 0,-3-1-1769,0 2 1,-5 1-5111,-9-1 6889,-28 6 0,-1 2 0,-2-1 0</inkml:trace>
  <inkml:trace contextRef="#ctx0" brushRef="#br0" timeOffset="175435">18796 1518 23243,'-37'-21'1500,"2"4"-1024,26 17 7,-1 0-243,6 0 63,2 0-62,1 0-236,8 0 130,11 0-135,20-2-34,19-2-36,-20 1 0,0 0-528,4-2 0,1 1 424,0-1 1,0 0 103,7-3 0,-3-1 546,15-3 67,-14 1-425,-60 21 11,-11 9-90,-22 22 162,12 5-558,-2 10 362,20-27 1,-1 3 53,-5 13 0,-2 2 199,2-1 0,0 2-202,-5 7 0,1-2-56,7-15 0,1-2 0,-11 17 40,15-30 60,3-4 108,4-10 105,2-3-313,6-5 411,10-1-389,8 0 167,13-2-189,9-1-33,24-4 16,-3 3-84,-1 0 96,-27 4-959,-22 1-688,-9 3-2577,1 2 4229,8 4 0,-5-3 0,3-1 0</inkml:trace>
  <inkml:trace contextRef="#ctx0" brushRef="#br0" timeOffset="175918">19542 1952 24603,'3'28'258,"-1"-1"-224,-2-8 33,0 0-62,0-6 180,2-2 135,6-6 72,4-17-78,1-1-46,-4-13 24,-6 7 206,-4-1-341,-7 8-140,-4 2 134,-25 22-39,-8 28 33,0 5-277,24-13 0,5 2 222,1 18-62,10-16 0,5 0 14,10-3 0,5-1-45,9 1 0,5-4-45,0-9 1,3-6-15,5-5 1,-2-5-157,14-5-169,-6-7-77,-6-5-416,-8-6-425,-7-1 1305,0-25 0,-13 28 0,1-17 0</inkml:trace>
  <inkml:trace contextRef="#ctx0" brushRef="#br0" timeOffset="176454">20246 1620 26866,'40'-6'15,"-1"-1"0,-1 1 0,-2 1-765,17-3-1592,-18 4 1,-1 1 2341,14 1 0,-6 0 0,-28 3 0</inkml:trace>
  <inkml:trace contextRef="#ctx0" brushRef="#br0" timeOffset="176618">20240 1916 25203,'55'-12'-2424,"-1"0"1,-12 4-1,-4-1 2424,25-9 0,-42 12 0,-9 2 0</inkml:trace>
  <inkml:trace contextRef="#ctx0" brushRef="#br0" timeOffset="177590">21922 1435 8920,'37'-2'0,"0"-1"0,23-1 0</inkml:trace>
  <inkml:trace contextRef="#ctx0" brushRef="#br0" timeOffset="177656">21933 1442 9369,'0'0'0</inkml:trace>
  <inkml:trace contextRef="#ctx0" brushRef="#br0" timeOffset="179490">21733 1402 23019,'-27'6'56,"-1"-4"128,-11-18 595,-1-4-236,2-1-224,13 5-16,15 8-68,7 5-156,8 1 145,25 2-219,6 0-5,24 0 22,-17 0 1,1 0-23,-10-1 0,0 1 0,11-1 0,0-1 6,10-4 145,-3-5 135,-18-1-152,-10 2 96,-17 3-107,-7 3-90,0 1 85,0 1-118,0-1 106,0 2-106,0 10-5,-2 5-29,-7 39 37,0-14 0,-1 4 5,-5 20 1,0 3-542,1-8 0,0 0 530,0 2 0,1-3-8,5-18 0,0-1 11,0-2 0,1-1 0,-3 29 28,5-29 0,0-1-28,1 15 56,0-9-17,4-25-767,0-14-7316,13-33 8044,-4 13 0,6-15 0,-9 24 0</inkml:trace>
  <inkml:trace contextRef="#ctx0" brushRef="#br0" timeOffset="184347">22700 1469 21551,'-18'-29'515,"0"1"1,-19-18 178,-20 77-520,20-8-135,8 1 0,2 4 163,2 28-62,14 3-56,1 0 11,19-9 73,5-21-118,13-3 1,3-4-46,6-2 46,2-2-51,-1-1 5,10 11-10,-16-4 5,0 9 84,-22 6-79,-11-9 141,-13 9-23,-33-6 53,15-21 1,-2-2 344,-9 0 0,1-5-151,-21-12 33,18-16-185,34-14-117,10-7-101,20-7-6,7 9 1,9-2-272,8-1 0,4-1-885,-8 10 0,1 0 0,-1 2 235,8-4 1,-3 5-713,-8 8 1,-5 6-3629,-4 6 5267,-10 9 0,-10 3 0,-4 1 0</inkml:trace>
  <inkml:trace contextRef="#ctx0" brushRef="#br0" timeOffset="184764">23268 1168 24379,'-27'55'506,"1"0"0,2 0 1,1-1-373,8-11 0,3-1-1063,-1 3 1,2 1 992,0-1 1,1 1-48,3-2 0,1 0-75,2-2 0,1-2 69,2-2 0,3-1 6,2-3 0,4-2 157,11 3 1,4-2-142,20 5-19,-13-19 0,3-5 42,15-8 12,-4-16 44,-5-8 452,-19-7 1,-5-7-490,-5-6 1,-3-2 27,-1 1 1,-4-1 234,-6 2 0,-6 3-221,-13-2-117,-12 16-17,-6 11 212,-5 18-598,0 11-1717,21 7 0,4 6 2120,-3 29 0,5-9 0,19-18 0</inkml:trace>
  <inkml:trace contextRef="#ctx0" brushRef="#br0" timeOffset="185231">24085 1246 24027,'-35'-38'606,"0"0"1,6 4 0,-1 10-472,-32 31-43,25 14 0,1 7-92,0 11 0,3 3-641,0 1 1,3 1 601,7 0 0,7-2 39,8 11 395,16-10-390,12-12 312,17-13-317,11-9 50,-10-15 1,2-7 8,-3-6 0,-2-6 139,6-10 1,-3-4-3,-13 6 0,-4-1 242,-5 2 0,-5 2-174,-3 1-129,-4 11-135,-6 40 56,-10 42-56,7-26 0,1 2-268,-4 11 0,0-2 265,3-11 0,1-3-31,0 1 1,1 0-101,-4 28-813,5-26 1,1-1-4896,6 14 5842,16-8 0,-9-27 0,9-16 0</inkml:trace>
  <inkml:trace contextRef="#ctx0" brushRef="#br0" timeOffset="185596">24504 1201 26183,'-57'-1'415,"12"10"-343,40 40 63,5 0-130,11-1 40,7-17 0,5-1-34,8-3 0,4-1-8,0-1 0,1-1-3,2-4 0,-2-4 0,11 4 28,-9-2-39,-10-2 11,-10 9 95,-16 4-67,-30 8 22,-3-7-16,-22-4-34,9-11-874,-20-2-5388,-1-17 6262,30-9 0,3-3 0,-7-2 0,19-14 0</inkml:trace>
  <inkml:trace contextRef="#ctx0" brushRef="#br0" timeOffset="185795">24440 1239 25354,'62'-22'-129,"1"0"0,-5 1 0,-5 7-1388,5 13-8314,3 9 8777,-26 2 0,-5 0 1,-25-2-1</inkml:trace>
  <inkml:trace contextRef="#ctx0" brushRef="#br0" timeOffset="186164">25208 1727 27942,'45'-7'9,"-1"0"1,0 0 0,7-1 0,-3 1-30,-4 4 1,-4 1 19,10 0-34,-22 1-481,-7 0-896,-17 1-2079,-10 0-2369,-1 0 5859,-6 0 0,6 0 0,2 0 0</inkml:trace>
  <inkml:trace contextRef="#ctx0" brushRef="#br0" timeOffset="189219">26093 1415 23243,'15'-8'515,"11"5"-325,24 22-157,-7-9 1,4-1 33,-12-3 1,1-1-341,12 0 0,-2-2 598,8-2 285,-11-3 227,-13-3-159,-12 1-297,-11-2-163,-4 4-95,-20 33-22,1 4-68,0 0 1,-1 3-327,3 0 0,0 0 293,0 4 0,1 2 17,1 1 0,2 1-348,1 0 0,1 0 227,3-1 1,2 1-838,0 2 0,1 2 941,2 10 0,0-3 0,1 7 0,0 1 0</inkml:trace>
  <inkml:trace contextRef="#ctx0" brushRef="#br0" timeOffset="190230">7491 13173 25029,'41'-5'1479,"-11"4"-1098,-6 11-124,-16 26-273,-15 25 16,-13-13 0,-9 5 0,4-5 0,10-11 0,0-2 0,-21 19 0,0 0 0</inkml:trace>
  <inkml:trace contextRef="#ctx0" brushRef="#br0" timeOffset="191028">7622 15095 25948,'31'-23'1439,"-4"12"-817,-8 42-337,-9 22-288,-10-12 1,-4 0-276,-3-4 1,-6 0-1761,-8 4 0,-7-1 2038,-11 0 0,0-5 0,-5 7 0,18-21 0,0 0 0</inkml:trace>
  <inkml:trace contextRef="#ctx0" brushRef="#br0" timeOffset="194240">27196 1248 25102,'-31'8'594,"-12"36"-577,16 13-459,9-16 1,0 0 441,-7 18 0,5-5 307,3-7-207,6-1 122,7-17-172,12-6-44,9-17-1,12-9 479,5-3-456,3-3-280,16-2-1535,-3 4-3136,1 27 4923,-22 15 0,-17-3 0,-11-3 0</inkml:trace>
  <inkml:trace contextRef="#ctx0" brushRef="#br0" timeOffset="194473">27267 1600 26654,'-11'49'190,"0"1"0,1-5 1,2-1-222,7-3 0,2-1-963,-1-2 0,0 0-297,0 0 0,0-3-2535,4 23 3826,10-22 0,-7-17 0,6-2 0</inkml:trace>
  <inkml:trace contextRef="#ctx0" brushRef="#br0" timeOffset="194922">27878 1477 24312,'-12'-42'536,"0"0"0,1 5 0,-2 8-385,-12 19-84,-7 11 56,2 15 1,-2 9-94,-1 9 1,0 4-23,-1 1 1,2 4 16,5 14 1,7-3-26,5 2 0,18 5 61,34-40 12,21-33-6,-20-9 0,-1-7 0,-6-1 1,-3-3-52,-5-7 1,-5 0 308,0-16 212,-5 0-436,-7 25-62,-2 21-39,-6 35 0,-4 25 6,-1 14-6,2-29 0,0 2 0,0 15 0,-1 4-222,2-3 1,1 1-1090,-1 6 1,2-1-2395,2-17 0,3-5-3156,8 5 6924,5-29 0,-5-14 0,-3-1 0</inkml:trace>
  <inkml:trace contextRef="#ctx0" brushRef="#br0" timeOffset="195156">28227 1259 27746,'-8'55'140,"0"0"0,0-2 0,2 1-115,2 8 0,2 1-655,0-1 0,0 0-750,1-15 1,0 0-1,0-4-592,-1 3 1,3-7 1971,12 11 0,-10-39 0,10-7 0</inkml:trace>
  <inkml:trace contextRef="#ctx0" brushRef="#br0" timeOffset="195422">28582 1232 24004,'0'-35'1162,"1"0"1,-3-20-424,-11 99-560,-1 1-176,4-2 0,0 2-601,1-5 0,2-1 598,0 0 0,1 1 0,1-1 0,0 0 142,1 8 0,2-1-165,2-6 1,3-3-31,1-1 0,3-4 47,15 7-162,11-26-229,8-8-410,4-2-622,-10-3 0,1-5 1429,-2-6 0,-2-1 0,20 2 0,-18-12 0</inkml:trace>
  <inkml:trace contextRef="#ctx0" brushRef="#br0" timeOffset="195635">28758 1495 27986,'-25'45'342,"0"-1"1,-8 8-632,22 9 0,8 3-1949,1-25 0,2-2 2238,-2 13 0,-1-3 0,1 6 0,-2 3 0</inkml:trace>
  <inkml:trace contextRef="#ctx0" brushRef="#br0" timeOffset="197557">22011 2707 21422,'56'-6'767,"-4"4"1,5 0-589,-5 1 0,3 1-1290,-1 0 1,5 0 0,0 0 1132,-4 0 1,0 0-1,1 0 32,4 0 0,1 0 1,-1 0-42,-1 0 0,1 1 0,1-2 22,-4 0 0,1 0 0,2-1 0,-1 0-68,-1 0 0,0 0 1,0-1-1,2 0 33,-4 0 0,2 0 0,1 1 0,-1-1 0,-3 0 0,1 0 0,-2-1 0,-1 1 0,0 0-167,14 0 1,-1 0 0,-4 1 135,6 0 1,-4 0 2,2-1 0,-1 0-267,-2 0 1,4-1 262,-7 0 0,4-1 1,1 0 12,-15 0 1,0 0 0,1-1 0,0 1-7,0 0 1,0 0 0,-1 0 0,0 0 24,14-2 0,-2 0 0,-3 0 3,5 2 0,-4 0-8,0 1 1,0 0 9,-3 1 1,-1 1-6,-5-1 0,-2 1 437,-6 0 1,0 1-444,12-1 0,1 0 6,-12 0 0,0 1 0,15-1 0,5 0 35,-16 1 1,2-1 0,-2 1-133,10-1 0,0 0 114,-8 1 0,2 0 0,-4 0 75,3-1 0,-1 0 447,-7 0 0,2 0 0,0 0-340,19-2 0,0-1-107,-2 2 1,-1-1 238,-8-1 0,-5 1-326,16-1 7,-4 0 44,-3 2 55,-21 2 1,1 1-132,0-1 1,1 1 5,10 0 0,0 0 14,-10 0 0,-1 0 17,0 0 0,-2 0-79,16 0 530,-16 0 0,1-1-516,-2-1 1,1-1 166,4-1 1,-1 0-86,22-7 492,-22 2-526,-12 4-6,-10 2-11,1 1-369,-5 1-3714,-3-1 4100,-27-3 0,10 2 0,-13-2 0</inkml:trace>
  <inkml:trace contextRef="#ctx0" brushRef="#br0" timeOffset="201402">22639 3073 23439,'7'-13'1254,"-1"19"-736,-3 30 1,-2 14-424,0-11 0,-1 3-820,2 20 0,-2 1 730,1-15 1,-2-1-4,1 0 1,0 0-3,1-4 0,-2 0-325,0-5 1,0 0-451,1 27 775,2-28 0,0-3 0,-1-1 0,5 4 0</inkml:trace>
  <inkml:trace contextRef="#ctx0" brushRef="#br0" timeOffset="201682">23054 3124 25914,'-12'65'162,"-1"1"1,2-4 0,2-3-161,7-22 1,2-3 22,-1 1 1,0 1-26,-1 6 0,1-1-376,-1 25-27,10-5-544,27-33-279,4-20-265,20-16-1415,-15-2-6925,7-14 9416,-22 8 0,-4-1 0,-21 11 0</inkml:trace>
  <inkml:trace contextRef="#ctx0" brushRef="#br0" timeOffset="201886">23239 3574 26021,'1'-52'571,"0"22"-453,-1 96-236,0-26 0,0 0-521,0 2 1,0 0-827,0-2 1,0-4-3213,4 13 4677,10-1 0,-7-23 0,6-3 0</inkml:trace>
  <inkml:trace contextRef="#ctx0" brushRef="#br0" timeOffset="202216">23617 3211 24609,'-20'54'78,"0"0"1,0-4-1,9-2-53,21-4 1,7-3-788,12 17 678,-4-23 0,4-3-235,20 1 174,-13-15 0,1-1-168,22 11 209,-4 2 20,-42-5 79,-27-8-29,-23 0 253,-3-9-2235,6-3 0,-1-3 2016,-27-5 0,10 3 0,21-7 0</inkml:trace>
  <inkml:trace contextRef="#ctx0" brushRef="#br0" timeOffset="202401">23595 3242 23730,'54'-27'-1544,"-1"0"0,1 2 0,-4 6-6791,12 13 8335,-3 1 0,-27 2 0,-13 1 0</inkml:trace>
  <inkml:trace contextRef="#ctx0" brushRef="#br0" timeOffset="202851">24141 3253 23534,'41'-24'5,"0"-1"1,0 1-1,11-10 1,-5 15-286,-3 43 280,-36 25 0,-22 5 25,0-23 1,-2-1-26,-11 9 0,2-5 134,7-4 269,7 1-151,25-10-134,10-2-118,25-10 0,2-3-6,5 2-55,0 2 35,-23 0 1,-1 3-165,9 17 111,-13 14 74,-36-7 33,-17-13 0,-7-2-28,-18 3 0,13-9 0,0-2 0,-10 2-420,6-6-3971,13-5 4391,33-22 0,-7 13 0,23-15 0</inkml:trace>
  <inkml:trace contextRef="#ctx0" brushRef="#br0" timeOffset="203199">24977 3267 25646,'-35'42'179,"-1"1"0,5-3 0,7 0-92,17-4 0,8 0-26,16 26-58,0-30 0,4-5-3,25 4 34,11-22 16,-14-15-11,10-26 115,-30 6 0,-3-6 17,1-14 0,-5-6-138,-8-6 1,-6 0-307,-6 9 0,-5 3 169,-4 2 0,-6 6-965,-23 2-3847,-3 23 1,-4 6 3832,-18 5 1,28 2 0,3 2 0,11 4-1</inkml:trace>
  <inkml:trace contextRef="#ctx0" brushRef="#br0" timeOffset="203751">25572 2859 25057,'-4'61'232,"1"0"0,1-11 0,0 7 0,-1 0 0,1-3-1452,1 4 0,-1-3 0,0 3 1250,1 0 1,-1 3 0,0 0 0,0-5-29,-1-8 0,0-3 0,0-1 379,0 5 1,1-1 0,-1-1-343,-1 11 0,-1 0-21,2-13 1,0 1 0,0-1-2,-1 6 0,0-3 11,1-11 0,1-4-28,-2 5 628,3-31-2779,1-17 2151,7-30 0,2-5 0,-5 11 0,4-7 0,0 0 0</inkml:trace>
  <inkml:trace contextRef="#ctx0" brushRef="#br0" timeOffset="204199">26189 3059 25057,'7'-15'981,"-1"15"-752,-7 38 1,-9 33-1,0-5-195,5-14 0,-1 2-515,-1 3 1,-1 9 0,-1 1 0,3-7 480,2-11 0,1-4 0,1 0 0,-1 6 0,1 0 0,1-2 64,4 11 1,2-6-99,2 11 507,4-34-417,-8-25-11,-2-18 5,-11-21-16,-23-20-28,-4 2 323,10 25 1,-2 4-330,-13-3-401,-6 5-2478,24 11 2879,4 3 0,21 6 0,3 0 0</inkml:trace>
  <inkml:trace contextRef="#ctx0" brushRef="#br0" timeOffset="204483">26400 3262 26659,'-3'63'209,"0"0"0,0-15 0,1 0-209,2 6 0,0-2-334,0-17 0,0-3-181,0 29-919,3-9-689,2-10-1286,8-13 3409,9-11 0,-9-11 0,3-5 0</inkml:trace>
  <inkml:trace contextRef="#ctx0" brushRef="#br0" timeOffset="204700">26681 3347 27057,'-26'55'655,"5"1"-652,19-11 0,3 2-583,-1-4 0,1 0-344,0 0 0,3-2-2952,9 19 3876,13-29 0,-11-17 0,4-4 0</inkml:trace>
  <inkml:trace contextRef="#ctx0" brushRef="#br0" timeOffset="205099">26975 3267 26782,'45'19'-11,"-1"0"0,1 0 0,7 2 0,-7 4-107,-17 4 0,-9 1 57,-5 15 61,-14-4 0,-18-1 2,-4-16 1,-5-1 11,-4-2 0,-1-1 6,2-1 0,0-2 198,-17 7 247,35-17-28,5-4-101,15-1-297,12-2-34,17-3 3,1-3 1,6-2-85,5-1 1,1-1-110,-1-1 0,-1 0 25,-4 1 1,-5 1-586,1 0-414,-13 3-639,-14 3-6274,-27 2 8072,-8 1 0,-2 0 0,8 0 0</inkml:trace>
  <inkml:trace contextRef="#ctx0" brushRef="#br0" timeOffset="205518">26202 3057 24665,'13'-37'706,"1"-1"0,12-19-538,25 40-126,-5 11 0,6 3-41,-4 1 1,4 0 0,1 1-414,11-1 1,1 1 0,1 0 409,-15 1 1,1 0 0,-1 0 0,-3 0-203,3 0 1,-3 0 0,-2 0 203,8 0 0,-6 0 0,12 0 416,-10 0-870,-24 0-1781,-8 0-1871,-18 8 4257,-13 7 0,6-4 0,-5 2 1</inkml:trace>
  <inkml:trace contextRef="#ctx0" brushRef="#br0" timeOffset="207313">20935 4864 27964,'47'0'-938,"-9"0"0,1 0-2143,24 1 3081,-18 5 0,-2 1 0,-9-3 0,-4 9 0</inkml:trace>
  <inkml:trace contextRef="#ctx0" brushRef="#br0" timeOffset="207463">20910 5319 25634,'60'-11'-1977,"-1"0"0,-4 1 0,-3 0 1977,-10 3 0,-5 1 0,4 0 0,-10 0 0</inkml:trace>
  <inkml:trace contextRef="#ctx0" brushRef="#br0" timeOffset="208345">22180 4969 22235,'-64'-4'2055,"11"-4"-1238,44-3-43,3-8-410,3-3-79,2-7-94,9-4 212,20-16-291,21 4-101,-15 24 0,1 2-11,24-2-72,-6 30 16,-22 16 11,-14 11 0,-5 10 45,-3 13 0,-3 3-585,-2 2 0,-2 1 568,-5-19 0,-2 0 0,-3-2-25,-4 4 0,-4-4-479,-3 1 0,-3-3 498,-2-2 1,-3-2-148,-11 8 0,-5-3 170,2-9 0,-1-5 42,-4 1 0,1-9-53,-14-23 1011,29-23-1000,21-23 1011,18 3-944,19-14 103,-7 33 0,5 3-173,5 0 1,2 3-4,19-1 6,-5 25-67,-19 12-68,-1 11-1092,-2 8-2179,-2-7 1,1 1 3287,9 9 0,3 1 0,-22-27 0</inkml:trace>
  <inkml:trace contextRef="#ctx0" brushRef="#br0" timeOffset="208643">22753 5276 26312,'-5'61'-45,"2"-10"56,2-24 213,5-15 28,10-33-84,-2-1-100,7-16-63,-11 13-430,-1 1-6369,-5 15 6794,-1 8 0,-1 13 0</inkml:trace>
  <inkml:trace contextRef="#ctx0" brushRef="#br0" timeOffset="209079">23170 4815 25847,'48'-9'13,"1"1"0,-3 0 0,-3 2-7,8 5-6,-2-2 342,7-7 884,-18-1-436,-5 0-606,-21 4-116,-10 6 101,-3 13-169,-4 9 0,-4 19 0,-5 16-121,6-24 0,0 4 121,-4 21 0,0 4-6,1 2 0,0-1-185,0 0 1,2-1-222,2-8 1,2-6-905,2 2-4347,15-13 5663,16-26 0,-9-3 0,6-15 0</inkml:trace>
  <inkml:trace contextRef="#ctx0" brushRef="#br0" timeOffset="209478">23963 4831 28070,'-10'45'90,"4"1"-84,4-2 33,3-1 11,10-2-50,8-5 22,5-13 1,6-2-23,3-2 0,2-1-59,9 5 0,-1-1 37,-8-7 0,-3 0-102,17 13 113,-28-8-62,-10 9 79,-15 4 78,-30 8-78,-4-7-12,-22-6-280,10-13-839,-1-4-1009,3-6 2134,-4-34 0,27 22 0,-1-24 0</inkml:trace>
  <inkml:trace contextRef="#ctx0" brushRef="#br0" timeOffset="209679">24072 4895 28104,'42'-15'-506,"0"0"0,-2 2 0,0 2-1149,-7 6 0,0 1 1521,12-1 1,-2-1 0,5-1 0,5-1 0</inkml:trace>
  <inkml:trace contextRef="#ctx0" brushRef="#br0" timeOffset="210180">24709 4802 26721,'52'-27'20,"-1"1"1,-4 1-1,-4 7-25,-4 18-107,-4 7-224,-10 7-11,-10 11-57,-7 8 287,-9 7 117,-12 0-6,-3-10 1,-3-1 117,-14 11 106,-9 6 185,19-25 572,8-6-119,11-9-704,25-2-152,6-4-6,21 0-44,-5 0-270,18 11-10,-18 2 156,7 15-156,-27 19 162,-15 7 168,-16 0 84,-17-7-39,-14-20-9,6-12 1,-3-2-74,1-2 1,-1-2-905,-2 1 0,1-3-3159,-6-6 4100,39-23 0,8 10 0,11-9 0</inkml:trace>
  <inkml:trace contextRef="#ctx0" brushRef="#br0" timeOffset="210778">25765 5013 25141,'16'-38'524,"0"-1"1,-2 4 0,-4 3-54,-8 2-119,-10-11-228,-22 3-91,-28 5-70,27 22 1,-2 4 33,-4 9 1,0 5-71,-16 12 42,19 5 0,4 7-3,6 0 1,4 3-152,2 6 1,7 0 172,16 16-21,27-21-23,12-26 56,7-6 0,2-9 22,-18-4 1,-1-3 313,-4-3 0,-2-2-28,24-19 39,-20 4 7,-22 18-354,-4 2 0,-4 7 0,-1 25 0,-1 39 0,0-25 0,0 3-397,0 11 0,0 0 397,0-8 0,-1-2 0,0 2 0,-1-1 0,0-2 0,-1 1 0,0 9 0,-1-1 0,2-9 0,0 0 0,0-1 0,0-3 0,2 3 0,2-24-427,5-11 625,2-28 1,-1 19-1,-3-19 1</inkml:trace>
  <inkml:trace contextRef="#ctx0" brushRef="#br0" timeOffset="223300">5113 14262 11928,'-35'-2'95,"-1"0"0,-30-1 242,27 2 128,-3 0-224,0 0-152,-3 1 787,1-1 1,0 0-87,-2 1-227,8-1 0,4 1 663,16 0-172,7 0 1096,0 0-1422,7 0 292,0 0-701,29 0-117,31-1-160,-2-1 0,8 1-1066,-9-1 0,3 1 0,2-1 1024,-7 0 0,2 0 0,0-1 0,1 1-17,1 0 0,1 0 1,0 0-1,4-1-358,-1 0 0,3 0 0,2-1 0,0 1 0,-3-1 157,-4 1 1,-1-1 0,-1 1 0,0-1 0,0 0 128,0 1 0,1-1 1,-1 0-1,-3 1 1,-3-1 88,8 0 0,-5-1 0,-7 1 117,15-3-117,-50 3-2346,-42 2 2346,-10 4 0,-11 3 0,6-1 0,13-3 0,1 1 0,-12 2 0,1 0 0,-1 0 0</inkml:trace>
  <inkml:trace contextRef="#ctx0" brushRef="#br0" timeOffset="223615">4797 14391 24643,'46'-17'35,"-1"-1"1,1 1 0,5 0 0,0 1 0,2 3-35,0 6 1,0 3 0,4 0-591,-1-1 0,5 0 1,-1 0-1,-2 1 602,4 0 0,-3-1 1,1 1 79,5 0 0,0 0 1,-8 0 198,-10 0 1,-8 1 323,10 0 370,-30 1-818,-8 1-12,-7 0-66,-3 1-815,5-2-5116,1-1 5841,9-2 0,-7 2 0,-1 0 0</inkml:trace>
  <inkml:trace contextRef="#ctx0" brushRef="#br0" timeOffset="223783">6417 14222 7565,'0'0'0</inkml:trace>
  <inkml:trace contextRef="#ctx0" brushRef="#br0" timeOffset="231997">17107 11475 14706,'-44'0'3674,"9"0"-117,22 0-2823,7 0-174,-5 0-201,7 0 190,2 0-258,1 0-134,10 0-29,11 0-88,20-3-29,26-2-634,-20 1 1,4 0 640,-8 1 1,3 0 0,1 0-757,7 0 1,2 0 0,0-1 753,6 2 1,1-1 0,0 0 11,0 0 0,1 0 0,4 1-15,-15 0 1,2 1-1,3-1 1,0 1-1,1 0 14,4 0 0,3-1 0,-1 1 0,2 0 0,-2 0-457,1 0 1,0 0 0,-1 0 0,1 1-1,0-1 456,2 0 0,0 0 0,1 1 0,-2-1 0,-4 1-26,2-1 0,-3-1 0,-2 1 0,2 0-332,1 0 1,1 1 0,0-1 0,0 0 350,-1-1 1,-1 1-1,2-1 1,4 0-99,-11 1 1,4-1 0,1 0 0,2 1 0,-1-1 0,1 0 78,0-1 0,0 1 0,1-1 0,1 1 0,0-1 0,3 0-1,-9 0 0,2 0 1,1 0-1,1 0 0,1 0 1,-1 0-1,0-1 0,0 1 11,-1 0 1,0-1-1,0 1 1,1-1-1,-2 1 1,0-1 0,-1 1-1,-2-1-53,8 0 1,-1 0 0,-2-1-1,-1 1 1,-1 0 0,1 0 42,-3 0 0,0 0 0,0 0 0,-2 0 0,-1 0 0,-3 0 47,8-1 1,-4 1 0,-1-1 0,1 0-48,-1 0 0,0 0 0,0 0 0,-1 0 119,-1 0 1,-1 0-1,1 0 1,3-1-119,0 0 0,4-1 0,1 0 0,0 0 1,1 1 8,0-1 0,0 1 0,1-1 0,-1 1 0,1 0-65,-1-1 1,0 1 0,0 0 0,0-1 0,-1 2 52,-5 0 1,1 0 0,-1 0 0,-2 1 0,-3 0 1,13 0 0,-5 1 0,0 1 193,0-1 0,-1 2 1,0-1-194,-1 0 0,0 0 0,4 1 171,-2 0 0,4 1 0,1-1 0,0 1-161,-11 0 0,-1-1 0,1 1 0,-1-1 1,1 1-75,12 0 1,0 0 0,0 0-1,-2 0 65,-4 0 1,-1 0-1,-3 0 1,-3 0-14,15 0 1,-3 0 600,-19-1 0,1 0 0,-2-1-575,10-1 0,-1-1-14,8-2 0,-3-1 452,-21 1 0,-3 0-486,29-5 1022,-34 5-1862,-9 1 272,-11 0 602,-25-5 0,10 5 0,-15-1 0</inkml:trace>
  <inkml:trace contextRef="#ctx0" brushRef="#br0" timeOffset="232897">21169 6682 21999,'2'38'842,"0"-1"0,-1 3 0,0 1-573,-2 7 0,-1 2-1490,2 8 0,-1 4 1355,0-13 0,0 2 1,1 0-415,0 6 0,0 1 1,1 1 336,1 2 1,0 1 0,2 3 1,0-15 1,0 3-1,2 1 1,-1 1-1,1-1-355,0 3 1,1 0 0,0 0 0,0 0 0,0 0 303,0-1 1,1 0 0,-1 0 0,1 0 0,-1-1 1,1 12 0,1 0 0,-1-2 0,-1-3-183,0-1 0,0-4 0,-1 4 185,0-1 1,-1 3 0,0 1-1,0 1-11,-1 0 1,-1 0-1,0 1 1,0 2-2,0-4 0,-1 2 0,0 2 0,0-1 0,0-1 13,-1-1 1,1 0-1,-1 0 1,0-1-1,0-1 30,0-2 1,0 1 0,0-2 0,0-1-1,0-3-42,0 1 1,0-2-1,0-3 1,0-1 13,1 9 0,0-2 0,0-6-15,-1-7 0,0-3 484,0 10 1,-1 1-485,1 6 0,-1 0-3,0-3 0,0 0 1065,0 1 1,0-4-1063,0 12 440,0-30 1,0 0-391,0 18 1520,1-6-2841,4-26-1764,2-34 3035,7-37 0,-8 18 0,1-13 0</inkml:trace>
  <inkml:trace contextRef="#ctx0" brushRef="#br0" timeOffset="235200">16439 10913 18627,'37'2'580,"1"0"1,-2 0 0,-3-1-66,5-1 353,22-2-605,-25-3 1,1-2-74,10-2 1,-1-1-163,-7-2 0,-2 0 22,-2-2 1,-1 1 50,11-10-43,-15 6 1,0-3 39,-1-2 0,0-2 62,6-7 0,-1-1-76,-8 4 0,-1 0 25,-2-1 0,-1 0-42,12-17 154,-9 10 1,3-2-43,1-3 0,3-2-520,-4 6 0,0-1 0,0 1 375,7-8 0,-1 2-32,1 1 1,-2 2 58,-7 12 1,-1 1-42,2 0 0,-1 1 22,-1 0 0,1-1 75,8-8 1,1-2 16,-2-1 1,1-3-68,7-10 1,1-1-429,-10 10 0,-1 1 364,0 0 0,-2 2-3,-7 10 0,1 1-69,9-13 1,2-2 90,1-1 1,2-2-8,-8 9 0,1-1 0,2-3 27,-1 1 0,2-4 0,0 1 0,-3 3-42,10-13 0,-1 1 9,-8 12 1,2-4 0,0 0 0,-3 4 7,11-10 0,-1 2 9,-6 7 0,1 0 0,-1 1 71,8-8 0,-1 3-78,-2 4 1,-1 3-15,-11 11 1,1 2-19,12-12 0,4-1 15,2 0 1,3 0 8,-7 6 1,2-1-1,-2 2-36,10-6 1,-2 3 24,-2 2 0,-3 2 0,-13 10 0,-2 1 0,-1 0 0,0 1-48,26-18 82,1 2 27,0 0-28,-13 10 1,3-1 2,4-2 1,0 1-20,2-1 0,-1 2 92,-1 0 1,-2 2-110,-13 7 0,0 1-25,12-4 0,2-2-21,0 3 1,3-1 54,-10 5 1,3-1-1,-2 2-9,9-2 0,-3 2 110,2 2 1,-2 1-105,-10 5 0,0 1-6,21-1 0,1 0 2,-13 3 1,-1-1-459,15 1 1,-1 0 455,-20 2 0,-1-1 0,-3 1 0,0 0-115,11 0 1,0 0 114,-13 0 0,0 0 22,8 1 1,0 0 28,15 6 209,-16 1 1,2 2-267,6 4 1,2 2-1,-8-2 1,3 1-1,0 1 63,2 3 1,0 1 0,-2 0-50,12 4 1,0 1-9,-12-1 0,1 1 0,-5-2-3,-2-1 0,-2 0 8,11 6 1,1 2 346,-5 0 0,-1 0-322,1 2 1,2 1-31,-10-6 0,1 2 0,-1-2-228,7 6 0,-3 0 225,-1-2 0,-2-1-14,-10-9 1,-1 1-23,13 11 1,2 3 41,1 1 0,2 3-5,-8-6 0,2 2 0,-2-1-1,7 6 0,0 1 3,-9-8 0,1 1 0,-2-1 39,7 8 1,1 0 235,-8-9 1,1 2 0,1-1-290,-1-1 1,1-1 0,1-1 13,1 1 0,2-2 0,-2-2-336,11 6 1,-1-2 343,2-2 0,-1-3-8,-13-8 0,0-2 264,13 6 1,4 0-232,-3-2 1,3 0-30,-10-3 0,2 0 0,-3 0 71,6 1 1,0 1-60,10 6 1,-4 1-185,-21-10 1,-1 0 189,9 6 1,2 1-23,1 3 0,0 1 8,3 3 1,2 2-9,-9-6 0,2 0 0,-2-1 0,7 6 0,-3-2-14,-3-4 0,-3-2 14,10 1 31,-16-10 0,-1-1-37,17 6-10,10 2 10,-19-7 839,-1-2-866,-1 1 33,1 2 0,-2 1 76,0 0-104,1 0 504,18 4-437,-24-11 0,3-1-34,8 1 1,1-2-3,-8-3 0,-1 0 25,31-1 242,-24-2-270,14 1 22,-4 5-22,14 5-6,-17 0-5,-3 1 11,-13-4 0,5-2 51,2-2-35,-7-4 1,4-1-23,4 0 1,3-1 2,9-2 0,0-1 3,-10 1 0,-3-1 6,26-7 78,-31 2-67,-5-2-230,-11 4-3153,-5 1 3366,-8 2 0,-5 3 0,1-1 0</inkml:trace>
  <inkml:trace contextRef="#ctx0" brushRef="#br0" timeOffset="235333">27251 9969 14695,'0'0'0</inkml:trace>
  <inkml:trace contextRef="#ctx0" brushRef="#br0" timeOffset="236236">25868 11125 23612,'48'-11'352,"0"-1"1,5 4 0,6 0 0,-2 3-335,-10 2 1,-1 1 0,4 1-1006,2-1 1,4 0 0,2 0-1,-3 0 989,11 0 0,-1 0 0,-1 1 18,1-1 1,0 1-1,-1 0 116,-5 0 0,-1-1 1,1 1-89,3 0 1,2 0 0,-5 1 79,10-1 1,-5-1 36,-4 1 1,-4-1 69,5 0 827,-30-3-849,-9 2-213,-7-2-1210,-9 0 1741,10-9 0,-12 9 1,11-6-1</inkml:trace>
  <inkml:trace contextRef="#ctx0" brushRef="#br0" timeOffset="236368">27833 11025 15361,'0'0'0</inkml:trace>
  <inkml:trace contextRef="#ctx0" brushRef="#br0" timeOffset="259144">10902 12865 18392,'-18'-49'1122,"0"0"0,1 3 0,5 4-595,8-2-17,2 0-202,3 3-96,8 2-128,5 3-44,11 6-46,6 7 6,4 11-123,2 8 44,-11 25 1,-5 14 50,-10 6 0,-7 9 0,-1 1-678,0 3 0,-2 1 0,-3 3 706,-4-4 0,-3 4 0,-2-1 0,-2-3 16,-5 4 1,-2-3 0,0-1-15,1-2 0,-1-1 0,0-1 74,2-4 1,1-2-1,0-1-249,-3 14 1,3-3 188,4-10 1,3-1 50,3 4 1,9 0-29,14-5 0,9-4-39,12 0 0,5-6-327,1-7 0,3-6 240,3-10 0,-2-5 82,8-7 1944,-17-3-1900,-48 8 129,-17 10-104,-5 2 1,-3 3 23,3 4 1,2 4 20,-1 1 0,2 2-84,4 0 0,3 4 73,2 12 0,9 5-67,12 1 0,8 3-31,4-10 0,3 3 0,3-1-156,4 0 0,2 0 0,-1-1 158,9 8 1,-4-2 39,-7-2 0,-8-3 3,-19 15 294,-21-21 0,-10-3 61,-11-4 1,-7-6-474,9-7 0,-2-1 0,2-6 73,-10-1 0,4-10-505,13-8 1,10-9-1333,19-13 0,11-9 1837,16-24 0,6 0 0,-14 25 0,1 2 0,11-10 0,-1 0 0</inkml:trace>
  <inkml:trace contextRef="#ctx0" brushRef="#br0" timeOffset="260045">11483 13338 25236,'-4'51'261,"-1"1"1,0-1 0,2 2-249,2-9 0,1 2 0,1 0-1189,-1 0 0,0 0 0,0-1 1033,-1 22 0,1-2-132,-2-14 0,-1-6 773,-3-6-1847,-6-21-102,-3-62 1400,7 4 1,2-9 0,0-2-269,0 0 1,2-2 0,0-2 440,1 4 0,0-3 0,1 1 0,0 3 126,1 2 0,0 3 0,1 2 45,1-8 0,1 4 480,6-18 1909,17 11-2111,15 24-218,16 14-348,-9 31 63,-6 27-52,-22 11 40,-12-12 0,-4 3-56,-8 2 0,-6 0 53,-6 8 1,-6-2 784,1-13 1,-3-5-783,-2-6 0,-1-6-17,-7-2 651,2-8-405,15-2-184,11 8-28,37 23-56,6 2-231,-7-15 0,2 0 161,-4-7 0,1-2-68,13 3 0,3-3-632,-2-5 0,2-6-320,4-7 0,-1-7 661,-13-5 1,-6-6 34,-5-11 0,-6-5 284,-7-3 1,-4-3-376,0-3 0,-2-1 468,-1-6 0,-1-2 321,-1 8 0,0-3 0,-1 0 895,1-16 1,-1 2-268,0 3 1,-1 6-435,-1 10-173,1 62-264,-1 41 42,1-22 1,2 3-142,-1 1 0,2 4 0,0 0 26,1 3 1,1 0 0,1-1-54,-2 1 1,0-2 0,1 0 38,4 14 1,0-7-378,-2 1-1597,-2-19-4660,-10-40 2509,-5-30 1,1-15 3441,-1-7 1,0-3 2480,-1 0 1,2 3-9,3 9 0,4 8 1664,3 14 515,0 2-2526,7 0 818,21-9-1950,0 15 1,4 0-303,1 1 0,0 0-655,9 0 0,0 3-1115,-8 3 1,-1 0 1769,8 1 0,-2 1 0,4-1 0,-1 2 0</inkml:trace>
  <inkml:trace contextRef="#ctx0" brushRef="#br0" timeOffset="260196">12508 13834 11861,'34'-32'0,"0"0"0,-6 6 0,-1 1 0</inkml:trace>
  <inkml:trace contextRef="#ctx0" brushRef="#br0" timeOffset="260744">13094 13743 27124,'-1'-46'244,"0"0"1,1-14 0,2 1-212,2 23 1,0 0-689,0-17 1,-1-1 657,-2 10-1,-1-1-2,-4-18 0,-2-1 39,-2 10 1,0 2-40,-1 2 0,-1 5 11,-10-1 447,5 67-391,4 13-19,4 14 0,2 8-37,2 1 0,2 3-65,-1-11 1,2 2 0,0-1 55,1-3 0,2 0 0,0-3-2,-1 7 0,1-4 19,3-8 1,1-4 14,4 10-34,9 13 366,-9-27 1,2 2-367,2 6 0,2-1-140,12 19-23,1-14-257,-2-28-5096,32-34 5516,-25-12 0,0-4 0,-7 14 0,-1 0 0,-5-10 0,0 1 0</inkml:trace>
  <inkml:trace contextRef="#ctx0" brushRef="#br0" timeOffset="261013">12716 13542 26855,'38'-43'-8,"1"0"1,-2 2 0,4 8-2774,16 16 0,3 8-2135,-15-1 1,0 1 4463,17-1 0,-5 1 0,-13 3 0,-15 3 0</inkml:trace>
  <inkml:trace contextRef="#ctx0" brushRef="#br0" timeOffset="262327">13807 13469 26189,'-41'-28'324,"0"0"1,2 4 0,2 10-185,-5 31-67,13 8 0,4 7-37,7 8 1,5 5-51,1 9 0,7 1-201,9-11 1,7-4 214,6-6 0,4-8 96,21-7-12,17-20 123,-11-38 50,-24 8 1,-3-3-188,-8-2 0,-4 0-185,-5-2 1,-1 3 293,-3-11 106,0 8-330,0 29 90,2 41-82,3 1 1,1 4 22,0 0 0,2 1 14,2-2 0,4-4-39,10 3 428,19-14-389,5-29 40,-18-9 0,-2-5-40,14-29 0,-24 20 0,-3-1 0,2-10 0,-3 10 0,-6 11 0,0 16-13,4 28-48,13 14 22,3 3-157,12-10 39,-5-21-112,17-25 269,-5-31 0,-24 19 0,-3-2-226,-5-10 0,-5-3 226,-6 4 0,-2-2-673,0-9 1,-2-1 672,-1-5 0,-1-2 14,-1-2 0,-1 0-39,-2 5 0,-1 1 185,-2 1 0,-2 4 171,-8-14-331,2 64 0,7 50 0,7 3 0,2 5 29,0-3 0,2 2-29,2-11 0,1 1 0,3-1 0,0 0 0,2-1 0,3 0 0,4 3 0,3-1 0,1-3 0,5 4 0,3-6 0,1-14 0,2-8 1187,14-11-1187,1-24 58,-4-10-58,-16-11 0,-3-7 0,-4-6 0,-4-3-248,0 2 1,-3-1 247,-5 4 0,-4 5 0,-4 2 411,-15 20-411,-4 47 158,-2 31-158,18-13 0,8 2 0,4-8 0,6-4-121,7-4 0,6-6-36,31-4 25,-24-16 1,1-2 128,1-2 1,2-4-43,16-11 0,1-8 56,-5-5 0,-2-7 15,-12 3 0,-1-3 1,-4-1-25,1-7 1,-7-1 101,-9 1 0,-7 4-26,-6-1 509,-29 13-496,-18 45-91,8 7 0,1 7 0,3 2 0,4 4-207,2 5 0,5 1 207,6 14 0,7-11 0,16-13 0,31-17 0,-9-29 0,1-8 0,3 1 0,-1-4-122,1-14 1,-5-10 121,-10-1 0,-5-7 0,-1 1-568,-4 6 0,-1 0 1,-1-3 567,0 0 0,-1-3 0,0-1 0,-2 4 0,-2-3 0,-1 2 0,-1 1 110,-3 3 0,-1 0 0,-2 5-110,-2-3 0,-3 5 0,-15-13 0,-1 51 0,10 39 0,10-3 0,2 6-95,0 14 0,4 6 95,5-14 0,2 5 0,1 0 0,1-1 0,1 7 0,1-2 0,2 1-602,5 8 1,2 2 0,0-8-819,2-5 0,0-8-38,-3-13 1,0-6-7398,2-1 8855,-7-12 0,-7-10 0,-5-4 0</inkml:trace>
  <inkml:trace contextRef="#ctx0" brushRef="#br0" timeOffset="262512">13564 12838 20016,'0'0'0</inkml:trace>
  <inkml:trace contextRef="#ctx0" brushRef="#br0" timeOffset="262877">12936 14387 25517,'-11'59'728,"0"1"0,0-2 0,4-1-569,9-6 1,5 1-549,1-5 0,3 2 0,2 0 292,1 0 0,2-1 0,1 1-198,-1-3 0,1-1 0,-1-2-363,7 12 0,-3-9-1140,-2-4-5912,-15-35 7710,-13-18 0,0-7 0,-2 2 0</inkml:trace>
  <inkml:trace contextRef="#ctx0" brushRef="#br0" timeOffset="263013">12838 15017 23870,'48'-19'100,"1"0"1,-1 0 0,-1 2-1381,-5 4 0,-2 1-1958,2-1 0,1-1 3238,5-3 0,-4 2 0,5-4 0,-3 3 0</inkml:trace>
  <inkml:trace contextRef="#ctx0" brushRef="#br0" timeOffset="263563">13406 14946 23713,'42'-11'183,"0"0"0,-3-1 0,-8-2 13,-6-17 56,-11-4-17,-7-3-50,-23-12 135,-18 16-1,-18 15-146,5 33 141,10 25-163,24 12 56,7 3-44,15 0-71,11-22 1,9-4-93,9-8 0,7-6 11,16-2 0,1-7-343,-10-9 1,-3-7 381,-2-6 1,-6-5-51,2-22 187,-23 8 1,-5-4 47,-4 2 1,-5-1-52,-7-4 1,-7 4 0,-26-11 1,-8 35-186,0 32 0,21 15 0,10 11 663,8 5-663,18-13 0,8 0-21,9-1 1,5-2-100,2 1 0,4-4-195,3-4 0,0-5 309,13 1-128,0 0 262,-28 1 225,-28 6-297,-24-6-50,-26 1-6,7-11-39,4-2 69,9-5-2090,11-4-2259,12-27 4319,17-6 0,2 0 0,-4-8 0,18-17 0</inkml:trace>
  <inkml:trace contextRef="#ctx0" brushRef="#br0" timeOffset="263779">14482 14162 28671,'2'64'0,"-1"-1"0,0 0 0,0-4 0,0-12 0,1-2 0,1-1 0,2 1 0,3 11 0,4-1-819,1-13 1,2-3-81,-1-3 0,1-4-2725,11-3-756,-13-49 4380,-5-30 0,-5 18 0,-3-12 0</inkml:trace>
  <inkml:trace contextRef="#ctx0" brushRef="#br0" timeOffset="263911">14179 14587 26810,'61'-23'-302,"0"0"0,-1 0 0,3-3 0,-1 0 0,-3 2 0,-12 6 0,-3 2 1,-2 0-1,8-6 0,-1 1 0</inkml:trace>
  <inkml:trace contextRef="#ctx0" brushRef="#br0" timeOffset="264044">15209 14418 17400,'0'0'0</inkml:trace>
  <inkml:trace contextRef="#ctx0" brushRef="#br0" timeOffset="264727">13500 12899 22531,'1'30'678,"0"-4"-678,-1-16 67,0-4 0,1-1-61,10-4 95,-2-8-68,7-4 23,-7-9 146,-4-2 162,-2 0 532,-9-1-526,-12 11-230,-6 7 11,-3 19 1,10-1-141,15 5-258,27-12-4296,7-15-3410,2-3 7953,-12-11 0,-17 12 0,-5 3 0</inkml:trace>
  <inkml:trace contextRef="#ctx0" brushRef="#br0" timeOffset="268539">24584 9265 22548,'0'-30'1243,"0"5"129,0 18-833,0 0-439,-1 1 52,0 3-141,-2 3-6,0 2 119,-4 9 10,-3 45-140,5 7-3525,12-9 0,7 1 3531,0-19 0,2-3 0,19 20 0,-13-35 0</inkml:trace>
  <inkml:trace contextRef="#ctx0" brushRef="#br0" timeOffset="268686">24669 9661 24715,'-1'35'-389,"-1"0"0,4 23-6114,26-30 1966,-9-8 4537,8 12 0,-19-19 0,-2-2 0</inkml:trace>
  <inkml:trace contextRef="#ctx0" brushRef="#br0" timeOffset="268836">24700 10149 21657,'7'39'-3957,"-1"0"0,2 26 8,10-37 3949,-10-6 0,-3-10 0,-3-3 0</inkml:trace>
  <inkml:trace contextRef="#ctx0" brushRef="#br0" timeOffset="268953">24756 10470 21226,'-6'39'-1113,"1"-1"0,-2 0 1,5-5 1112,13-12 0,-8-6 0,8-5 0</inkml:trace>
  <inkml:trace contextRef="#ctx0" brushRef="#br0" timeOffset="269103">24803 10813 21651,'-4'36'-1156,"0"-1"0,0 25-2283,10-44-992,2-1 4431,2 0 0,-4-6 0,-2-3 0</inkml:trace>
  <inkml:trace contextRef="#ctx0" brushRef="#br0" timeOffset="269254">24838 11063 14337,'0'7'9830,"0"-1"-8553,-4 45-1176,2-33-101,-3 38-555,5-45 555,0-1 0,0-5 0,0 0 0</inkml:trace>
  <inkml:trace contextRef="#ctx0" brushRef="#br0" timeOffset="270039">24473 11700 25937,'-16'-20'509,"8"4"-391,20 16-6,11 0-112,5 2 0,23 0 45,-1 0-45,-2-1 0,-15-1-6,-22 0 1,-7 1 5,-2 1 61,-7 10-5,-15 12-61,-15 22-7,-3 1-142,17-19 0,0 1 154,-9 18 28,10-13 0,1 2-28,3-2 0,1 1 30,-1 4 1,2-3-14,0 12 84,9-20-95,5-20 167,15-4-173,16-3 298,28-8-276,-23 4 0,0 0-33,25-5 11,-10 3 0,-25 4-5,-8 1-35,-6 0 40,-4 7-302,-4 3-1395,1 0 1697,1-1 0,-1-8 0,1 0 0</inkml:trace>
  <inkml:trace contextRef="#ctx0" brushRef="#br0" timeOffset="271435">19088 9345 11816,'9'54'-539,"0"0"0,0 0 1,4-7-1,3-2 0,3-3 477,5-2 0,3-3 1,2-3-312,18 6 1,-1-6 0,4 4 0,-10-14 0</inkml:trace>
  <inkml:trace contextRef="#ctx0" brushRef="#br0" timeOffset="271636">22027 9815 10231,'47'-29'347,"0"1"0,1-1 0,-5 3 1,-1 0-1,-4 2-182,-3 3 1,-2-1 133,17-11 1,0-4-1311,-3-1 0,-2-1 784,0-5 1,-5-2 226,-10-5 0,-9 3 0,-11 6 0,-6-3 0</inkml:trace>
  <inkml:trace contextRef="#ctx0" brushRef="#br0" timeOffset="275081">21802 9048 17641,'-47'-34'30,"0"0"0,0 0 1,-2 0-1,0 0 0,0 4-17,5 6 0,1 3 1,-2-1-1123,-8-4 1,-3-1 0,-1-1 1109,10 6 1,-2-1-1,0 0 1,0 0-440,-4-2 0,0 1 1,-1-1-1,-1 2 436,1-1 1,0 1 0,-2 0-1,-4-1-218,5 4 1,-5-2 0,-2 0 0,0 0 0,0 1-1,4 1-143,-1 0 1,2 2-1,1 0 1,-1 1-1,-3-2 217,6 3 0,-2-1 1,-2 0-1,0-1 1,0 2-1,1-1 0,3 2-183,-6-1 1,1 1 0,2 0 0,1 1 0,-2 0 299,1 0 0,0 0 0,0 0 0,-1 1 0,2 0 25,0 0 1,0 0 0,0 0-1,1 1 1,0 0 3,2 1 0,0 1 0,1 0 0,0 0 0,0 1 1,-9-2 1,2 1-1,-2 0 1,-1 2 45,4 2 0,-3 1 0,-1 1 0,3 0 0,3 0 70,-12 0 1,5 0 0,-1 1-61,9 1 0,-2 1 1,3 0-1,7 2 390,-1 0 1,9 2-448,-15 3 1572,24 4-1700,18 3 1903,12 1-2044,27-2 1,13-1 268,8 0 0,1 0 0,-6-2 0,-1-1 0,-4-2 0,0-1 0</inkml:trace>
  <inkml:trace contextRef="#ctx0" brushRef="#br0" timeOffset="275796">18299 6994 19031,'-5'-52'817,"0"0"1,1 4-1,-3 5-37,-15-7-512,-1 21-228,-17 2-7,-2 28 40,9 15 0,-1 8-71,4 4 1,3 6-45,-3 8 0,9 3 22,18-9 1,9-2 137,21 5-107,34-33 84,-6-23 23,2-12-17,-5-10 235,-23 12 0,-2-1 487,11-14-790,-8 6 7,-20 27-24,-9 30 9,-2 12 1,0 6-96,-1 11 0,1 3-475,-1-10 0,1 3 0,1-2-2276,0 18 1,3-6-2096,0-17 1,3-4 4913,10 7 0,-6-33 0,-2-6 0</inkml:trace>
  <inkml:trace contextRef="#ctx0" brushRef="#br0" timeOffset="276128">18680 6678 22117,'-15'45'136,"-1"0"0,3-2 1,5-5-3,19 6-134,9-4 0,25 8-17,-17-27 1,0 0 16,0-1 0,0-1 5,22 13 85,-24-9-29,-10 10 247,-24 1-67,-11 0-162,-21-5-79,-2-12-1502,-14-4-2671,18-10 4173,-6-25 0,32 11 0,3-15 0</inkml:trace>
  <inkml:trace contextRef="#ctx0" brushRef="#br0" timeOffset="276263">18780 6838 22375,'56'-23'-338,"-1"0"1,-17 6 0,-6 3 0,3 2-1</inkml:trace>
  <inkml:trace contextRef="#ctx0" brushRef="#br0" timeOffset="276612">19141 6731 20448,'48'31'56,"4"-7"-140,-30-22 84,6-2 0,-14-6 498,-5-12 504,-20-8-307,-22-8-560,-5 11-124,-8 6-22,19 13-23,7 2-509,9 2-3591,16 10 4134,31-8 0,6-2 0,-13 10 0,8-10 0,1 0 0</inkml:trace>
  <inkml:trace contextRef="#ctx0" brushRef="#br0" timeOffset="276796">19547 6508 25292,'-20'64'227,"1"-1"1,0 1-1,0-4 1,2 0 0,3 0-217,4-2 0,3 0 0,2-1-1378,-1-6 0,2-2 0,-1 1 1043,1-2 1,0 0 0,2-2-556,0 9 0,1-4-815,-1-14 1,4-1 1693,5 0 0,1-2 0,-4 1 0,12-7 0</inkml:trace>
  <inkml:trace contextRef="#ctx0" brushRef="#br0" timeOffset="277065">19716 7201 24620,'-12'37'36,"-1"-1"1,-1 21-93,33-46-78,13-7 134,-10-7 117,5-8-111,-21-9 134,-2-5-73,-4-5-67,-15-16-1943,-5 3 1943,-9 4 0,11 17 0,9 18 0</inkml:trace>
  <inkml:trace contextRef="#ctx0" brushRef="#br0" timeOffset="277213">20017 7101 20481,'0'15'0,"0"-3"0</inkml:trace>
  <inkml:trace contextRef="#ctx0" brushRef="#br0" timeOffset="277913">25665 9795 18246,'-3'-48'726,"0"0"1,-1 1 0,0-13 0,2 1-402,6 0 0,3 0-1309,2 5 1,4-2 1028,-2 12 0,2-2 0,3-5-218,0 5 1,1-5 0,3-1 0,0-2 0,0 2-109,0 0 1,0 1 0,1-1 0,0 0 0,1 1-437,0-1 1,0-1 0,0 2 0,0 0 0,0 2 716,4-4 0,1 1 0,-2 4 0,-4 9 0,-3 7 0,-2 6 0,15-17 0</inkml:trace>
  <inkml:trace contextRef="#ctx0" brushRef="#br0" timeOffset="278581">25663 9704 21103,'-5'38'186,"0"0"1,0-1 0,2-1-187,3 17-213,0 2-1277,1-21 0,0 1 1490,0 30 0,1-18 0,-2-15 0</inkml:trace>
  <inkml:trace contextRef="#ctx0" brushRef="#br0" timeOffset="279628">25467 10069 20425,'-1'-38'1974,"-1"1"1,0-24-1544,2 53-336,1 3 381,3 6-122,7 19-203,10 13-151,9 23 61,-3-10-27,5-1-34,-17-28 101,4-2 50,-4-15 207,6-28-173,9-17-207,-3-8-23,0-4-711,-7 19 756,2-3 0,0 2 0,-5 8 0,0 1 0,0 0 0</inkml:trace>
  <inkml:trace contextRef="#ctx0" brushRef="#br0" timeOffset="280696">26521 7360 23030,'-9'19'168,"1"-2"-107,3-8 12,2-3 851,2-3-347,0-2-566,1-7 163,0 0-129,0-7-12,0 0 107,-3-6-45,-1 0 7,-1-2-102,0 7-34,3 7-22,0 5 56,1 2 5,-3 0-38,1 2 33,1-1-6,-1 4 23,2-2-17,-1 3 0,1 2 17,-4 18-17,-1 21 2,2-14 1,1 4-3,0 1 0,2 0 62,0 20 22,7-16-84,5-26 107,21-7-12,10-8-89,1-4 55,-1-5-78,-17 1 17,-3 2 0,-5 3-28,2 15 28,-7 15 12,-2 20-124,-19 9-45,-6-12-393,-14-11-385,-2-18 935,-7-15 0,0-4 0,7 6 0,-27-13 0</inkml:trace>
  <inkml:trace contextRef="#ctx0" brushRef="#br0" timeOffset="280863">26429 7384 23125,'46'-18'-427,"0"1"1,-1-1-1,19-7 1,-5 6-1,8 13 1,-24 2 0</inkml:trace>
  <inkml:trace contextRef="#ctx0" brushRef="#br0" timeOffset="281163">26928 7244 21735,'30'-3'-207,"7"0"207,-16 4 90,2-1 111,-15-12-156,-19-1 146,-18-8-51,-7 9-33,-5 6-102,17 6-10,5 0-214,10 3-3001,18 4 3220,28-2 0,7-2 0,-10 5 0,5-7 0,0 1 0</inkml:trace>
  <inkml:trace contextRef="#ctx0" brushRef="#br0" timeOffset="281363">27285 7119 24603,'-11'36'386,"1"-1"1,0 1 0,2 0-289,2-2 0,1 0-95,0 1 0,-1 3-3,-3 18 0,-1 2-138,3-15 1,-1 1-555,-2 13 0,0-2 64,3-18 1,1-1-2701,-1 8 0,5 0 3328,13 20 0,-9-11 0,15-30 0</inkml:trace>
  <inkml:trace contextRef="#ctx0" brushRef="#br0" timeOffset="281628">27641 7845 23730,'-25'57'5,"9"-11"1,45-39 44,-8-4 29,3-5 38,-15-7-117,-4-6 6,-3-7 11,-10-16-1680,-10-1 1663,-5 1 0,3 16 0,9 14 0</inkml:trace>
  <inkml:trace contextRef="#ctx0" brushRef="#br0" timeOffset="283032">28312 8367 25180,'-41'47'89,"1"1"1,7-10 0,-1 2 0,4-4-87,5-4 0,1-1 19,-9 9 1,-3-2-23,1-8 0,-1-6 50,4-7 0,1-2-50,-29 12 62,22-35-23,24-13-5,9-43-34,14 10 2,-3 16 1,5 1 17,10 7 0,5 4 108,28-5-92,-20 28 1,-1 8-26,17 22 6,-29 1 0,-4 3-51,5 23-753,-10-18 0,1 0-6393,19 19 1063,-2-7 6117,4-27 0,-21-19 0,-2-2 0</inkml:trace>
  <inkml:trace contextRef="#ctx0" brushRef="#br0" timeOffset="283183">28508 8518 25858,'57'-12'0,"0"-1"0,-11 4 0,-1-1 0</inkml:trace>
  <inkml:trace contextRef="#ctx0" brushRef="#br0" timeOffset="283333">28557 8621 24290,'57'-19'-1056,"0"0"1,-14 5 0,-8 2 0,-11 4 0</inkml:trace>
  <inkml:trace contextRef="#ctx0" brushRef="#br0" timeOffset="283732">29261 8367 26458,'-13'24'-224,"3"-4"156,9-16 68,1-1 51,2-3-51,2-4 0,3-4 0,1-4-17,0-5-1860,-5 8 1877,-6 5 0,2 4 0,-5 5 0</inkml:trace>
  <inkml:trace contextRef="#ctx0" brushRef="#br0" timeOffset="284148">29718 8128 25937,'-37'35'184,"1"1"1,2-2 0,7 0-174,11 17 29,7 0-40,4-2 67,12 7-174,23-20-33,21-8 140,4-31 45,3-17-39,-23-11 117,-6-6-84,-9-5 84,-13 9 1,-4-3-57,-6 0 0,-5 0-17,-8-6 1,-6 2-60,2 12 1,-4 5 8,-35-5-594,16 24-1103,3 14-3243,14 8 4940,12 19 0,10-16 0,5 2 0</inkml:trace>
  <inkml:trace contextRef="#ctx0" brushRef="#br0" timeOffset="284597">30161 7970 25909,'-19'31'140,"1"2"-107,8 13 51,5-12-84,4 6 6,11-21 50,22 2-56,18-7-23,-18-5 1,1 1-51,29 12 68,-21-1-113,-14 5 118,-21-4 6,-9 10 55,-20 1-61,-19 5-313,-4-13-393,-4-9-829,14-12-8296,-3-25 9683,15-1 0,2-4 0,18 9 0</inkml:trace>
  <inkml:trace contextRef="#ctx0" brushRef="#br0" timeOffset="284749">30215 7961 25074,'53'-10'-190,"0"0"0,0 0 0,1 0 1,-5-1-1,-4 1 0,-4 2 1,23 1-1</inkml:trace>
  <inkml:trace contextRef="#ctx0" brushRef="#br0" timeOffset="284914">30972 8269 13575,'0'0'0</inkml:trace>
  <inkml:trace contextRef="#ctx0" brushRef="#br0" timeOffset="287531">17129 12816 21993,'11'-45'1393,"-1"-1"0,-1 6 0,-1 5-861,-2 13-241,-4 10-44,-1 25 89,-9 27-199,1-4 0,-1 5-736,-3 9 0,-3 2 674,0 6 1,-2 1-76,1-3 0,-1-2 25,2-5 1,1-1-40,0-4 0,0 1 160,1 9 0,1-2-113,4-13 1,3-3 95,10 18-123,11-61 83,17-50-89,-18 19 0,-1-8-334,1-10 1,-1-9-1,0-1 321,-4 15 1,-1 1-1,0-1 1,-1-1 12,1-1 0,-1-1 0,1 1 0,-2 4 278,1-1 1,-2 4-1,0 9-278,1 1 65,1 57-60,0 24 29,-3-10 0,0 4-222,0 4 1,1 4 187,1-1 0,0 3 0,0 1-243,0 1 1,0 0-1,0 0-412,0-1 0,0-1 0,0 0-844,2 15 1,-1-6-3083,-3 6 4616,-6-8 0,-1-29 1,-3-6-1</inkml:trace>
  <inkml:trace contextRef="#ctx0" brushRef="#br0" timeOffset="287682">16987 13353 25623,'53'-7'-331,"0"-1"1,0 0-1,-2-2 1,0-1 0,-5 0-1,-1 0 1,-6-2-1,20-10 1</inkml:trace>
  <inkml:trace contextRef="#ctx0" brushRef="#br0" timeOffset="288031">17617 13110 27230,'39'34'22,"-1"-1"1,-3-1 0,-7-1-51,-15 14-331,-6 13 180,-4-15 179,-3-7 39,0-20-39,5-25 95,15-33-22,3-2-51,-5 10 1,2-3 162,3 1 0,3 2-37,-3 9 0,1 2-142,23-19 61,-13 37-67,-18 23-5,-1 32-1298,-8-15 1,-1 1 1302,3 8 0,-1-2 0,1 13 0,-1-20 0</inkml:trace>
  <inkml:trace contextRef="#ctx0" brushRef="#br0" timeOffset="288583">19422 12850 27141,'-38'2'347,"-1"1"0,1 5 0,3 7-305,4 17 0,3 6-620,-1 1 0,-1 0 578,1 0 0,-1 0-444,3-2 0,1-1 444,1-4 0,1 0 240,-3 1 0,2-3-167,-12 5-62,7-11 12,19-37 561,9-18-584,4-4 0,3-4 534,3 0 1,4-1-555,4-2 1,2 4 19,19-11 0,1 36 0,-10 29-20,-6 7 1,-1 6-152,4 6 0,0 2-1661,6 11 1,0-1-667,-4-10 1,1-2 2497,3-3 0,-2-5 0,-4-8 0,1-4 0</inkml:trace>
  <inkml:trace contextRef="#ctx0" brushRef="#br0" timeOffset="288749">19614 13208 25001,'47'-7'-1639,"-1"1"1,-1-2-1,-6 3 1,-13 4 0,-7-1-1</inkml:trace>
  <inkml:trace contextRef="#ctx0" brushRef="#br0" timeOffset="289981">20251 13199 26318,'35'-40'117,"-1"-1"1,-1 1-1,-5 1-77,-6-14-784,0-9 777,-13 27 1,0 0-31,-1-3 0,-2 0 44,0-1 1,-2-1 267,0-12 0,-3 1-198,-2 12 1,-2 2-34,-7-27 122,-7 44-139,-3 42 79,-1 19-143,10-11 0,2 6-77,-4 24 0,2 8 94,6-21 1,1 2 0,1 1-321,1 9 1,1 3-1,3-4 300,4 9 0,5-6-17,2-11 0,6-8-233,21-4 150,6-18 32,3-11 18,-14-18 0,-1-7 199,-2-8 0,-3-6-147,3-14 1,-5-5-3,-8 5 0,-6 0 0,-5 0 0,-4 3-11,-3-5 1311,-8 14-1289,-8 44 79,-4 41-90,11-21 0,0 2 0,2 7 0,4-1-135,12 10 273,7-8-323,14-12-50,27-12 174,7-29 86,-25-5 0,-2-6 39,-8 0 1,-3-3 38,-5-4 1,-3-1 58,5-8 163,-6 5-179,-3 13-34,-1 13-73,-2 36-39,-1-1 0,-2 22-73,-1-17 6,2-9-45,0-6-84,9-10 112,4-25 50,13-20 34,-3-7 0,1-6-33,-6 20 55,-1 7-22,1 9 84,10 8-22,9 10-62,2 0-6,3 6 34,-10-7-28,2 0 0,-2-3 73,9-18-73,-14-12-112,-7-24 112,-18 10 0,-16 0 28,-5 20-62,-8 6 34,-5 9 40,-20 26 2,16 9 0,2 5-17,-2 0 0,3 3-249,0 11 0,5 1 243,9-10 1,3-2-20,-2 33 6,10-8-29,11-28 1,8-4-3,8-9 0,5-5 5,2 1 0,2-6-154,5-11 0,-2-6 157,20-17 17,-32 6 0,-1-2 0,-1-2 0,0-3-25,4-19 0,-2-6-3,-12 11 0,-2-2 0,-1-2 18,1-11 1,-1-2 0,-4 0-313,-3 4 1,-4 0-1,-2 3 285,-4-6 1,-5 7 36,-16-7 434,-6 57-342,8 29 1,3 15-51,1 12 0,4 8-20,4-7 1,1 4-1,2-1-384,2-8 1,2-1 0,2-2 335,3 18 1,3-5-252,1-23 0,1-3-1403,13 27-1977,6-16 3657,13-13 0,-18-18 0,2-7 0</inkml:trace>
  <inkml:trace contextRef="#ctx0" brushRef="#br0" timeOffset="290830">23268 12555 23573,'-38'17'106,"0"-1"1,3 6-1,14 3-156,47 14-40,7-4 17,-2-23 1,3-7 72,23-10-34,-3-11 68,-5-12 83,-12-13 146,-12-7 179,-16 9 1,-7-3 42,-8-5 0,-5-1-189,4 1 1,-2 1-247,-7 1 0,1 4 308,2-9-44,16-3-157,42 22-157,-10 23 0,2 6 25,3 10 0,-1 8-332,3 8 0,-7 7 307,-11 5 0,-6 5-380,0 7 1,-4 4 457,-3 10 1,-4 7-51,-3-17 0,-3 5 0,0 1 0,-1-2 0,-2 2 0,-1-3 0,0 3-19,0-5 1,0 1 0,-1 0 0,0-3-5,-3-1 1,0-3 0,0-1-34,-1 14 0,1-1-6,0-5 1,1-1-754,2 2 1,3-8 786,11-12 0,-7 6 0,8-43 0</inkml:trace>
  <inkml:trace contextRef="#ctx0" brushRef="#br0" timeOffset="290982">23502 13090 26458,'52'-17'-195,"1"-1"0,-1 1 0,12-3 0,2 0 0,-9 4 0,-15 9 0,-4 1 0,9-4 0,-1 1 0</inkml:trace>
  <inkml:trace contextRef="#ctx0" brushRef="#br0" timeOffset="291314">24658 12591 27202,'-33'26'302,"1"0"1,2-1 0,9 2-236,20 17-67,13 2 61,6 1-77,14-2 16,3-2-51,-9-16 1,1 2-46,-5-3 1,-1 2 64,1 4 1,-4 0 24,-3 13 6,-28-9 0,-13-15 31,-4-8 0,-4-3-31,-1-2 0,-2-2-1762,-3-3 1,1-3-3745,-12-15 5506,26-15 0,21 11 0,4 2 0</inkml:trace>
  <inkml:trace contextRef="#ctx0" brushRef="#br0" timeOffset="291450">24634 12709 25562,'58'-14'0,"0"-1"0,0 1 0,-11 2 0,-1 1 0,1-1 0</inkml:trace>
  <inkml:trace contextRef="#ctx0" brushRef="#br0" timeOffset="291766">25233 12649 21987,'30'28'-390,"1"-1"0,-5 0 0,-1-11 396,6-27 486,-18-9-139,-21-6 925,-24-6-494,-8 17-711,-7 2-2202,23 24-2453,24 0 4582,27 10 0,-8-12 0,-1-4 0</inkml:trace>
  <inkml:trace contextRef="#ctx0" brushRef="#br0" timeOffset="291981">25667 12498 26642,'-22'45'353,"-1"1"0,0-1 0,-5 12 0,3-2-334,7 4 1,4 0-965,2-12 0,0-2 894,0 1 1,0 2-557,1-6 0,-1 3 1,0-1-2472,-3 17 0,0-1-62,1-3 1,2-2 3139,4-13 0,3-7 0,3-11 0,2-12 0</inkml:trace>
  <inkml:trace contextRef="#ctx0" brushRef="#br0" timeOffset="292249">25830 13351 23119,'-32'50'69,"1"1"0,2-6 1,9-4 25,23-3-157,11-17 40,21-4 128,2-35 426,4-18-490,-28 4 0,-5-3-523,1-25-1021,-14 26 1,-4 1 1404,-19-26 1,8 26 0,-4-1 0</inkml:trace>
  <inkml:trace contextRef="#ctx0" brushRef="#br0" timeOffset="292608">27153 12228 27281,'-23'42'235,"-1"0"0,0-1 0,2 6 1,1 2-1,5 1-164,5 3 0,5 2 1,1 4-1153,1 1 0,1 5 1,0 0-1,0-5 1081,0-1 0,1-4 0,1 2 0,0 12 0,0 1 0,1-9 593,0-17 1,0-4-640,-2 5 1,-1-2-559,-2-5 1,-3-3-2652,-11-1 1,-5-6-1591,-17 0 4845,-20-37 0,35-4 0,5-2 0</inkml:trace>
  <inkml:trace contextRef="#ctx0" brushRef="#br0" timeOffset="292749">26579 13099 22201,'57'-33'302,"0"0"1,-2 2-1,1 4-1490,7 7 1,-1 3-2432,-12 2 1,0 1 2382,-3 0 0,3 0 1,-3 0-2076,0-2 1,-2 1 3310,1-1 0,-3 2 0,3-3 0,-16 6 0</inkml:trace>
  <inkml:trace contextRef="#ctx0" brushRef="#br0" timeOffset="293147">27497 12743 23579,'-45'31'621,"1"1"1,6 2 0,12 5-614,23 4 1,9 0-119,2-9 1,5-3-255,27 12 78,1-31 213,-1-7 6,-1-13 67,-3-8 62,-5-12 106,-3-9 308,-4-3 801,9-16-319,0 11-841,0 7-49,-4 20-7,-10 24-27,3 31-152,-9 25-168,-8-18 1,-3 1 237,-4-7 1,-3-3-82,-10 22 129,-3-34 62,0-11 156,5-9 202,4-17-151,5-12-93,13-9 1,8-4-175,11-7 1,7-2-308,-1 10 1,5 0 0,0 2-3602,11-7 1,2 6 3905,2 9 0,-6 8 0,-13 10 0,-11 7 0</inkml:trace>
  <inkml:trace contextRef="#ctx0" brushRef="#br0" timeOffset="293947">16831 14371 24452,'-18'52'522,"0"-1"1,6-5-1,1 2 1,3-4-473,4 1 0,3-2-1043,-1 16 0,0-3 648,2-19 1,0-3-888,0 26-786,4-14-2815,4-15 4914,0-73 0,-1 33 0,-5-48 0</inkml:trace>
  <inkml:trace contextRef="#ctx0" brushRef="#br0" timeOffset="294431">16784 14552 13194,'30'-56'1966,"0"0"0,1 1 0,-7 6 0,-1 3 0,3 13-258,34 18-1618,-15 17-73,-3 14 16,-7 10-28,-19 5 1,-6 6-12,-10 4 1,-6 2-4,-1 0 1,-4-1-247,-10 0 1,-6-4 271,3-13-1,-4-3 83,-13 4 0,-2-3-46,4-6 1,0-2 355,-1-2 0,2-1 151,-3-3-549,29-3 157,26 5 222,10 7-390,12 6 11,5 6-8,-8-8 0,2 1-48,5-2 0,1-2-8,0 1 0,1-2-166,-1-6 1,-1-3 100,16-4 85,-2-6 27,-8-9 40,3-26 123,-17-22 44,-17 21 1,-3 0 285,-3-22-370,-8 24 35,-2 34 206,-2 22-190,-1 39-241,4-23 1,1 0-393,2 0 0,3-1-1131,12 24-2062,12-36 3658,13-11 0,-20-9 0,4-4 0</inkml:trace>
  <inkml:trace contextRef="#ctx0" brushRef="#br0" timeOffset="294582">17664 14512 13284,'0'0'0</inkml:trace>
  <inkml:trace contextRef="#ctx0" brushRef="#br0" timeOffset="295682">18099 14670 24295,'-50'-17'334,"1"-1"0,-6 12 1,7 14-265,21 19 0,7 8 11,0 1 1,7 0-82,17 13 56,27-20-23,10-23 46,22-8 391,-6-7-100,0 3-180,-25 8-61,-20 19-129,-10 18 59,-1 1 0,-2 7-59,0 9 0,-3 5-482,1-9 0,-2 3 0,-1-2 482,-1 13 0,-3-2 6,-2-3 0,-3-6-120,3-19 1,-2-5 113,-18 25 11,-6-15 56,-21-15-67,-3-31-6,29-16 1,4-8-4,7-5 1,7-5-151,11-19 0,11-4-105,2 20 1,4-1 0,5-3-338,2 3 1,3-5-1,4-1 1,0-1 0,1 0-540,0-1 0,1 0 0,1 0 1,0-1-1,1-1 826,-3 5 0,2-1 1,0-2-1,0 2 1,-2 1-1,0 3 314,3-7 0,-1 3 0,-2 2 0,-2 4 196,10-18 0,-7 10 970,-8 8 688,-9 15-106,-7 5-544,-2 11 1089,-10 9-623,-14 48-1220,8-4 1,0 4-339,-1 5 0,2 3 394,3 10 1,3-1-504,4-14 0,1-1 28,4 17 0,3 1-65,3-9 1,3-3-118,4 1 0,2-6 151,14 4 0,-1-45 22,-11-26-22,-2-14 0,0-13 551,-8 13 0,0-1-103,6-23-104,2 9-338,-7 31-1,-2 30 18,-1 14-23,11 30-476,14 1-210,-9-28 0,3-3-93,21 6 415,1-27 156,-17-21 197,6-34 11,-13-4-49,-11 14 0,-1-4 393,-5-9 1,-2-3 282,-1 3 1,-1 0-357,0 1 1,-1 3 42,0-14-242,-3 46 281,0 27-202,0 18-75,-2 12 0,1 8-54,-1 8 0,0 3-467,0 0 0,-1 0 442,2-2 0,-1-4-30,1 8-22,1-12-45,0-16 66,0-15 68,0-11-23,4-33 45,6-25-70,1 9 0,1-2 11,-1 4 0,2 2-28,3 0 1,1 4-396,14-4 426,11 19 0,1 4 0,-10-1 0,0 8 0,1 1 0</inkml:trace>
  <inkml:trace contextRef="#ctx0" brushRef="#br0" timeOffset="296583">19750 14962 25942,'18'-52'116,"-1"1"0,0 3 0,-1 1-94,-1 6 0,-1-1-997,-3-12 0,0-2 975,0 0 0,-1-1 2,-4-1 1,-3 2 331,-1 19 1,-2 4-319,-4-28 528,-11 45 44,-7 71-524,10-18 1,1 4-399,1 23 1,2 3 375,5-14 0,1-2-14,0-2 0,2 0-23,1 0 1,5 0 11,10 8 0,4-3-17,-1-14 0,3-4 16,10 7 1,5-8 432,25-10-449,3-14 0,-3-20 0,-6-11-6,-8-18 6,-24 1 0,-5-5 17,-5-2 0,-4-1-17,-1-6 0,-6 3-6,-13-14 902,-13 32-896,-6 40 571,-3 14-526,3 17-34,12-5 0,4 4-14,3-3 1,5 0 10,6 3 0,6-2-8,13 5 0,18-24 68,-4-23-63,9-25 29,-6-19-34,-17 14 0,-2-2 5,2-18-27,-10 14 22,-7 46-6,4 30-38,12 20-15,-3-25 0,4-3-31,19 6 85,7-19-18,-11-20 18,12-23 38,-2-18-33,-19 10 0,-1 0 42,-7 6 0,-3 1-36,8-21 61,-14 28-28,-4 11-27,-3 12 83,-2 34-101,-2 21-70,4-17 1,5 1-698,6-4 0,3-4-1036,19 7-2352,20-29 4161,-2-44 0,-23 19 0,-1-18 0</inkml:trace>
  <inkml:trace contextRef="#ctx0" brushRef="#br0" timeOffset="296732">20817 14244 24480,'-34'6'-1633,"-1"-1"0,-15 2 1,42-2-1</inkml:trace>
  <inkml:trace contextRef="#ctx0" brushRef="#br0" timeOffset="296899">19841 14547 24850,'51'-4'-632,"1"0"0,-1 0 0,2 0 0,1-1 1,0-1 631,6-2 0,0-1 0,-5 1 0,-7 1 0,-3 1 0,7-3 0,-1 1 0</inkml:trace>
  <inkml:trace contextRef="#ctx0" brushRef="#br0" timeOffset="297831">21298 14841 25634,'39'-39'241,"1"-1"0,-4 4 0,-8-3-87,-18-3 0,-6 0-98,0 7 0,-1-1 61,1-15 1,-1 0-23,-2 14 0,-1 0 221,-1-10 1,-1 1-182,-3-11-46,-4 2 12,-9 55 61,-2 57-151,8-7 1,1 5-10,3 3 1,3 1-452,0 6 1,3-2 448,1-19 0,4-1-92,7 8 0,7-2-118,4-10 0,6-5 98,13 1 0,4-8 109,-7-13 0,0-8-166,0-8 0,-2-8 169,7-14-11,-19-3 0,-4-5 11,-6-2 0,-3-2 468,1-6 1,-6 2-418,-19-16 21,0 27-72,-11 38 371,15 13-399,8 32-625,18-25 1,9-2-1595,13 3 1,6-5 817,3-5 1,3-7 531,7-4 1,-1-5 319,-12-4 0,-3-3 350,-1-1 1,-2-3 226,-1-2 0,-1-2 281,-4-3 0,-2-2 677,22-20 97,-25 9 1,-1-3 1443,5-25-1659,-4 2 89,-24 18 102,-19 25 1442,-34 19-2188,14 10 1,-1 6-183,-11 9 1,2 5-87,4 10 0,4 1-340,12-10 1,4-1 372,0 22-50,26-34-56,13-12 22,12-8-22,2-14 0,2-7 48,1-8 0,0-5-12,0-1 0,-2-4-238,-3-8 1,-7-2 257,-8 7 0,-4-3-48,-1-19 1,-2-5 283,-1 1 1,-3 0-212,-3-3 1,-1 4 4,-2 19 1,-3 9 8,-9 13 146,-2 47-174,-1 20 14,10-14 1,1 3-189,1 3 0,1 0 160,1 2 1,2 1-368,2 13 0,6-1-2658,13-6 1,7-3 3027,7 1 0,4-6 0,-10-15 0,1-7 0,24-5 0</inkml:trace>
  <inkml:trace contextRef="#ctx0" brushRef="#br0" timeOffset="298249">23208 14062 27779,'7'62'297,"0"0"0,-1-1 1,-2-3-298,-2-12 0,0-2-661,-2 1 1,0 1 660,1-1 0,-2 0 0,-1-3 0,0-1 0,-1-3 0,-1-2 122,-6 25-2608,-1-4-1464,6-28 494,0-25 2868,5-24 549,2-27 722,1 1 252,-1 13 1,2-2 1736,10-26-1653,3 3-482,10 19-285,5 21-84,32 2-1927,-22 11 1,3 2 1758,7-1 0,-1 1 0,-16 3 0,-3 0 0,12 0 0</inkml:trace>
  <inkml:trace contextRef="#ctx0" brushRef="#br0" timeOffset="298815">23745 14608 20683,'37'-21'252,"-9"0"-163,-24 3 734,-16-2-256,-5 9 194,-13 1-173,-5 18 107,-1 10-141,0 14-395,16-1 1,4 6-109,5 0 0,7 2 10,15 7 1,8-2-143,1-12 0,7-5-258,14-7 0,5-7 151,-8-7 1,1-5 133,15-7 1,1-4 53,-15 1 0,0-3-61,17-16 0,-5-5 80,-25 10 1,-6-4 193,1-13 0,-2-8 0,-9 6 44,-17-18-97,-1 9 0,-8 15 288,-36 66 121,17 1-566,21 1 0,9 2 126,20 4-266,13-8 0,5-1 2,-7-5 1,-1-2 117,9 5 0,-4 0-27,-3 14 44,-22-19 0,-16 4 0,-8-13 22,-32 0-907,-5-8-3372,2-4 4257,26-23 0,18 13 0,15-12 0</inkml:trace>
  <inkml:trace contextRef="#ctx0" brushRef="#br0" timeOffset="299048">24482 14211 21943,'8'-39'2134,"-1"1"0,6-24-1630,-8 46-117,0 8 245,3 41-424,-1 2-150,-2-1 1,0 3-195,-1-3 1,-1 0 137,1 3 1,-1 0-3,0 0 0,-1 0 55,1-1 1,-1-1-73,2 30-728,-1-28 1,-1 0-5866,1 16-2931,-1-9 9541,-1-26 0,-1-16 0,0-2 0</inkml:trace>
  <inkml:trace contextRef="#ctx0" brushRef="#br0" timeOffset="299215">24486 14483 25842,'45'-14'-185,"-1"1"0,0 0 0,7-4 0,-2 3-3498,-3 10 0,-6 4 3683,-6-1 0,-3 1 0,-27 0 0</inkml:trace>
  <inkml:trace contextRef="#ctx0" brushRef="#br0" timeOffset="300048">16345 16829 24071,'39'-35'178,"0"0"0,0 0 0,-1 2 0,-1-1 1,-3 4-129,2 0 1,-3 2-632,-1-3 0,-1-1 601,-3 1-1,-3-3 214,-3-10 0,-5 0-149,-7 10 1,-5 1 88,-10-24 223,-20 40-88,-9 42-9,12 13 1,4 6-180,4-5 1,3 3-253,-2 17 0,4 3 191,6 3 0,6 0-59,5-4 0,3 0-3,-4-2 0,2-5 36,3-12 1,2-6-34,-1-8 710,-3-14-581,-2-32-101,5-26 23,1-8-1,8-6 23,2 22-73,4 10 73,4 10 368,1 8-441,1 11-117,14 30-774,-22-7 1,-1 2-96,1 2 0,0 0-967,-1 2 0,-1-3-2455,22 2 4408,-12-19 0,0-4 0,4 2 0,7-7 0</inkml:trace>
  <inkml:trace contextRef="#ctx0" brushRef="#br0" timeOffset="300582">17655 16807 24447,'4'-40'909,"-1"0"0,-8 3 0,-5 8-511,-13 18-140,-20 4-6,5 20-171,9 5 0,2 7-34,3 7 1,3 4-48,-2 6 0,5 1-101,7 23 51,25-23-51,14-31-33,8-7 128,3-13-44,11-19 61,-10-19 6,-20 16 0,-3-3-17,1-21-62,-11 21 34,-6 17 22,-1 29-55,0 28-494,10 17 68,1-26 0,5-2 319,17 10 148,0-36 1,3-10 94,-1-13 1,0-6 263,11-7 0,1-3-73,-1-2 0,-1 1-62,-2 9 0,-1 4-69,18-1-62,-13 33-68,-25 11-10,-7 37-68,-17 9-465,-9-26 1,-5-1-1211,-15 18-3168,-1-35 1,-2-5 3788,-1-5 1,-3-4 0,27-8-1</inkml:trace>
  <inkml:trace contextRef="#ctx0" brushRef="#br0" timeOffset="300966">19137 16564 23310,'-14'-42'1295,"0"0"1,0 4 0,-2 4-725,-15 1-213,-5 14 62,-17 20-358,22 20 1,0 7-63,1-4 0,2 4-261,0 12 0,6 2 261,0 20 64,14-27 0,8-1-64,33 8 0,24-12 0,-23-30 0,1-6 0,0-4 0,-2-3 0,9-14 0,-9 3 0,-8 4 0,-6 10 394,-9 22-877,5 21-1651,-1 5-2218,17 3-2341,2-20 6693,11-11 0,-21-5 0,-5-5 0</inkml:trace>
  <inkml:trace contextRef="#ctx0" brushRef="#br0" timeOffset="301366">19687 16205 28671,'48'-15'0,"-1"1"0,-1 0 0,0 3 0,1 7 0,-1 2-37,-1-1 0,0-1 3,-2 2 1,-2-1-7,14-1 35,-39 4-34,-9 1 39,-9 9 50,-21 23 56,-15 20-109,7-14 1,-1 1 10,5-6 1,-1-1-146,0 1 1,2-3 136,-9 12 5,3-5 1,7-4-6,8-1 46,15-13-87,16-4 36,17-11-141,14-5 23,6-4-263,5-1-931,-14-1 1,2-2 1316,-4 1 0,-1 0 0,24-4 0,-23 3 0</inkml:trace>
  <inkml:trace contextRef="#ctx0" brushRef="#br0" timeOffset="301566">20621 16374 27634,'60'-5'0,"0"0"0,1 0 0,-19 1 0,-2 0 0,17 0 0,-1 0 0</inkml:trace>
  <inkml:trace contextRef="#ctx0" brushRef="#br0" timeOffset="301906">21626 15904 25236,'-49'-7'545,"1"1"1,-3 7-1,6 10-416,5 25-87,21-5 0,6 3-42,10 22 0,22 0-51,14-18-114,-3-12 0,2 1 78,-2-2 0,-1 2 39,1 4 1,-4 0 86,6 13 45,-37-10 185,-17-16-168,-16-5-56,-11-4-381,13-4 0,1-5 336,-18-23 0,6 17 0,29-19 0</inkml:trace>
  <inkml:trace contextRef="#ctx0" brushRef="#br0" timeOffset="302809">22167 15967 27533,'-33'32'42,"1"0"0,-1 0 0,-11 12 0,9 1-177,20-9 1,10 1-1204,24 24 559,11-5 145,1-38 0,4-7 130,30-5 361,-29-8 1,-1-2 130,0-2 1,1-3 156,10-9 1,-1-6 378,-7-4 0,-3-2-331,0 0 1,-4-1 118,-10 1 0,-7 2 164,-5-6-207,-5 10-124,-6 11 206,-17 19-301,-5 35-210,9-11 1,2 2-457,-6 31 6,23-6 6,11-32 290,11-10 174,8-8 123,11-26 409,-6-21 118,-19 6 0,-4-3 145,-3-6 0,-4 0-428,-4 7 0,1 3 277,6-22-263,2 28-12,21 9-195,15 13-34,2 13-151,2 12-68,-22 9-257,-6 3-414,-8 4 56,-9-1 27,-5 0 179,-8 4 528,-4-11 105,2-5 152,4-18-107,17-15 85,13-4 232,0 1 0,5-1 56,3 3 0,1 2-289,0-2 0,0 3-42,-2 3 1,-1 2-82,10 2 79,1 1-84,-2 0-6,23-2-34,-32-4 0,1-3 31,6-2 1,-2-5-1,-6-5 0,-5-4-36,5-18-6,-28-15 51,-38 23 235,-19 10-29,-4 29-10,4 26-28,24 15-174,12 4 0,8 5-530,14-20 1,12-3 529,31-6 0,6-5 0,-5 19 0,-1-32 0,0-1 0</inkml:trace>
  <inkml:trace contextRef="#ctx0" brushRef="#br0" timeOffset="303374">24618 15891 27846,'-41'25'33,"0"-1"1,3 2 0,7 1-291,10 22-275,8 5-379,11-20 1,5-1-389,33 16 1103,1-7 112,24-27 84,-16-28 386,2-32 37,-32 8 0,-4-7 70,2-16 0,-5-4-755,-9 7 0,-2 1 514,0-4 0,0 2-26,-1 15 1,1 0-238,4-13 0,3 2 128,3 16 1,3 2-54,2-8 1,6 7 22,11 18 1,4 8-88,1 10 0,-1 7 0,2 1 0,-3 6-98,-2 11 1,-6 4 97,1 33 0,-12-11 0,-4 7 0,-2 4 0,-4 5-127,-2-9 0,-3 3 1,0-2 126,-1-9 0,-1-2 0,-2 0 0,-1 1 0,-2-1 0,0-3 0,-3 6 0,-2-2 0,1 0 0,-1-1-37,1-1 0,1-1 184,1-2 1,1-2-280,3-4 1,1 0-382,0 3 1,6-2-1914,27 12-526,1-9-280,31-37-202,-13-21 3786,-1-13 0,-21 11 0,-8 2 1</inkml:trace>
  <inkml:trace contextRef="#ctx0" brushRef="#br0" timeOffset="303557">24758 16332 25601,'64'-9'347,"-1"0"0,-1 1 0,-4 0-347,-14 2 0,-2 1-417,0-1 0,0-1-4493,10-6 1,-3-2 4836,10-5 0,-4-3 0,-45 14 0</inkml:trace>
  <inkml:trace contextRef="#ctx0" brushRef="#br0" timeOffset="304207">18348 17359 24895,'5'-38'1142,"0"-1"1,3-21-835,-6 70 6,-1 18-40,1 22-252,0 1 1,1 4-463,1 4 1,3 1-1076,-2-1 0,4 0-541,3-6 1,6-5 2055,6-14 0,2-5 0,3 4 0,7-5 0</inkml:trace>
  <inkml:trace contextRef="#ctx0" brushRef="#br0" timeOffset="304490">19017 17653 25819,'-25'24'90,"13"-5"-45,30-14-12,3-13-16,5-7 151,-11-11 448,-1-1-834,-7 8-4958,-2 10-2425,-5 15 7601,0 8 0,0-5 0,0-2 0</inkml:trace>
  <inkml:trace contextRef="#ctx0" brushRef="#br0" timeOffset="304924">19638 16965 27925,'-9'54'248,"1"-1"1,0 1 0,1 0-249,0 11 0,1 1-860,2-19 0,0 0 0,1 0 860,0 0 0,0 0 0,1-2 0,-1 15 0,1-5 778,4 10-778,9-32 0,6-4-57,37 7-21,-23-19 0,1-5 19,7-12 0,-2-7 59,16-12-6,-5-17 425,-9-6-375,-23 8 1,-4-2 203,-7-28-248,-18 33 0,-6 4 0,-23-4 0,10 31 0,-3 7 0,-16 15 0,1 15 1383,7 7-4495,23-13 0,5 3 3112,9 17 0,-1-6 0,18-24 0</inkml:trace>
  <inkml:trace contextRef="#ctx0" brushRef="#br0" timeOffset="305223">20351 17103 28671,'-17'60'0,"0"0"0,1-3 0,3-5 0,6-18 0,3-1 0,-2 8 0,6-1-57,10-8 1,8-2-202,8-1 0,6-5 40,1-9 0,3-6-575,6-8 1,-1-6-1763,17-7 2555,-19-14 0,-3-2 0,-2 7 0,9-23 0</inkml:trace>
  <inkml:trace contextRef="#ctx0" brushRef="#br0" timeOffset="305423">20663 17308 28671,'-19'48'0,"0"0"0,0 10 0,5 0 0,9-12 0,2-2-751,-1 1 0,2-1-1271,8-4 0,2-4-7809,9 7 9085,13-12 1,-14-14-1,-3-9 1</inkml:trace>
  <inkml:trace contextRef="#ctx0" brushRef="#br0" timeOffset="305758">21242 17083 28339,'-26'49'110,"-1"-1"1,9 10 0,13-1-111,25-16 0,10-3-1156,-3 1 0,5-2 1156,7-4 0,2-6 0,-10-10 0,-1-2 649,30 15-654,-10-2 297,-5 9-348,-39 12 56,-11-11-370,-39 1-102,8-28 1,-5-5-3750,-9-1 0,-1-2 4145,2-3 1,3-1-1,8 1 1,6-2-1,7-7 1</inkml:trace>
  <inkml:trace contextRef="#ctx0" brushRef="#br0" timeOffset="305926">21251 17208 27002,'41'-25'-469,"1"0"1,-1 1 0,7 0 0,1 3 0,-4 6 468,-3 9 0,-3 5 0,-3-2 0,-3 2 0,1 1 0</inkml:trace>
  <inkml:trace contextRef="#ctx0" brushRef="#br0" timeOffset="306855">18321 17348 23948,'5'-38'2134,"0"10"-1529,-4 40-67,0 9-62,-1 14-132,0-2 1,0 4-205,2 8 1,0 1-141,-1 0 0,1 2-247,1 1 1,1-1 246,0-14 0,0-1 0,0 2 0,1-1 0,7 31 0,-3-24 0,1-1-390,0-6 0,0-1-2685,13 24 3075,0-25 0,-13-25 0,1-4 0</inkml:trace>
  <inkml:trace contextRef="#ctx0" brushRef="#br0" timeOffset="307691">21434 17107 23209,'-22'0'1882,"3"0"-1512,17 0 22,-3 0 196,-2 0-51,1 0 147,3-2-528,15 0 7,14-3-85,17-3-72,14-2 27,-25 4 1,3-1-34,17-3 0,2-1 22,-5 1 1,0 1-12,-1-1 0,-4 0 185,14-2-56,-40 7-4,-10 3-136,-5 1 0,-3 1-629,-4 0-9202,3 0 8292,8-5 1,-5 4-1,9-4 1</inkml:trace>
  <inkml:trace contextRef="#ctx0" brushRef="#br0" timeOffset="307826">22198 17009 14454,'0'0'0</inkml:trace>
  <inkml:trace contextRef="#ctx0" brushRef="#br0" timeOffset="312692">18168 18371 23237,'10'42'317,"0"0"0,1-2 1,2-2-245,16 18 44,4-3-16,1-8 0,4-10-11,2-12-85,6-11 3,-6-14 1,0-5-20,-7-2 0,1-2 8,11-5 0,1-5 3,-1-9 0,-1-4 3,-2 3 0,0 1-601,-2 0 1,-1 2 689,-9 8 1,-2 4 384,2 8-208,-5 13-118,-2 13-55,-1 11-24,4 12-66,6 0 78,5-1-73,10-6-5,6-9 10,-8-16 1,2-4-17,-11-2 0,0-4 315,13-3 1,-2-4-316,15-12 5,-6-12-5,-7-1-3,-20 11 1,0 2-15,23-5 106,-3 3-44,-11 28 11,-12 12-45,3 8 23,6 4-34,7-4-17,8-5-126,-5-12 1,6-4 27,7-5 0,4-5-368,-9-2 1,3-4 0,-3 0 510,-8 0 0,-2 0 0,-1-1 89,17-12 1,-5 0 219,-22 8 1,-2 2 619,28-12-313,-19 14-543,-7 15-17,-11 11-73,-2 9-11,10 1-257,11-4-278,-1-11 0,5-4 22,8-5 1,2-3 546,1-2 1,-1-3-97,-1-4 0,-4-4 59,-7-6 1,-5-3-71,13-13 73,-22 15 0,-3-1-90,-4-5 90,-9-19 0,-5 29 0,-5-14 0</inkml:trace>
  <inkml:trace contextRef="#ctx0" brushRef="#br0" timeOffset="318068">22410 16911 18880,'-47'-46'963,"1"6"-745,17 27-154,-15 1 1,-7 0-62,-4 0 0,-2 1-886,11 2 0,-1-1 0,0 2 866,-19-4 1,2 3 16,13 2 0,2 0-159,-3-1 1,1 1 93,-1-1 1,-2 0 0,4 0 1,-3 0 0,2 0-19,-12-2 1,0 0 32,6 1 1,-2 0 0,2 1-422,9 0 0,1 1 1,0 1 469,-4-1 0,-1 0 0,0 0-12,-1 1 1,0-1 0,0 1 9,1 1 0,0 0 1,1 0 1,4 0 0,1 1 0,-3 1-227,-12-1 1,-3 0 0,0 1 114,3-1 0,0 1 0,1 0 54,1 1 0,1 0 0,2 0 26,8 1 0,2-1 1,2 2-34,-11-1 1,4 2 488,10-1 0,0 0-424,-14-1 0,1 2-20,12 0 1,0 1 187,-15 3 1,-3 2-648,3 3 1,-3 2 185,11-2 0,-2 0 0,3 0 481,-10 4 1,3-1-357,0 1 0,3-1-20,14-3 0,-1 0 20,-17 7 0,0 1-76,12-3 1,1 1-18,-15 5 1,2 1 137,17-4 0,2 0 98,0 0 0,-1 3 22,-14 10 0,0 2-3,13-7 1,-1 1-65,-10 9 0,1 1 33,15-10 1,2 1 399,-13 13 0,0 4-318,2 2 0,1 3-4,9-7 0,0 2 0,3-1-52,-4 8 0,6-1 148,4 0 1,6-3 77,9-15 1,2 0 170,-1 32-329,4 0 123,4 0 646,5-1-720,3-19 1,4 2-3,3 5 0,3 0-68,1-1 0,2 0-198,0 0 1,1-2 225,-4-14 0,1 0 40,9 14 0,4 2 199,2-3 1,4 0-273,-7-10 1,2 0 0,2-2 98,2-4 1,2-2 0,-2-2-22,10 4 1,1-4-46,2-3 1,1-4 167,-11-6 1,-1-1 44,5-2 0,2 0-30,3 0 0,4 0-215,6-3 0,7 1 0,1-1 214,-10-3 1,1 1-1,1-1 1,0-1-404,1 1 0,0 0 0,0-1 1,-1 0 265,-1-1 0,-1 0 1,-1 0-1,-3-1-1,-4-1 1,-4 0-1,3-1-66,15 1 0,3-1 0,1 1 47,-15-1 1,-1 0 0,2 1-1,2-1-12</inkml:trace>
  <inkml:trace contextRef="#ctx0" brushRef="#br0" timeOffset="318068">21073 19049 19717,'10'-1'0,"46"-6"-20,7-2 0,2-2-8,-11 1 0,3-1 0,-2 0-81,-8 1 1,-2 1 0,1-1 78,2-1 0,-1 0 0,-3 0-1,2-1 1,0 0 336,-5 1 0,3-2 0,0-1-432,0-1 1,0 0 0,1-1 58,-1 0 0,1 1 0,-2-2 309,18-8 0,-4 1-362,-16 5 0,-3 0 36,1-1 0,-1 0-15,0-1 1,-1-1 11,0 1 0,-1-1 135,0 0 0,0-2-82,11-8 1,0-3 33,0-4 0,-1-2 0,-11 6 0,1-1 0,-3 0 203,4-9 0,-3 0-189,-5 0 0,-5 1-11,-9 11 0,-2-1 80,4-16 1,-3-4-73,-1-4 0,-3-1-11,1 0 0,-2 0 210,-3 3 1,-2 2-43,-2 17 1,-2 0 212,-7-12 0,-5-3-247,-6 2 0,-6-1-116,0 10 1,-4 0 0,-3 1-19,-5 0 0,-4 3 0,-3 1-56,-5 0 0,-2 1 0,0 2-331,6 6 0,1 1 0,0 1 387,-4 0 0,-1 1 0,2 2-3,-12-2 0,-4 2-118,11 7 1,-4-1 0,-4 2-1,1 1 91,-2 1 1,-2 2 0,0 0 0,0 1-399,0-1 0,-2 0 1,1 1-1,2 1 381,4 3 1,0 1 0,3 1 0,4 1-58,-17 0 1,2 1-614,7 1 0,-2-1 0,2 1-176,-8 3 0,1-1-505,14 0 1,-2 0 0,6 1 1397,1 2 0,6 1 0,-3 0 0,16-1 0</inkml:trace>
  <inkml:trace contextRef="#ctx0" brushRef="#br0" timeOffset="318234">21924 17092 17434,'0'0'0</inkml:trace>
  <inkml:trace contextRef="#ctx0" brushRef="#br0" timeOffset="324286">24972 11825 26127,'33'-8'-9831,"3"5"9659,-33 18 0,9-10 0,-20 10 0</inkml:trace>
  <inkml:trace contextRef="#ctx0" brushRef="#br0" timeOffset="324433">24908 12003 13670,'-6'7'6430,"2"-1"-4935,2-1 869,9-2-1496,23-5-1360,22-11-1295,6 1-258,-25 3 1,0 0 2044,21 0 0,-25 5 0,-2 1 0</inkml:trace>
  <inkml:trace contextRef="#ctx0" brushRef="#br0" timeOffset="324783">25507 11571 28597,'-5'51'74,"1"3"-74,4-3 0,0 3-108,2 1-867,1-18 1,1 1-2532,0-1 0,-1 0 3506,1 1 0,0-1 0,-1 5 0,-3-21 0</inkml:trace>
  <inkml:trace contextRef="#ctx0" brushRef="#br0" timeOffset="325116">25852 11896 27079,'0'41'84,"0"-5"-84,0-15 6,0-9-6,0-1 106,0-10 12,0-1-34,0-3-84,2-7 5,2-5-10,2-12-1009,-2 9-6267,0 1 4004,-4 18 0,0 6 0</inkml:trace>
  <inkml:trace contextRef="#ctx0" brushRef="#br0" timeOffset="325518">26273 11392 28059,'-5'49'160,"-1"0"1,1 0 0,0-1-128,-1-9 1,1 0-563,1 3 0,1 0 526,-1-1 0,2 1 73,-1 10 0,3 2-303,7-9 1,4-1 264,1-1 0,5-5-26,32-2-6,-9-38 39,-5-23 45,-17-11 698,-7-23-463,-6 4-319,-24 5 0,-3 23-263,-18 35-863,9 14-1759,-1 19 2885,8 16 0,10-24 0,6 1 0</inkml:trace>
  <inkml:trace contextRef="#ctx0" brushRef="#br0" timeOffset="325818">26694 11446 28222,'-15'44'112,"-1"0"0,-3 10 0,2-1-163,0 8-286,6-22 1,2-2 28,-3 9-67,7-11-236,2-9 472,12-10 21,20-13-83,2-9-438,17-7-161,-13-3-4829,13 0 5629,-10 3 0,-7 4 0,-15 5 0</inkml:trace>
  <inkml:trace contextRef="#ctx0" brushRef="#br0" timeOffset="326050">26828 11675 28070,'-11'29'588,"2"20"-722,8-13 0,2 3-1009,-1 10 1,1-1-6375,6 12 7517,10-6 0,-7-27 0,4-23 0</inkml:trace>
  <inkml:trace contextRef="#ctx0" brushRef="#br0" timeOffset="326400">27162 11522 27706,'-6'38'258,"1"0"-252,19 7-12,3-13-61,17 7-12,1-16-324,24 5-118,-2-2 417,-25-10 1,-4 2 19,6 14 219,-19-7-68,-24 0 101,-7-8-79,-31 6-744,-11-6 655,9-14 0,2-3 0,-4 3 0,-1-15 0</inkml:trace>
  <inkml:trace contextRef="#ctx0" brushRef="#br0" timeOffset="326552">27234 11551 28138,'59'-14'-522,"1"1"0,8-2 0,-8 1 0,-15 3 0,6 0 1</inkml:trace>
  <inkml:trace contextRef="#ctx0" brushRef="#br0" timeOffset="326716">27882 11557 5857,'0'0'0</inkml:trace>
  <inkml:trace contextRef="#ctx0" brushRef="#br0" timeOffset="330916">21915 6061 25040,'42'43'151,"4"-4"-22,1-11-123,8-5-611,7-10 644,-29-8 1,2-2-37,0-1 0,0-2 11,2-4 0,1-2 8,-1-1 1,0-3-21,1-3 1,-1-3 25,0-1 0,0-2-9,-2 1 1,0-1-12,-2 0 1,1 0 137,8-2 0,1 1-149,-2 7 1,-1 3 2,0-2 0,-2 5-17,27 18 28,-22 10-11,-11 3 0,3 4 19,3 1 1,3 0-37,12 4 1,4-3 16,2-8 0,-1-4-461,-10-6 1,-1-6 485,-3-8 0,-3-5-19,16-12-18,-19-5 1,-1-5 112,-3-1 0,0-2-42,3-3 0,-1 2-59,11-13 254,-17 24-259,-13 23 5,13 29-17,15 14 17,-10-12 0,4-1 0,7-4 0,4-5 0,5-5 0,0-7 241,-8-7 0,-2-5-208,-1-2 1,-4-4-34,16-16 92,-20 6 0,0-2-28,-2 3 1,-1 0-65,0 2 0,-2 1 0,18-1-5,-19 13 5,1 7 11,3 4 660,29 12-671,-23-11 0,2-2 25,1 1 0,1-2-239,2-2 0,-2-4 444,21-10 114,-23-2 0,0-5-42,-6-3 1,0-3-79,2-3 0,-3-1-140,10-15-61,-20 17-63,-14 13 239,-4 8-636,0 3-3512,7 5 3949,-3 6 0,1-3 0,-8 2 0</inkml:trace>
  <inkml:trace contextRef="#ctx0" brushRef="#br0" timeOffset="334535">25257 10599 21954,'59'-5'-989,"-1"-1"1,1-3-1,4 9 1</inkml:trace>
  <inkml:trace contextRef="#ctx0" brushRef="#br0" timeOffset="334698">25779 10590 22218,'54'0'-1527,"0"-1"1,-12 1 0,-4-1-1,15 0 1,-34 0 0</inkml:trace>
  <inkml:trace contextRef="#ctx0" brushRef="#br0" timeOffset="334839">26180 10588 21360,'39'2'-1636,"1"0"1,-2 0-1,-4-1 1,-8-1 0,-5 0-1</inkml:trace>
  <inkml:trace contextRef="#ctx0" brushRef="#br0" timeOffset="334968">26601 10610 21623,'53'-10'-1029,"0"0"0,10-7 0,-23 16 0</inkml:trace>
  <inkml:trace contextRef="#ctx0" brushRef="#br0" timeOffset="335098">26946 10584 25001,'46'-6'-1172,"0"1"0,5-1 0,-9 0 0</inkml:trace>
  <inkml:trace contextRef="#ctx0" brushRef="#br0" timeOffset="335249">27401 10568 24290,'65'-6'-1722,"-21"3"1,-31 1 0</inkml:trace>
  <inkml:trace contextRef="#ctx0" brushRef="#br0" timeOffset="337329">26924 10466 23153,'-30'-56'2476,"7"8"-1731,51 0-628,17 5-1452,0 2 1,8-3 1336,-12 16 0,4 1 0,1 0-575,8-5 0,2-1 1,2 1 534,-12 6 0,1 0 0,0 0 1,-1 1 12,13-7 1,-1 1 0,-1 2-66,-8 4 1,-1 1 0,-3 2 55,8-3 1,-4 3-152,-14 7 1,-2 2 184,15-4 0,-13 6-45,-7 3 848,-10 3-848,-8 3 1952,-7 4-2490,-6 9 811,-3 5-3577,0 15 3349,0 14 0,4-20 0,1 4 0</inkml:trace>
  <inkml:trace contextRef="#ctx0" brushRef="#br0" timeOffset="338459">28666 9679 25478,'-16'41'124,"-1"1"1,1-1-1,-7 18 1,4-4-108,10-16 0,2-3-204,1 0 1,0-1 203,-3 25 22,3-12 728,3-14 106,2-39-749,1-21-12,6-38-45,2 5 0,1-4-568,1 13 0,0-1 516,-1 5 0,1-3 0,-1 4 4,3-3 1,1 2 194,2-9 0,3 2-164,0 16 1,1 4-60,-2 0 1,2 7-36,14 12 21,-8 30-458,9 30-35,-19-14 1,-3 2 103,2 8 1,-4 0 361,-10 23-1,-17-14 51,-13-23-33,-6-4 1203,-1-3-1170,2-3 0,7-2 84,7 10-11,14 4 22,27 11-95,6-8 0,21-4 23,-7-14-49,-7-8 1,3-3 25,1 0 0,2-5 22,11-8 1,-1-5-4,-11 2 1,-3-4-227,-4-6 1,-4-4 446,2-13-21,-9 3-7,-10 8-60,-9 9-152,-20 27-45,1 31 45,-3 8-67,17 14 492,20-21-521,35-2 113,-15-26 0,3-6 42,11-9 0,0-7-165,-9 0 0,-4-7 260,-2-8 0,-7-5 65,5-17 100,-9 1 17,-7 4-66,-5 3-270,-8 19 0,-1 18 0,-6 53 0,2 9-158,-1-15 1,0 4 157,1 15 0,0 5 0,1-20 0,0 3 0,-1 1-117,1 10 1,1 3 0,-2-2-4,0-4 1,0-2 0,-2-4 102,1 6 0,-3-5-22,-3-11 0,-7-8 100,-23-17-61,-14-40 0,25-11 0,5-9-302,3-5 0,7-5-694,8 7 1,5-4 0,3 2-1456,5-14 0,6 0 2451,-1 13 0,2 0 0,-1 4 0,-1 5 0,-1 5 0,11-23 0</inkml:trace>
  <inkml:trace contextRef="#ctx0" brushRef="#br0" timeOffset="338609">29787 9485 19977,'38'17'0,"-7"-3"0</inkml:trace>
  <inkml:trace contextRef="#ctx0" brushRef="#br0" timeOffset="338942">29930 9980 23909,'48'-29'351,"0"1"0,-3 3 0,-8-1 103,-7-11-308,-14 1-113,-12 1-27,-40 11-1,-2 16 199,-2 10 1,-3 11 131,0 20 0,7 10-331,15-5 1,10 3-1224,9 8 0,17-6 1218,27-27 0,16-12 0,-5-2 0,-11 2 0,-1-4 0,17-11 0,0 0 0</inkml:trace>
  <inkml:trace contextRef="#ctx0" brushRef="#br0" timeOffset="340076">30482 9706 27118,'-36'34'39,"0"1"0,3-2 1,10-2-807,20 12-550,11-3-3220,27 0 1552,2-20 1159,25-2-62,-29-28 1,-1-8 2178,0-7 1,-3-7 1408,7-21 0,-4-5-1265,-9 5 1,-4-2 637,-2-5 0,-3 1 319,-7 16 0,-2 1 246,1-4 0,-2 2-389,-4-7-795,-6 23-124,-8 54-106,-5 31-219,10-20 1,1 1-296,0 4 1,1 1 289,3 2 0,1-1-17,0-2 0,1 1 384,1 7 1,1-2-581,1-11 1,-1-2 83,4 24 129,-1-43 39,3-35-39,-1-15 354,0 0 1,1-4-322,1 1 1,2-1 39,3-4 0,3 2-34,11-11-45,7 29 6,-4 18-33,6 4 21,3 4-324,18 5 129,-7 1 196,0-1 11,-24-6 34,-15-3 16,-9-2 0,-20 11-50,3 20-5,-5 4-46,10 15 40,16-13-157,25 2 118,17-16 50,8-2-17,1-25 84,-11-22 17,-13-1-22,4-15 95,-18 13 27,-3-2-172,-8 17-12,-16 24-135,1 14-66,-10 23-303,13-8-152,2-1 186,9-6 117,12-6 359,2-16 352,1-28-128,-10-7 128,-9-21-72,-3 9 347,1-17-348,17 6-279,20 3 5,5 21-5,9 18-6,-19 18 0,-4 4-79,-6 14-643,-6 16-617,-9 4-319,-1 1 1395,-2-18 263,4-16 17,6-16 912,15-26 483,8-13-833,-12 13 1,0-1-434,14-11-28,-6 16-118,-13 20-824,7 23-3819,-3 13 4643,0 11 0,-10-11 0,-8-16 0</inkml:trace>
  <inkml:trace contextRef="#ctx0" brushRef="#br0" timeOffset="340243">31538 9131 19378,'-10'46'0,"-1"1"0,3-10 0,-1 0 0</inkml:trace>
  <inkml:trace contextRef="#ctx0" brushRef="#br0" timeOffset="341993">31258 10624 27426,'-6'62'-72,"0"1"1,0-13 0,0 1 0,0-5-240,-1-8 0,-1-1 11,0 9 1,0-2-262,-1 0 365,4-16 208,1-43 330,2-47 44,3 4 1,0-6-161,3 3 1,2-1-470,-2 17 0,1 0 0,2 2 436,4-4 1,4 2 21,4-6 1,6 4-155,-2 15 1,4 8-82,5 8 1,0 11-216,17 28 41,-27 3 1,-5 4-428,1 21 125,-10-17 1,-6-1 299,-19 27 196,-8-6 5,-20-18 600,-10-19-398,18-7 157,-3 4 73,30 5 628,27 17-1116,23 11-50,-15-25 1,2-2-77,3-2 1,0-3-154,18 0 229,-14-10 0,1-4 123,-2-6 1,-1-6 13,6-8 1,-4-5-37,-9 0 0,-5-4 0,-4-6 0,-4-1 235,-4-17-34,-5-2-133,-12 26-63,-5 5 169,-16 59-157,10 23-17,9-25 0,3 2-101,10 3 0,6-4-168,19 8 8,8-23 1,9-6 207,4-4 0,4-7 67,13-12 0,-2-6-300,-11 0 0,-5-5 381,-7-11 1,-7-3 38,1-21 113,-14-2-167,-10 4-29,-11 9-51,-14 16-12,-30 17-38,-10 40 44,-1 1-131,33 2 0,8 3 3,14 6 890,31-7-610,24-26-6,0-16 112,-3-8 93,-26 2-284,-6 7 6,-7 3-5,-5 12-56,-4 12 24,-2 11 1,-1 7-48,-6 15 1,-1 4-133,2 1 1,-2 2-593,-5 6 1,-1-2 521,3-18 1,-1-1-82,-5 12 1,-2-1 228,2-9 1,-2-3 154,-3-1 1,-2-7 424,-18-10-330,13-42-36,14-17 0,7-9-98,5 4 0,5-2-250,2-14 0,7-4 233,7 10 0,6-2 0,3 2 22,4 1 1,3 3-1,3-1-147,-5 6 1,3 0-1,1 2 1,-2 3 98,2 0 0,0 5 0,-2 3-2,9 2 0,-4 7-34,-6 9 0,-14 26-83,-13 14-225,-9 6 442,-5 3-503,3-16 1701,5-3-1304,11-11 6,8-2 51,27-23 346,9-19-75,-21 8 0,-1-3-165,-8 3 0,-3 0 67,12-16-90,-23 24-128,-6 12-34,-15 28-594,0 17 169,-3 7 245,6-2 29,8-21 179,4-8 0,5-8 62,9-10-57,1-25 219,5-16-28,-6-6 112,-1-2-39,-4 19 118,10-2-275,2 13-84,10 4-28,-9 19-196,-3 9-129,-13 9-213,-3 4 23,-5 3-107,-2 10 437,-3-10 331,-1-3-113,1-13 51,-1-15-50,5-7-34,17-17 11,14-7-17,13-1 6,-9 11-44,-12 14 4,-16 11-346,-4 15-3059,-4 8 3445,-9 10 0,5-12 0,-6-7 0</inkml:trace>
  <inkml:trace contextRef="#ctx0" brushRef="#br0" timeOffset="342142">32501 10093 23411,'45'7'-150,"0"-1"0,1 1 1,-10-5-1,-3 0 1,2 9-1,1-1 0</inkml:trace>
  <inkml:trace contextRef="#ctx0" brushRef="#br0" timeOffset="342292">33584 10599 17938,'0'0'0</inkml:trace>
  <inkml:trace contextRef="#ctx0" brushRef="#br0" timeOffset="350320">7854 18565 23030,'17'-50'379,"-1"0"0,1 1 0,2 5-239,19-10-733,-18 24 0,0 0 596,0-1 0,0 0-3,-1 0 0,-1-1 44,-3 2 1,-2 0-45,5-26 404,-9 8-404,-9 10 104,-12 12-109,-5 13-29,-12 11-33,-13 39 67,14-3 0,12-2 0,5 3-3,8 5 0,6 0 31,12 23-42,8-10 0,6-2 11,-8-20 1,2-3 56,9 10 1,-1-1-61,5 10 6,-13-1 90,-15 16 235,-40-6-96,-1-3-153,5-33 0,-2-5 114,-9-5 180,6-15-493,21-34-37,21 6 0,9-3 17,11-10 1,5 0-220,2 6 1,2 3 330,0 5 1,0 6 24,11 4 421,-9 11-454,-6 10 6,-5 30 33,-8 18-6,-3 8 6,-7 1-134,-3-25 723,8-6-510,5-16-74,13-30 34,-5-7-27,5-23-12,-11 12 89,0 5 29,-3 7-23,-2 8-22,-3 10 128,7 23-201,0 25 0,5 18-11,-8-6-45,-2-14 56,-8-27 118,8-22-51,2-27-67,1-4 28,1-12-28,-8 26 0,-1 9 28,2 11-22,-1 9 5,2 12-11,1 6-784,2 7 784,9 7 0,-14-17 0,4 1 0</inkml:trace>
  <inkml:trace contextRef="#ctx0" brushRef="#br0" timeOffset="350470">8663 18032 18464,'65'4'0,"-12"-1"0</inkml:trace>
  <inkml:trace contextRef="#ctx0" brushRef="#br0" timeOffset="350904">9378 18030 25399,'-13'40'308,"-1"1"0,2-3 0,3 1-255,5 1 1,6-1-12,4-2 0,3-2-3,0 0 0,3-5-39,28 6-140,3-30-11,6-23 61,1-9 73,-15-7 1,-3-6 52,-5-3 0,-4-3 166,1-8 0,-5 1 8,-8 12 0,-5 3 137,-15-15-157,-5 36 6,-21 22 6,3 43-129,2 3-17,20-12 0,4 0-51,8 21 74,14-5 27,10-11-106,18-13-252,5-16-1555,-8-24 1,0-9 1806,-6-10 0,-2-3 0,-2 9 0,-3-2 0,3-25 0</inkml:trace>
  <inkml:trace contextRef="#ctx0" brushRef="#br0" timeOffset="353781">10298 17702 24794,'43'-17'85,"1"1"1,-10 1 0,1 1-80,11 2 0,-1 0-6,17-5 39,-5 1-39,-13 4 0,-12 5 56,-14 3 112,-10 7 202,-6 11-62,-12 13-95,-4 15 22,-15 12-176,13-24 0,0 1-153,-4 2 1,1 1 154,-1 1 1,0 0-20,1 0 0,-1-1 31,2-2 0,2 0 33,-13 24-38,7-9 60,8-12-77,6-12 50,5-11 386,20-12-451,25-18 1,9-7-46,1 6 1,1 1-39,-10 1 0,0-1 1,-2 2-117,0 3 1,-6 5-286,-9 6-627,-16 7-1248,-5 4 2323,5 29 0,-7-23 0,3 16 0</inkml:trace>
  <inkml:trace contextRef="#ctx0" brushRef="#br0" timeOffset="354224">11192 18034 26161,'-15'30'61,"4"-4"-61,10-12-84,1-6 118,0-4-34,0-17 6,0 1-6,0-14 39,-10 1-34,-1 11 96,-12 0-39,0 13 246,-13 30-95,7 1-96,10-2 1,2 5 78,6 8 0,4 3-62,2 0 1,6 2-9,11 3 0,7-3-87,-1-13 0,4-6-197,11-10 0,3-7 158,25-12-25,-18-11 0,-1-5-115,-6-1 0,-3-4-625,3-5 1,-8-3 764,-16-29 0,-9 32 0,-20 4 0</inkml:trace>
  <inkml:trace contextRef="#ctx0" brushRef="#br0" timeOffset="355175">11702 17462 25567,'-33'-8'705,"1"1"1,-20-5-493,49 12 465,2 0-493,7 0 145,28 7-240,4 0-90,-5-2 0,3 2 22,-4-2 0,2 0-22,19 0 0,4-1-20,-1 0 1,0 0 19,6-1 0,-2-1-20,-17 0 1,-6-1 13,2-1 6,-28 3 17,-12 2-17,-7 5 0,-7 7-5,-10 9 38,-5 10-25,5-2 1,0 4-6,7-9 0,-1 2 30,-11 24 1,1 3-20,10-15 0,2-1 2,-1 5 1,3-2-17,-3 15-33,12-28-118,5-22-645,1-12-1775,0-10-2044,4-22 4615,4-1 0,1 0 0,-1-5 0,8-12 0</inkml:trace>
  <inkml:trace contextRef="#ctx0" brushRef="#br0" timeOffset="355723">12633 17197 27275,'49'-18'42,"-4"7"0,3 0-42,-9 7 0,0-1-921,16-3 0,-1-1 893,-17 2 0,-2-1 28,25-6 568,-14 1-568,-15 4 352,-22 14-246,-34 35 12,-8 7-435,5-8 1,-1 3 355,5-7 1,1 2 10,-10 16 0,1 4 366,2-4 1,1 0-344,-2 6 0,3-2-70,10-18 0,4-5 265,2 6-26,38-31-242,22-28 0,-7 5 0,1-2 0,-5-2 0,-1-1 148,-1 2 0,-2 2-160,6-2 285,-7 7-587,-7 4-1758,-1 3 2072,15 13 0,-21-7 0,11 8 0</inkml:trace>
  <inkml:trace contextRef="#ctx0" brushRef="#br0" timeOffset="356557">12678 18132 27706,'-5'-37'134,"0"0"1,-3-23-594,9 55-1484,0 2-2382,1 11 4325,1 22 0,-1-15 0,0 14 0</inkml:trace>
  <inkml:trace contextRef="#ctx0" brushRef="#br0" timeOffset="356723">12548 18676 22274,'38'-33'-1215,"0"-1"1,4-17 0,-8 46 0</inkml:trace>
  <inkml:trace contextRef="#ctx0" brushRef="#br0" timeOffset="356857">12892 18640 26542,'38'-22'-1499,"9"3"1,-28 14 0,4 2-1</inkml:trace>
  <inkml:trace contextRef="#ctx0" brushRef="#br0" timeOffset="357856">13613 17990 25130,'10'40'297,"0"1"0,0-2 0,-2-1-180,2 14-111,0 2 44,-2-5-38,-1 7 27,-3-18 162,-1-6-139,-2-21 5,-5-34-67,-3-2 73,-5-26-65,3 14 1,0-4 30,1-6 0,1-4 14,0-15 1,1-1-385,2 13 0,2 2 415,3 4 0,3 4-17,6-7-17,21 3-33,10 21-23,16 14 6,-10 26-39,-4 19 6,-17 9 33,-9 7 0,-7 5 0,-9-16 0,-5 1-3,-9-1 0,-6-1 0,-1 4 0,-4-3 3,1-10 0,-2-5 718,-14 5-718,22-20 84,8-2-28,15-1-50,9 3 39,14 4-45,7 5 0,7 7 0,2 4-376,-13-7 1,3 2-1233,-2-2 1,2-1 1607,15 0 0,-1-2 0,0 3 0,0-14 0</inkml:trace>
  <inkml:trace contextRef="#ctx0" brushRef="#br0" timeOffset="358524">14295 18199 26284,'39'-38'17,"-5"4"-168,-11 9 67,-11 4-28,0-6 78,-11 7-117,-17-4 78,-10 11 230,-14 18 5,8 14 73,10 22-78,17-2-45,3 3 39,12-2-83,7-5-1,14-8 17,30-11-82,-26-18 1,1-4-9,1-1 1,0-2 2,-3-8 1,-4-2 2,7-17 2,-18 7 1,-1-3 42,-5 1 0,-1-2 218,-1-3 0,-1 1 236,-2-12-180,-7 21-168,-1 19-45,0 5-9,0 17-97,0 5 0,1 41 0,3-22 0,1 2 0,-1 2 0,1 2-321,3 3 1,1 0 320,-1-11 0,0 2 0,4 17 0,0 5-207,0-1 0,0 2 207,-3-14 0,-1 2 0,-1-3 0,1 6 0,-1-5 0,-4-8 0,0-5 0,-3-3 0,-3-11 0,-7-11 0,-8-6 613,-10-6-613,-22-21 0,5-18 0,2-9 0,21-11 0,21 9-163,17-9-520,-4 28 0,5-5 505,6-9 0,7-8 1,0-1-1,-5 9 1,-3 8-1,0 1 1,7-17-1,0 1 1,0-1-1</inkml:trace>
  <inkml:trace contextRef="#ctx0" brushRef="#br0" timeOffset="358674">14754 17511 23836,'63'1'-3277,"-23"-2"0,-22 5 0</inkml:trace>
  <inkml:trace contextRef="#ctx0" brushRef="#br0" timeOffset="359023">15091 18092 25791,'36'-31'170,"0"0"0,-3 3 0,-4 0 9,-8-5-22,-7 2 28,-8 4 145,-17 3-123,-21 14 146,-18 30-129,19 4 0,2 4-104,6 2 1,4 1-71,3 5 1,4-1 16,6 12 35,21 13-266,29-21-556,-8-20 1,5-7-239,-2-9 0,0-8-1516,5-7 1,0-8 2473,-5-10 0,-3-1 0,5-5 0,0-6 0</inkml:trace>
  <inkml:trace contextRef="#ctx0" brushRef="#br0" timeOffset="359508">15559 17916 26978,'-14'35'311,"0"0"0,-4 27-311,26-31-470,8-3-662,8-7-683,7-7-1405,2-8-1905,24-18 498,-4-26 4627,-27 17 0,-2-4 179,-5-8 1,-6-1 1915,-2-28 81,-7 13 0,-3-4 246,-2-2 1,-1-1-544,-2-4 1,-1 2-1379,0 17 0,0 5 37,-6 0-252,7 30-286,1 21 0,3 9 0,-1 10 0,2 6 0,0 5 0,2 2 0,3 13 0,1 0-109,-1-13 0,1-2 109,2-6 0,0-4 0,1 4 0,0-7 0,-5-17 0,0-27 0,-3-8 0,2-22 0,2 11 442,5 0-442,2 5-696,25 4 696,8 10 0,-10 5 0,-5 7 0</inkml:trace>
  <inkml:trace contextRef="#ctx0" brushRef="#br0" timeOffset="359824">15761 18520 28671,'8'64'0,"-4"-30"0,0 2-79,-1 22 0,0 3-4092,5-3 1,0-1 1109,-1-1 1,1-4 3169,4-11 1,-8-29-70</inkml:trace>
  <inkml:trace contextRef="#ctx0" brushRef="#br0" timeOffset="360022">16098 18449 28457,'0'47'-9,"0"1"1,0 0 0,0 8-1,0-2-534,0-4 0,1-4-1983,0 13-1681,0-7 4207,-2-3 0,1-24 0,-2-5 0</inkml:trace>
  <inkml:trace contextRef="#ctx0" brushRef="#br0" timeOffset="360159">15850 18983 24626,'54'-33'-3277,"0"0"0,-5 2 0,-1 2 2800,-10 8 0,-5 2 0,6-1 0,-13 4 0</inkml:trace>
  <inkml:trace contextRef="#ctx0" brushRef="#br0" timeOffset="360456">16292 18785 26122,'-7'38'120,"0"1"0,-3 26-164,27-40-332,13-12 253,18-15 123,-7-15 34,-8-17-34,-18 0 201,-8-25 186,-13 3-387,-18-1-420,-2 25-1266,-9 24 1686,13 24 0,10-9 0,3 9 0</inkml:trace>
  <inkml:trace contextRef="#ctx0" brushRef="#br0" timeOffset="360606">16766 18721 17059,'0'0'0</inkml:trace>
  <inkml:trace contextRef="#ctx0" brushRef="#br0" timeOffset="369922">2201 12627 24615,'30'55'319,"-4"-1"-269,-16-11-44,0-5 72,1-10 399,5-13 156,9-15-449,14-27-150,-10 2 0,1-5-641,11-15 1,2-5 426,-8 11 1,1-2 0,1-3-92,0 1 1,3-4-1,-1 1 1,-5 4 0,8-6-1,-4 3 1,5-6 0,-1 0-1</inkml:trace>
  <inkml:trace contextRef="#ctx0" brushRef="#br0" timeOffset="448744">25634 12435 21254,'-30'-4'549,"4"1"-482,14 4-112,5 1 39,-1-1-72,6 0 106,14-1-22,6 0-12,13 0-11,19-6 17,-10 1 34,-3-3 106,-20 3-135,-15 4 40,-8 1-45,-8 0 6,-11 0 55,-7 3-61,-18 5 28,6 3-28,3-1 141,20-3 145,16-5 39,8-2-241,9 0 44,23-5-55,12-5-62,8-1-16,-17 0-158,-17 5-1635,-14 4 1798,-1 0 0,-3 0 0,0 1 0</inkml:trace>
  <inkml:trace contextRef="#ctx0" brushRef="#br0" timeOffset="448942">26264 12515 15070,'0'0'0</inkml:trace>
  <inkml:trace contextRef="#ctx0" brushRef="#br0" timeOffset="449178">27401 12335 13172,'0'0'0</inkml:trace>
  <inkml:trace contextRef="#ctx0" brushRef="#br0" timeOffset="498774">1484 11711 21545,'20'-50'1166,"-3"10"-892,-14 35-224,-1 3 18,0 1 77,2 1-145,0 0 67,2 0-44,0 0 106,5 0-96,-1 0 34,3 0 17,1 0-16,12-13-68,-2 2 39,8-13-45,0 0-44,-12 9-1,4 0-66,-13 12 117,-2 6 33,0 10-27,4 9 67,2 10-73,20 22 39,-10-29 0,4-3 22,12 1 1,3-4-59,-5-7 0,1-6-106,2-9 0,-1-5 109,19-18-6,-4-11 42,-30 17 0,-1-3 89,5-7 1,0-1 22,-6 5 0,1 0-160,1 1 1,0 3-18,8-1-22,-10 29 57,-4 9 16,15 28 14,-12-19 0,4-1-40,11 4 1,2-2 30,-6-6 1,1-4 156,3-5 0,0-4-190,19-3 50,-2-9-38,3-5 21,-20-3 1,0-3-37,-3 1 0,0 1-64,4 1 0,-3 1 56,11-2 11,-14 24 16,-15 5-16,15 25 68,14-2-46,-11-17 0,2-3-19,-3-5 0,0-3 50,4-4 0,-1-4-47,18-11 19,-16-2 0,0-3 3,-1-2 0,0-2-34,6-2 1,-1 2-34,-6 4 0,-3 3 39,14 0-51,-8 9-581,-10 3-2004,2-1 1,3-1 2635,5-5 0,1 0 0,22 1 0,-10-7 0</inkml:trace>
  <inkml:trace contextRef="#ctx0" brushRef="#br0" timeOffset="498906">4781 11473 20806,'29'-5'0,"-6"1"0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05:00:36.160"/>
    </inkml:context>
    <inkml:brush xml:id="br0">
      <inkml:brushProperty name="width" value="0.05292" units="cm"/>
      <inkml:brushProperty name="height" value="0.05292" units="cm"/>
      <inkml:brushProperty name="color" value="#0000FF"/>
    </inkml:brush>
  </inkml:definitions>
  <inkml:trace contextRef="#ctx0" brushRef="#br0">3260 18882 24575,'-11'-4'0,"2"1"0</inkml:trace>
  <inkml:trace contextRef="#ctx0" brushRef="#br0" timeOffset="3294">3492 18882 24575,'-3'3'0,"0"0"0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16:19.036"/>
    </inkml:context>
    <inkml:brush xml:id="br0">
      <inkml:brushProperty name="width" value="0.09071" units="cm"/>
      <inkml:brushProperty name="height" value="0.09071" units="cm"/>
      <inkml:brushProperty name="color" value="#0000FF"/>
    </inkml:brush>
  </inkml:definitions>
  <inkml:trace contextRef="#ctx0" brushRef="#br0">2342 716 23282,'-24'26'381,"5"-5"128,19-17 690,0-2-913,-2-34-275,-2 6 62,-6-31-68,-5 17 169,-6 3-174,-6 10-34,-34 14 12,19 30 0,-1 9 22,-4 1 0,1 6-564,11 3 0,1 7 0,3 1 564,6-1 0,3 3 0,1 1 0,0 4 0,1 2 0,3 0-574,2 0 0,2 0 0,2-1 589,3-4 0,1-2 0,2-1-15,-2 8 0,7-3-403,12 2 0,7-4 425,-4-15 1,5-3-282,16 8 1,8-5 258,1-14 0,4-5-3,5-2 0,2-5 3,3-2 0,-1-5-37,-3-6 1,-3-4 36,-5 0 0,-2-6 291,-6-6 1,1-5 0,-3-4-268,-4-1 0,-4-2 0,0-3 43,2-7 1,-2-2-1,-4 1 42,1-8 0,-9 2-33,-13 10 0,-8 5 1531,-11 5-1680,-11 15 1104,-6 10-1131,-20 45 38,27-9 0,2 5 23,-4 17 0,4 4 361,7-11 1,4 0-488,5 4 0,8-6 374,22-8-109,14-14 180,11-52 23,-11-7-96,-14-16 28,-16 22-5,-5 9-409,-1 18 55,-1 38-38,4 4 56,4 23 106,8-21-68,5-6 68,5-12 23,16-12 184,2-38-90,-16 2 1,-2-5-79,-5-1 1,-3-2 35,-1-3 1,-2 1 47,4-7-123,-3 10-6,0 12-162,12 14 96,12 38-68,-13-1 0,0 4 36,-3 2 0,-3 3 54,1 16 0,-5-2-6,-5 6 53,-5-23 0,-5-2-36,-15 3 224,-13-17 100,-4-4-128,-7-21 56,14-3 156,5-16-262,13 1-158,41-11-106,2 17 1,6 2 72,1 1 0,5 1-433,0 0 0,3-1 0,-3 1 514,-4-1 0,-1-1 6,12-4 0,-2-4 95,-15-4 0,-6-5 114,-11-3 1,-5-3-132,2 0 1,-5 0 18,-12 0 1,-6 2-17,-12-8-84,-25 9-106,-15 41 53,21 18 0,4 12 33,4 16 0,6 6-14,5-1 1,10-1-678,19 8 0,15-9-2625,15-29 1,9-13 3335,-9-9 0,3-7 0,-2-1 0,5 1 0,-4-5 0,-11-13 0,0 0 0</inkml:trace>
  <inkml:trace contextRef="#ctx0" brushRef="#br0" timeOffset="416">4111 773 28233,'39'-33'-12,"1"0"1,-4 2 0,0 10 11,-3 25 0,-1 9-50,13 14 16,-16-2 1,-4 6-315,-10 3 0,-6 6 312,-2 6 1,-4 8-1,-3-1-911,-7 1 1,-3 1 0,-1 0 946,1 1 0,1 1 0,-5-4-2,-4-5 0,-4-2 0,0-6 220,-4-2 1,-1-3-205,0-1 0,1-2-14,0-3 0,-1-3 134,-25 11-50,21-31 229,10-42-319,30 3 1,8-4-12,-3 2 1,3 0 16,9 0 0,2 5-90,16 4 2277,18 17-2532,-30 21 1,0 8-701,8 7 0,-1 4-673,-5 0 1,-1 2 1717,7 2 0,-3-4 0,-4-9 0,6-4 0</inkml:trace>
  <inkml:trace contextRef="#ctx0" brushRef="#br0" timeOffset="584">4982 909 19395,'16'39'-2551,"-10"-20"1,5 1-1</inkml:trace>
  <inkml:trace contextRef="#ctx0" brushRef="#br0" timeOffset="717">5047 1400 19070,'10'-32'-2045,"1"0"1,0-9-1,-1 23 1</inkml:trace>
  <inkml:trace contextRef="#ctx0" brushRef="#br0" timeOffset="851">5229 1050 25074,'46'-22'-1283,"0"1"0,10-1 1,-2 5 1282,-20 10 0,-2 2 0,27-5 0,-31 9 0</inkml:trace>
  <inkml:trace contextRef="#ctx0" brushRef="#br0" timeOffset="1299">2511 2262 24615,'43'0'133,"1"0"0,4 0 0,9 0 1,2 0-1,-1 0-1503,-6-1 0,0 0 0,0 0 0,5 0 1403,-4 0 1,3 0 0,2 1 0,2-1 0,-2 0 0,-2 0-24,4-1 0,-1 0 0,-2 0 0,1-1 0,-1 1 9,0 0 0,0-1 0,0 1 0,0-1 0,-1 1-12,-2-1 1,0 0 0,-1 0 0,1-1 0,2 0 11,5-1 0,3-1 0,0 0 0,-1 0 1,-4 0 291,0-1 1,-2 1 0,-2-1 0,-1-1 89,1 1 1,1-2 0,-3 1 0,-7 0 63,2-2 1,-11 0-466,-8-4 907,-22 6-907,-3 2 0,-4 0-1524,0 3 2297,8-1 1,-6 3-1,6 0 1</inkml:trace>
  <inkml:trace contextRef="#ctx0" brushRef="#br0" timeOffset="2084">8293 1170 27202,'4'54'13,"0"0"0,1 9 1,-4-2-9,-5-19 1,-2-4-6,0 1 0,-2-2 106,-21 12-106,-2-33 51,-24-18-21,25-14 1,0-9 5,-6-7 1,3-5-225,7 0 1,6-2 271,5-1 0,5 1 50,8-10-72,23 2-57,24 2-5,1 19 0,13 1 0,4-1-311,-7 4 1,4-1-1,1 0 1,2 0 311,-9 2 0,3 0 0,0 0 0,-1 0 0,-3 2-1,4-2 0,-2 2 0,-2 1 0,-4 0 9,-3 0 1,-3 0-1,-9 3 215,2-5-140,-13 6-3349,-27 15-2974,-7 15 6239,-11 13 0,12-11 0,3-2 0</inkml:trace>
  <inkml:trace contextRef="#ctx0" brushRef="#br0" timeOffset="2550">10091 1125 25819,'-15'61'82,"-1"-1"0,2-3 1,2-3-83,5-17 0,3-1 42,-1 8 0,3-1 8,4 22 118,7-13 364,8-30-241,6-35 258,22-35-432,-16 11 1,1-3-85,9-11 1,1 0-267,-7 10 0,-1 5 233,-3 7 0,0 7-61,8 8 55,-4 20-72,0 18 72,-2 20-5,-4 16-115,-13-12 0,-1 4-370,-4-4 1,-4 1-592,-4 4 0,-7-4-2425,-26 5 3512,-4-52 0,-2-11 0,-3 0 0,-8-22 0</inkml:trace>
  <inkml:trace contextRef="#ctx0" brushRef="#br0" timeOffset="2701">10372 718 23259,'48'14'-1403,"0"1"0,15 0 0,-37 1 0</inkml:trace>
  <inkml:trace contextRef="#ctx0" brushRef="#br0" timeOffset="3682">11450 1090 27527,'5'-37'252,"0"0"0,10 3 0,8 11-347,8 26 0,3 13-197,8 11 1,-2 8 229,-6 0 1,-6 5-173,-11 1 1,-4 4 0,-3-3 20,-3 3 1,-4-2 251,-4 1 0,-1-5 331,0-5-247,-4-43-6,16-28 63,6-15-122,5 11 1,5-1-26,1 3 1,3 1-59,4 1 0,1 5-98,15-1 22,-15 47-33,-19 24 89,-3 21-59,-6-26 1,0 3-315,2 13 1,2 0 156,2-8 1,3-4 308,4 1 0,3-8 360,16-13 80,2-39-57,-10-20-53,-10 2 0,0-3-34,-2 2 1,-1-1-191,1-3 0,-2 4-154,3-9-84,-13 30 50,-6 29 34,0 11-67,3 14-51,6 13-151,8 3-126,2-17 1,5-2-46,2-9 1,2-2 380,-2 1 0,1-4 59,19-14 336,-30-24 101,-16-41-241,-15 20 0,-6-3 61,-4-10 1,-3 1-428,-1 11 0,1 3 170,4 8 0,5 4-67,6 0-403,21 7-471,20 3-634,22-1 573,-17 9 0,4-1-1298,19-8 1,2-3 1957,-8-1 1,-2-4 1940,1-6 0,-7-2-552,-16 9 1,-8-1 738,-11-15-124,-13 22-850,-7 10-593,-3 38-68,1 11-120,8 2 0,2 6-163,3-6 1,0 4 131,0 3 0,1 4 0,0 0 2,0-5 0,0 0 0,0 1 5,0 6 1,1 2-1,-1-6 96,0 10 1,0-26 551,1-65-643,9-6-12,-3-17 0,4-2-894,21 3-159,11 4-642,-14 24 1,3 0 1694,13-5 0,0 4 0,5-5 0,7 0 0</inkml:trace>
  <inkml:trace contextRef="#ctx0" brushRef="#br0" timeOffset="4181">14572 586 26558,'-20'64'340,"1"0"0,1-3 0,3 2-298,7-19 1,1 2 0,2 0-775,0 0 0,1-1 1,0 1 714,-2 20 0,0-2-118,4-12 1,0-7 103,2-1-1432,0-17-738,4-12 2201,31-50 0,-23 25 0,22-30 0</inkml:trace>
  <inkml:trace contextRef="#ctx0" brushRef="#br0" timeOffset="5950">14948 849 26822,'-56'12'44,"0"11"-92,32 2 1,2 4-722,-2 0 1,0-1 681,0 0 0,-1 0 62,-4 5 0,0-2 25,-8 9 531,-1-1-453,27-29 236,6-13-207,16-25-102,14-9 63,18-4 618,11 17-787,-9 30 101,3 21 0,-11 15-582,-6-6 0,4 0-782,1-3 0,3-2 314,-1 1 0,1-5 305,-3-8 1,-2-7-730,9-11-396,6-39 1845,-28 7 0,-2-5 1111,3-15 0,-3-4 759,-2 0 1,-4 1-1095,-3 12 0,-1 3 436,7-19-380,-6 33-437,1 9-242,0 9 431,9 9-525,3 31-34,4 26-87,-17-26 0,-1 1-56,-4 4 1,-1-1-211,-2 16-353,-2 6 638,2-22 612,10-15-427,3-34-30,6-15 0,1-6 25,13-18-78,-10 15 0,1-1 114,0 5 0,1 4-209,18-11 27,-2 4-72,-17 39 106,-15 20-67,-2 21-258,1 11-129,-1-13 0,3 1 135,4-5 0,1-1 319,-1-2 0,3-4 61,20 4 992,-2-47-436,-9-13-223,-5-8 1,-1-5-82,-5 0 1,-1 0-115,1-4 0,-1 2-199,6-11-146,-13 27 57,-8 27 83,-1 36-44,0 1-12,-1-7 1,2 2-197,3 3 0,2-2 135,5 15-129,10 5 252,0-36 6,-2-11 5,1-9 291,-1-33-10,-9-26-292,-12 12 0,-6-3 33,-7-1 1,-4 1-128,1 10 1,-2 4 238,-20-16 6,25 32-89,15 9-62,49 4 19,-5 4 1,6 2-20,1-1 0,3 2-510,6 2 0,-2 3 510,-20-1 0,-3 3-73,-3 3 0,-2 2 91,15 15-186,-10 20 163,-20 3-29,-4 8 23,-11-20 11,5-9 78,18-23 865,20-16-859,-10-6 0,1-4-42,-5-1 0,0-1 34,0-4 0,-3 0-76,5-9 100,-6 6-100,-8 10-196,-3 10 107,-7 19 89,1 12-163,5 37 29,-2-11 19,-2-16 0,1-2-8,5 6 118,8-8 201,2-20 313,10-31-358,-6-9-16,1-24 61,-7 11-11,8-13-197,-4 16-161,1 8 10,-6 50-100,-9 11 56,0 24-62,-6-16 45,0-5 224,0-11 157,7-9-28,12-36 11,3-3-51,-9 2 1,0-3 44,14-19 90,0 3-112,0 6-106,4 12-140,-7 23-785,3 34-1193,-6 16 2023,-8-5 1,-2-1 0,0-3 0,5 4-1</inkml:trace>
  <inkml:trace contextRef="#ctx0" brushRef="#br0" timeOffset="6117">18580 1076 18235,'0'0'0</inkml:trace>
  <inkml:trace contextRef="#ctx0" brushRef="#br0" timeOffset="6815">8560 2166 23254,'63'-4'537,"-21"1"1,4-1-407,15 0 1,8 0-676,-21 1 0,4 0 0,4 0 0,1 1 0,-1-1 560,0 1 1,0 0 0,0 0 0,1 0 0,0 0-2,4 0 1,3 0 0,-1-1-1,-2 1 1,-5 0-26,13 0 1,-5 1 0,-7 0-151,-4 0 1,-10 0-28,-8 1 187,13 0 0,-28 0 0,9 0 0</inkml:trace>
  <inkml:trace contextRef="#ctx0" brushRef="#br0" timeOffset="7367">12941 2340 22901,'-27'-26'1436,"0"0"1,37-16-1412,21 31 1,19 8 0,13 4 0,5 2 0,-1-1-726,-15-2 1,3 1 0,3 0 0,1 0 0,2 1 0,1 0 0,1 0 0,2 0 698,-7-1 0,3 1 0,1-1 0,2 1 0,0-1 0,1 1 0,0 0 0,0 0 0,0 0 0,-2-1 0,-1 1-107,1 1 0,-1-1 0,0 0 1,0 1-1,-1-1 0,0 1 1,0-1-1,-1 1 0,0-1 0,0 0 108,3 0 0,1 0 0,-1 0 0,0 1 0,0-1 0,-2-1 0,-1 1 0,-3 0 0,-1-1 43,6 0 0,-4 0 0,-2 0 1,0-1-1,-1 1 0,3-1-32,5 0 0,3 0 0,0-1 1,-1 0-1,-3 0 0,-4 0-11,4 0 0,-4-1 0,-2 1 0,0-1 60,4 0 0,3 0 1,-5 0-1,-10-1 920,-6-2 0,-9-1-537,7-1 1420,-18 0-1863,-14 4 2786,-8 2-2786,0 1 1831,2 0-2964,13 3 1133,38 13 0,-27-10 0,20 9 0</inkml:trace>
  <inkml:trace contextRef="#ctx0" brushRef="#br0" timeOffset="7533">17366 2322 18005,'0'0'0</inkml:trace>
  <inkml:trace contextRef="#ctx0" brushRef="#br0" timeOffset="9606">2384 4107 26138,'-25'-4'638,"34"-23"1,16-9-592,13-9 1,8-4-868,-13 13 1,1-3 0,2-3-1,1-1 777,-1-1 1,1-3-1,1-1 1,-1-1 0,-3 2-86,2-6 1,-2 1-1,-1 0 1,-1 0 97,2 0 1,0 0 0,-2 1-1,-6 4-34,1-13 0,-11 12 1014,-17 22-1191,-36 21 157,6 24 0,-2 12 64,-10 15 1,3 8-166,16-17 0,3 3 1,3 1 184,1 4 0,5 2 0,5-3 5,12 5 1,6-3-6,2-1 0,5-2-29,7-2 0,6-2 30,-1-6 1,4 0 0,-2-1-2,13 12 0,-3 0 28,1 6 0,-6 0 47,-15-16 1,-10-1 154,-28 19 1416,-23-20-1551,-5-16 0,-5-3-50,3-3 0,-1-4-121,-4 3 0,6-7-4763,9-26-1916,45 1 6755,41-18 0,-20 24 0,-4 3 0</inkml:trace>
  <inkml:trace contextRef="#ctx0" brushRef="#br0" timeOffset="9923">3511 3690 24990,'-20'61'89,"0"1"1,2-15 0,6-1-46,13-3 1,9-3 14,6-9 0,6-5 92,6-7 1,4-8 259,6-7 1,1-8-247,-7-8 0,-3-6-227,-3-11 1,-6-5 153,-9 2 0,-4-3 26,-1-20 0,-5-2-19,-9 3 0,-8 2-175,-5 0 1,-6 6-413,-2 13 1,-4 16-2885,-18 43 0,2 24 3372,24-12 0,5 5 0,0-1 0,-12 14 0,4-1 0,15-7 0,-1-1 0</inkml:trace>
  <inkml:trace contextRef="#ctx0" brushRef="#br0" timeOffset="10637">4859 3483 27544,'-1'62'-40,"0"1"1,1-3 0,2-5-107,3-17 1,3-2-289,3 10 0,5-3 297,2-11 0,3-4 137,20 23 101,4-36-1,-10-31 85,-2-11-95,2-17 61,-14 12 0,0-2 84,14-21-235,-5 6-156,-14 26 122,-9 26 28,0 13 6,3 11 12,17 32-113,-8-30 0,5-1-70,6 1 0,3-4 171,22 6 40,-6-36 88,-21-15-55,-8-20 73,-3-9 24,-9 11 1,1 0 76,10-26-242,-3 33 1,4 4-6,16-1 45,15 24-45,4 11 0,-8 0 0,5-1 33,4 0 1,1-2-412,9-1 0,-2-4 445,-16-4 1,-6-3-63,14-19-80,-37-7 153,-11-6-72,-5-4-6,-25-18-56,-16 22-9,5 30 1,-2 13 33,-1 23 1,3 13 27,6 0 0,7 6-457,9 0 1,6 4 0,14-6 459,31-13 0,17-8 0,-8 3 0,-21 10 0,1-3 0,19-24 0,0 1 0,-1-1 0</inkml:trace>
  <inkml:trace contextRef="#ctx0" brushRef="#br0" timeOffset="10807">6675 2828 27068,'-12'60'-1509,"0"0"1,5 6 0,7 0 1508,8-19 0,6 1 0,-2-5 0,-1-4 0,0-1 0,2 7 0,0 0 0</inkml:trace>
  <inkml:trace contextRef="#ctx0" brushRef="#br0" timeOffset="11321">7023 3828 23607,'25'-52'409,"1"0"1,-1 0 0,-2 2 0,0-3 0,0-1 0,0-1-319,1-2 0,0 0 0,0-1 0,-3 0-183,-1 4 0,-2 0 0,-1 1 0,-3 2 271,1-6 0,-3 3 1,-8 8 81,-19-15-261,-5 65 0,1 18 0,0 13-17,1 17 0,4 10-167,5-11 0,1 4 0,2 3 0,1-2 202,-1 7 1,3 0 0,2 0 7,4-9 1,3 2-1,1-2 1,2-6-5,6 11 1,8-10 21,7-16 1,6-8-39,24-2 67,-12-21 0,2-13-31,1-19 0,-3-15-231,-19 7 0,0-8 0,-3-3 0,-2-3 200,-6 4 0,-3-4 0,-2-2 1,-1 1-1,-1 1-336,0-6 0,-1 1 0,-2 1 0,-2 1 386,-1-10 1,-2 2 0,-3 11 190,-5-2 482,-8 32-739,-15 63-1,16-2 0,1 9 1,2 1-462,0 0 1,1 2-1,1 3 467,2-4 0,0 3 0,1-1 0,2-3-3,2 19 1,4-5-75,3-5 1,6-3-3442,7-8 1,6-5 3517,9-3 0,2-6 0,11 8 0,-4-20 0</inkml:trace>
  <inkml:trace contextRef="#ctx0" brushRef="#br0" timeOffset="12239">9059 3213 27393,'7'57'99,"0"0"0,-1 1 0,-1-3-99,-5-9 0,1-1 2,2 1 1,3 0-3,7 4 0,5-2 0,4-9 0,4-4 64,7-2 1,3-10-65,21-18 50,-6-36 1,-18-21-233,-19 23 1,0-2 197,-2-2 1,-1-2 46,0-9 0,-2 2-175,1-12 62,-3 7 50,-7 58-34,0 27-56,0 5 1,0 5-29,5-3 1,2 1 188,4 5 0,5-4-55,4-16 1,4-8 140,20-14 22,0-33-5,-11-19 39,4-12-171,-18 27 0,1-2 47,9-12 1,3 1-90,0 9 0,0 3-39,0-1 0,0 6-79,23 12 84,-20 35-159,-13 6 0,-2 7-252,-3 5 0,-2 4 123,0 8 0,-5 1 299,-13-7 1,-7-5 33,-11 12 801,-35-28 246,16-23-593,4-8-409,29-3-89,56-5-186,9 1-224,-12 3 1,2 0 274,-8 1 0,1-1 16,15-8 1,1-4 8,-8-2 1,-2-5 144,4-11 1,-7-5 11,-17 9 0,-8-4 11,-8-14 1,-8 1 86,-16-4-107,-7-5-5,-27 53 95,-1 53-89,20-9 0,4 4 47,6 4 0,5 0 168,5 0 1,7-3-222,17 10-672,7-22 0,9-5 672,30-8 0,2-4 0,-27 2 0,-2-3 0,15-10 0,-1 0 0</inkml:trace>
  <inkml:trace contextRef="#ctx0" brushRef="#br0" timeOffset="12821">12283 3895 25881,'9'-54'445,"-1"1"0,3 6 0,2-2 1,2-2-329,3-4 1,1-2-1,1 0-1183,-1 1 0,0 0 1,-1 0 1137,1-8 1,-1-1 0,-2 6 11,-3 3 0,-3 6 468,-4 7 0,-1 3-552,0-12 534,-9 31-534,-5 33 0,-5 37 0,6-16 0,-1 6-97,3 3 1,0 4-1,1 1 97,0 2 0,2 1 0,2 1 0,2 7 0,4 2 0,2-3 0,2-9 0,2-2 0,4-5-71,5 1 1,5-7-423,26 1 1386,-15-29-7413,6-39 6520,-17-27 0,-3 12 0,-18-3 0</inkml:trace>
  <inkml:trace contextRef="#ctx0" brushRef="#br0" timeOffset="12971">12254 3211 25808,'60'-14'-514,"0"0"0,-16 4 0,0 2 0,2-1 514,9 1 0,2 1 0,-5 1 0,-6 1 0,-2 0 0,6-2 0,1 0 0</inkml:trace>
  <inkml:trace contextRef="#ctx0" brushRef="#br0" timeOffset="13158">13286 3331 24463,'57'-27'-1863,"-1"1"0,2 1 0,1 4 1863,-2 10 0,-5 4 0,9-2 0,5 2 0</inkml:trace>
  <inkml:trace contextRef="#ctx0" brushRef="#br0" timeOffset="14057">14805 3545 22201,'8'-51'443,"-1"-1"1,0 1-1,0-1 1,1-1 0,0 0-170,2-6 0,0-1 1,0 2-248,-2 9 0,0 2 1,0 0 212,1-5 1,-1-1 0,0 7-121,-3 7 0,-2 6-120,1-9 67,-6 34-42,-5 36 0,-2 23-10,4-2 0,3 6 0,-1 2-498,1-4 1,-1 2 0,2 1 0,0-2 500,2 12 1,2-1 0,3-4 12,0-13 1,2-2 0,3-8 185,20 15-150,-3-24 0,6-3 20,1-8 0,4-6-37,8-5 0,0-10-14,-4-19 1,-5-11 13,-10 1 1,-6-5-191,-5-8 0,-6-1 140,-7 12 0,-2 1 1055,0-4 0,-4 2-1195,-13-1 73,-7 45 56,1 31-40,10-2 1,5 3 11,7 24-54,14-26 1,9-3 214,5-10 1,5-5-121,13-1 1,3-11 73,-1-22 0,-3-11-60,-11 1 1,-5-5-166,-6-11 0,-6-2 205,-9 9 0,-3-2 98,0-7 0,-3 1 25,1-19-291,-3 10 106,-1 44-100,8 47-110,6-9 1,5 3-175,6 11 1,3 1 72,5-1 1,0-1 221,-7-6 0,-4-3 95,2 13 444,-50-15-954,-11-22-5628,-6-8 6138,28-25 0,12 10 0,18-13 0</inkml:trace>
  <inkml:trace contextRef="#ctx0" brushRef="#br0" timeOffset="14258">16285 2654 27298,'-13'63'75,"1"0"1,4-7-1,1 2 1,2-4-76,3-2 0,1 0-605,0-6 1,1 2 0,0-4 214,0 1 1,0-2-2249,2 8 0,0-2 2638,-1-14 0,0-2 0,3 23 0,-3-37 0</inkml:trace>
  <inkml:trace contextRef="#ctx0" brushRef="#br0" timeOffset="14404">16153 2999 24822,'49'-22'-755,"1"-1"1,0 3 0,-2 5-1523,-14 10 0,-2 3 2277,31-3 0,-30 2 0,-13 0 0</inkml:trace>
  <inkml:trace contextRef="#ctx0" brushRef="#br0" timeOffset="14589">14732 2874 23696,'51'-5'-105,"1"0"0,-1-1 1,0 1-1,15-1 0,4 1 1,-2 1-1,-8 0 0,3 3 1,-4 0-1,-10 0 1,0 1-1,-1-1 0</inkml:trace>
  <inkml:trace contextRef="#ctx0" brushRef="#br0" timeOffset="14737">17234 3278 13211,'0'0'0</inkml:trace>
  <inkml:trace contextRef="#ctx0" brushRef="#br0" timeOffset="16160">4469 5210 23556,'-8'-26'34,"0"5"-34,8 21 2784,-1 0-2689,-1 0-56,-1 4-28,-9 31 92,1 2 1,0 6-15,-1 1 1,1 5 0,-1-1-799,1-2 0,0-1 1,1 1 711,-1 3 1,1 1 0,0-3 21,1 3 0,1 0-28,-1 10 1,2-1-965,2-11 1,1-2-3,0-5 0,0-4-2918,-3-7 3887,-5-68 0,6 21 0,-3-23 0</inkml:trace>
  <inkml:trace contextRef="#ctx0" brushRef="#br0" timeOffset="16407">3892 5259 26990,'48'-7'14,"0"0"1,0-1-1,-1 2 1,0-1-1,-3 1-14,5 1 0,-2-1-2265,-1 1 1,1 0 2068,-2 0 0,1 0-82,3 0 1,-2 0-401,15-1 194,-1 1-2356,-46 12 2840,-13 24 0,-4-16 0,-3 13 0</inkml:trace>
  <inkml:trace contextRef="#ctx0" brushRef="#br0" timeOffset="16724">4879 5994 25651,'-51'29'468,"-1"0"1,10-6 0,5 3-436,9 14 1,7 4 83,7 0 1,8 0 16,12-6 1,10-3-286,15 1 0,7-7-297,3-7 0,5-11-1326,-1-15 0,4-8 0,-5-3 1685,0-8 1,-4-3-1,-1 3 1,-6 0-1,-2-16 1</inkml:trace>
  <inkml:trace contextRef="#ctx0" brushRef="#br0" timeOffset="17474">5806 5546 26956,'-40'-1'48,"0"0"1,1 3 0,7 7-49,4 35 5,5 11-5,11 3 0,6 0-17,14-24 1,7-3-52,23 7 186,9-4-84,1-41 72,-20-15-11,-9-19 12,-7-7 94,-6-6-55,-4-1 41,-3 19 1,2 0 8,4-22-196,5 7-28,10 27 22,6 19-38,10 15-24,7 10-100,-10 9 0,0 7-64,-3 7 0,-3 3-182,1 0 1,-4 0 388,-7-2 0,-6-2-9,-6 15 264,-10-28 106,-3-4 50,-7-31-100,2-38-292,12 4 0,6-3-263,4-4 1,6 0-653,6 7 0,5 0 0,5 2 921,15-1 0,8 3 0,-6 4 0,-4 2 0,-2 2 0,12-3 0,0 1 0</inkml:trace>
  <inkml:trace contextRef="#ctx0" brushRef="#br0" timeOffset="17740">7310 5016 28563,'-13'43'21,"0"0"1,0 1-1,0 1 1,1 1 0,1 3-22,-1 11 0,2 2 0,2-1-349,1-9 1,1-2 0,3 2 304,3 7 1,3 2 0,3-7-150,3-5 0,6-8-269,7-7 0,5-7-1000,17-6 1462,-4-48 0,-2-9 0,-4 18 0,-8-18 0,1 0 0</inkml:trace>
  <inkml:trace contextRef="#ctx0" brushRef="#br0" timeOffset="17891">7038 5397 27225,'62'-3'-1436,"0"0"1,-7 1 0,2 0-1,-2 2 1436,11 1 0,-4 0 0,-7 0 0,-4-1 0,-17 2 0,0 0 0</inkml:trace>
  <inkml:trace contextRef="#ctx0" brushRef="#br0" timeOffset="18242">7849 5787 27079,'-51'18'157,"-1"8"44,21 6 1,1 6-101,9-10 0,0 1-561,-2 10 0,3-1 567,8 12 409,32 2-454,38-20-197,-13-18 1,3-5-1,-3-8 1,-1-6-110,-3 0 1,-4-5-675,1-12-677,-13 0-2499,-12 0 4094,-7-1 0,-6 12 0,0-1 0</inkml:trace>
  <inkml:trace contextRef="#ctx0" brushRef="#br0" timeOffset="18508">8694 5345 28042,'52'0'-481,"1"-1"0,1 1 0,3 0 0,-9 1 0,6 1 0,-8-1 0,0 1 1</inkml:trace>
  <inkml:trace contextRef="#ctx0" brushRef="#br0" timeOffset="18674">8623 5697 26480,'64'1'-1201,"0"0"1,-11-3 0,2-2 0,-6-2-1444,-8-3 1,-2-2 2643,13-2 0,-5 1 0,-14 2 0,-13 4 0</inkml:trace>
  <inkml:trace contextRef="#ctx0" brushRef="#br0" timeOffset="20161">10813 5421 27566,'-10'-41'164,"0"0"1,5 3-1,8 7-153,33 9-11,15 5 0,8 7-33,5 5-9,-22 16 0,0 7-9,-7 7 1,-3 5 25,-2 3 0,-4 3-230,-9 5 1,-7 0 215,-10 23 49,-11-23 0,-4 0-10,-1-6 0,-1-1 11,-5 1 1,-1-5 38,-6 2 96,16-22-141,11-18 349,9-10-354,8-13-17,10-4 0,5-4 14,8-8 1,4-3-696,-8 8 0,2-3 0,-2 2 698,9-9 0,-5 2 42,-5 6 0,-6 4 93,-7 0 268,-11 10-403,-20 22-39,-18 41 39,-3 11 19,13-6 1,2 2-20,7-8 0,4 1 0,2 14 0,9 2 28,13-4 0,8-1-14,11 7 0,9-5-76,-8-21 1,4-4-1,-1-4 792,10 2 1,-2-5-849,-6-7 0,-5-3-83,-5-2-684,-17-2-1708,-9-3 2593,-37-10 0,-12-2 0,24 5 0,-18-4 0,-1 0 0</inkml:trace>
  <inkml:trace contextRef="#ctx0" brushRef="#br0" timeOffset="20460">10757 4777 28261,'63'-3'24,"-1"-1"0,1 1 0,-7 0 1,3 0-1,-2 1 0,-4-1-71,-4 1 1,-4 0-1,0 1-238,2-1 0,0 1 0,-7-1 28,17-2 179,-38 1-5293,-11 2 5401,-20 5 0,6-3 0,-11 4 1</inkml:trace>
  <inkml:trace contextRef="#ctx0" brushRef="#br0" timeOffset="20675">12268 5443 28283,'64'-12'-271,"1"0"0,-12 4 0,1 1 0,-8 2 0,20 4 1,-29 0-1,1 1 0</inkml:trace>
  <inkml:trace contextRef="#ctx0" brushRef="#br0" timeOffset="21227">13166 5682 27522,'24'-42'85,"-1"0"0,1 0 1,5-10-1,-3 1-54,-7 10 0,-2-2 97,-4-7 1,-3-2 39,-3 0 0,-1 0-92,0-6 1,-1 3-77,-3 18 0,-2 4 0,0 0 0,-4 32 0,-5 46 0,4-7 0,0 6 0,-1 18 0,2 4-369,4-9 0,3-3 369,3-2 0,4-6 0,19 4 0,-1-27 0,5-4 0,2-7 0,2-6 0,9-10 0,-2-8 0,-8-2 0,-4-5-358,-3-10 0,-5-5 358,-8 5 0,-3-2 0,0-3 0,-1-1-26,-1-1 0,-1-3 26,1-13 0,-1 1 0,-4 16 0,0 2 339,0-7 0,-1 6-339,-2 13 0,-2 24 0,-1 25 0,0 23 0,-1-17 0,2 2 94,-1 2 1,2 1-95,0 2 0,1 0 0,2-3 0,1 0-524,2-2 0,1-1-2075,14 24 2599,13-26 0,1-4 0,-10 0 0,33 0 0</inkml:trace>
  <inkml:trace contextRef="#ctx0" brushRef="#br0" timeOffset="21492">14286 5381 25914,'-9'35'288,"1"0"1,2 24-171,23-41 128,10-6 57,5-6 609,10-10-311,-3-23-601,-3-19 0,-16-3 0,-16 0-477,-19 23-1472,-32 12 1851,-5 14 0,-2 4 0,-7-1 0,21 3 0,-1 0 0</inkml:trace>
  <inkml:trace contextRef="#ctx0" brushRef="#br0" timeOffset="22093">10554 6268 26866,'-41'-35'1176,"10"8"-980,54 26-52,17 1 0,16 0 1,6 1-145,-12 1 0,5 1 0,4 0 0,2 1 0,0-1 0,0 1-705,2-2 1,-1 0 0,1 1-1,1-1 1,4 1 0,3 0 704,-16 0 0,3 0 0,3 0 0,1 1 0,2 0 0,0-1 0,0 1 0,-1 0 0,-1 0 0,-3-1 0,-4 0-203,10 0 0,-3 1 0,-3-1 0,-1 0 1,0-1-1,1 1 0,4 0 203,-6 0 0,2 0 0,1 0 0,1 0 0,0 0 0,0 0 0,0 0 0,-1 0 0,-2-1-178,11 0 1,-1 0 0,0 0 0,-1-1-1,-1 1 1,-2-1 0,-1 0 131,0 1 0,-3-1 1,-1 0-1,-1 1 0,0-2 1,0 1-81,0-1 1,2-1 0,-1 0 0,-2 0 0,-4 0 0,-4 0 186,11 0 1,-6-1 0,-10-2 1664,15-10-1726,-39 3 2100,-8-2-2100,-5 4 1801,-2 2-1847,0 5 1295,3 2-4980,-3 5 3731,-2 11 0,-3-7 0,0 5 0</inkml:trace>
  <inkml:trace contextRef="#ctx0" brushRef="#br0" timeOffset="23280">11503 6945 21601,'0'-45'1254,"0"-1"1,-10 6 0,-8 7-1017,-9 14 1,-8 9-4,-14 12 0,-3 9-162,7-1 0,0 7 89,-11 19 0,5 6-278,25-16 1,4 2 185,-4 6 0,6 1 225,21 22-208,19-32 0,9-3-79,13 4 1,4-3-438,3-6 1,1-3 388,3-1 1,-2-2-62,-16-4 1,-2 2-85,4 5 0,-4 5-22,6 19 207,-11 4 45,-63 9 55,2-33 1,-6-3-52,-2 2 1,-3-2 34,-4-4 0,0-3-274,14-5 1,1-1 290,-27 1 842,-3-3-943,26-2-1013,2-5-2258,35-1 3366,24-7 1,-11 10 0,13-2 0</inkml:trace>
  <inkml:trace contextRef="#ctx0" brushRef="#br0" timeOffset="23546">11700 7326 28373,'-5'35'61,"1"-1"1,-3 32-62,3-19-162,2 0-1339,1 12-5680,3-10 7181,11-6 0,-8-21 0,6-18 0</inkml:trace>
  <inkml:trace contextRef="#ctx0" brushRef="#br0" timeOffset="23979">12479 6631 28446,'-17'63'112,"9"-28"1,1 1-113,2 3 0,2 5-1475,1 6 1,-1 7-1,2-2 1475,-1-9 0,1-1 0,0 3 0,0 16 0,0 3 0,0-3 276,1-18 0,0-2 1,0 0-277,0 2 0,0 0 0,0-1 306,0 15 0,0 0-306,0 1 0,0-4 0,0-16 0,0-4 0,0 17 0,0-38-157,0-9 1868,0-5-9681,0-22 7970,8-22 0,-6 13 0,6-9 0</inkml:trace>
  <inkml:trace contextRef="#ctx0" brushRef="#br0" timeOffset="24345">13232 6927 28339,'-21'54'15,"-1"0"0,2-1 0,6 0-15,11-8 0,3 1-899,0 20 1,0 0 850,0-18 1,0 0 10,1 11 1,0-3 199,0-18 1,0-4-170,1 6 414,-3-7-408,-25-43 185,-26-21-124,12 7 1,-1 0-40,-2 0 1,3 1-617,-16-5-1132,28 17 1726,51 20 0,-15-6 0,19 7 0</inkml:trace>
  <inkml:trace contextRef="#ctx0" brushRef="#br0" timeOffset="24780">13440 7302 27779,'20'-41'297,"1"-1"0,3 4 1,3 10-298,11 28 0,2 14 0,-6 22 0,-14 12-71,-12-8 1,-2 4-90,0-2 0,-3 0 84,1 3 1,-2-2 198,-1 10-72,-1-30-12,2-33 140,3-11-69,4-9 0,3-5-110,5-3 0,3-1 0,7-9 0,2 2 0,-5 10 0,1 5 0,21-9 0,-20 30 0,4 21 0,-6 27-1754,4 22-1263,-17-22 1,-2 1 3016,3 24 0,-6-25 0,-5-20 0</inkml:trace>
  <inkml:trace contextRef="#ctx0" brushRef="#br0" timeOffset="25095">13163 6974 28671,'60'-23'0,"0"-1"0,-3 2 0,0 4-99,5 8 1,-2 4-757,-17 1 0,-1 0 157,11-1 1,-5 1-2187,-7 3-1421,-26 8 4305,-48 23 0,17-16 0,-25 14 0</inkml:trace>
  <inkml:trace contextRef="#ctx0" brushRef="#br0" timeOffset="25946">12517 6602 25309,'-23'-27'1249,"4"4"-1002,18 23-57,1-1-156,-3 3 145,-2 29 14,0 3 0,0 9-81,1 9 0,1 8 0,0 0-752,-1-3 0,1 1 1,1 1 664,0-6 0,0 3 0,1-1 0,0-2 16,1 2 0,-1-2 1,1 2-147,1-6 1,1 2 0,-1 0 0,1-2 143,1 8 0,0-2 1,1 1-40,0 6 0,2 0 0,0-4-3,1 1 0,0-4 3,0-8 0,0-4 34,2 16 0,-2-6-5,-1-13-29,-3-5 0,-1-16 1984,1-5-1984,0-11 660,0-3-1070,0 0-5802,8-14 6212,-4 0 0,3-3 0,-7 7 0</inkml:trace>
  <inkml:trace contextRef="#ctx0" brushRef="#br0" timeOffset="26514">10993 7999 24727,'47'-3'-104,"1"0"0,6-2 1,5 0-1,-9 1 1,5-3-1,-3 2 0,0-1 1</inkml:trace>
  <inkml:trace contextRef="#ctx0" brushRef="#br0" timeOffset="26679">11027 8122 18162,'-8'5'6145,"2"-2"-5843,59-1-1663,0-1 1140,11-6 1,1 0 0,-8 2 0,-24-3 0,1 0 0</inkml:trace>
  <inkml:trace contextRef="#ctx0" brushRef="#br0" timeOffset="26829">11717 8171 18128,'0'0'0</inkml:trace>
  <inkml:trace contextRef="#ctx0" brushRef="#br0" timeOffset="43588">5978 8552 27544,'-35'12'95,"4"18"-92,23 8 0,4 6-617,-3 1 0,0 0 639,1 3 0,1 1-20,1-3 1,0-1 5,2-3 1,0-1-12,2 3 0,1-3 50,6 7 387,6-7-319,7-35 134,5-22-252,3-10 53,-7-6 1,1-4-54,-3 3 0,1-1-34,2 2 1,-1 2 33,7-6 633,-7 43-577,-2 15-56,7 18 0,6 7-5,8 0-63,4-5 23,-13-24 1,2-5 44,24-8 0,-7-19 0,-20-31 11,-24-13 14,-8 8 0,-4-4 98,-3 1 1,-1 0 13,-1-3 0,0 3-137,-6-11-67,22 45 67,17 32 0,22 9-129,0-8 0,6-3-22,4-3 0,3-6-304,9-11 1,-3-8 462,-13 1 1,-8-7-4,-10-10 1,-9-5 44,-8-26 17,-11 28 1,-2 0-268,0-1 1,-3 0 252,-1 0 0,-2 1 132,-3-28-107,-10 13-78,4 25 0,-5 39 17,6 46-262,5-7 1,1 7 244,2-16 0,0 2 0,1 2 3,0 12 1,1 4 0,2-3 13,2-11 1,2-2 0,0 1-5,3 6 0,2 1 1,1-7-12,4-6 1,2-6 49,19 20-52,-12-43 0,-2-15 0,-2-18 0,-1-13 1359,0-15-1359,-6 13 0,1 0 0,12-20 0,-1 9 469,-2 29-469,-5 33 0,18 38 0,-11-17 0,3 2 0,13 6 0,4-2-322,-7-9 1,2-7 284,3-8 1,0-7-9,18-12 45,-5-17-290,-6-12 295,-9-14 63,-10-8-68,-9-7 33,-9-3-2,-8 19 1,-2 1-32,0-13 0,-7-1 0,-2 41 0,-14 48 284,13-1 0,2 6-284,0 17 0,5 3 0,5-7 0,7-3 6,3-4 1,6-7-7,28-1 0,6-17 0,4-11 0,-19-17 0,-1-9 0,-3-7 0,-3-4 0,0-2 0,-4-4 0,-7-4 0,-6-3 0,-8-4 0,-5 1 0,-4-20 0,-2 24 0,-4 4 0,-12 3 0,-17 17 0,8 25 0,-3 14 0,18 16 0,7 4 301,16-2-314,13-3-306,18-7 14,-3-17 0,4-2 148,-3-4 0,1 0 115,2 1 0,-3 4 378,6 20-89,-32 3-29,-20 16-145,-4-9 11,4 15 61,29-15-142,5-22 0,7-7 0,0-9 0,3-8-1,24-14 1,1-12 2,-12-7 1,-3-9-179,-9 8 1,-1-4-1,-3-2 195,-6 0 1,-4-2-1,-3 1 23,2-11 1,-8 3-46,-12-13 0,-20 50 0,-12 43 0,6 10 0,3 8 0,4 6 0,8 3-947,14 7 0,15-5 844,19-13 0,7-9 1,-11-13-1,1-6 1,2-14-1,0 0 0</inkml:trace>
  <inkml:trace contextRef="#ctx0" brushRef="#br0" timeOffset="45530">9659 7175 18056,'-40'-8'2050,"7"2"-1451,25 6-123,2 0-39,0 0-163,2 0-83,0 0 45,3 0 861,0 0-447,8-1-493,9 0-79,16-1-33,11-1 0,7 1-20,-2 0 0,2 0-743,-3 0 1,2-1 0,-1 1 694,13 0 1,-1 1 22,-13-1 0,1 0 0,0 1-108,-2-1 0,-1 1 1,1-1 108,1 0 1,1 0 0,-3 0 23,4 0 1,-4 1-26,13-2 128,-38 2-122,-11-1-12,-2 1 1,-4 0 1737,0 0-2118,2-2-271,0-5 19,-2-6 586,0-2 13,-10-4 39,-5 2 488,-22-10 279,-10 2 152,-8 0-656,13 12-33,15 9-40,17 5 213,6 0 29,13 0-214,10 4-145,16 2-37,-2 1 1,2 1-40,0 1 0,0 1 3,1 0 0,-3 1 17,17 13 73,-36-2 22,-9 6 11,-15 3-179,-10-3 0,-9 2 56,-17 5 0,-11 1 0,6-2 0,11-4 0,1-1 0,-7-2 0,1-1 0,-1 1 0</inkml:trace>
  <inkml:trace contextRef="#ctx0" brushRef="#br0" timeOffset="46469">5684 7126 21567,'-17'-29'916,"1"-1"0,-32-10-378,5 59-370,1 2-90,9 12 74,22-7-46,6 1 12,5 1-18,20 14-83,8 2-14,-5-16 0,1 0-3,11 14-17,-10-6-22,-17-13 95,-13 7 45,-32 1-51,-21 0-56,-4-11-145,4-10-1736,39-14 1887,16-18 0,5 12 0,7-11 0</inkml:trace>
  <inkml:trace contextRef="#ctx0" brushRef="#br0" timeOffset="47514">6040 7192 24956,'-62'-20'331,"6"12"-224,31 44-57,3 23 28,10-15-72,13 20 196,23-39 61,15-8-162,0-25 156,0-12-78,-18-6 225,3-16-236,-10 4-236,-3 3-212,-8 18 275,-3 36-34,1 5-208,3 17-162,4-10-39,13-3 516,6-13 245,9-16 29,-7-13-157,-4-12-17,-11 0 28,1-5-96,-3 9-262,0 4 44,-1 24 113,-2 6-146,3 11-40,0-4-162,8 2 286,5-10 101,10-6-29,-5-13 35,0-9-7,-11-3 6,4-8-123,-4 7-100,2 3 128,-2 26 39,-5 5-17,0 13-39,-3-9-139,7-2 195,5-7 28,10-20 39,-5-2-50,-2-15 0,-10 11-101,0 3 11,-1 8 23,0 3 67,0 8-364,-1 2-201,3 0 195,2-2 56,3-3 174,0-6 73,-1-6 67,-4-10 224,-2-24 308,-6-13-157,-3 1 152,-5 2-11,-1 25-236,0 9-191,0 46 42,-1 9 1,1 8-7,0 1 0,0 5 1,0 0-718,-1-3 1,1-1 0,0 1 596,-1 2 1,2 0-1,0-3-5,1 1 0,2-2-420,1 8 0,2-1-678,0-14 0,1-5-5096,4 10 811,-6-47 5383,-5-40 0,-1 18 0,0 3 0</inkml:trace>
  <inkml:trace contextRef="#ctx0" brushRef="#br0" timeOffset="48046">7047 7123 22111,'29'58'-510,"-6"-7"191,-25-20 246,-8-3 73,-3-1 196,-15 1 768,12-13-1065,4-12-768,46-37 253,2-6 372,-5 9 1,2-1-228,-7 5 0,-1-1 434,1-3 1,-2-1 36,-1 0 0,-3-3 529,1-11 0,-3-2 448,-8 12 1,-2 1-647,4-27-208,-21 40 224,-7 44-61,-3 14-51,0 24-28,12-11 0,2 3-134,1 1 0,6 0-70,10 7 0,6-4-154,-2-16 1,4-7 38,9-9 0,3-8-112,19-8 672,2-14-465,-5-10 20,-20-6 0,-3-7 69,-6-2 1,-4-4 123,1-6 0,-4 0 62,-3-18-174,-15 20-22,-2 29 262,-14 29-251,4 26-190,2 7-712,10 10-2437,30-27 3266,26-7 0,-17-16 0,10-5 0</inkml:trace>
  <inkml:trace contextRef="#ctx0" brushRef="#br0" timeOffset="48413">8008 6885 24923,'-26'33'3,"-1"0"1,5-3 0,5-2-155,13-2-135,21 4-56,3-10-145,17 3-504,16-3 851,-7 4 638,-5 7 90,-20-6-33,-24-3-197,-9-7-95,-10-2-151,-4-1-414,-10-4-5871,13-14 6173,7-24 0,12 11 0,11-12 0</inkml:trace>
  <inkml:trace contextRef="#ctx0" brushRef="#br0" timeOffset="48613">8226 6720 25416,'-3'62'352,"0"0"1,1-3 0,2-3-893,2-15 0,1-3-1197,4 20-1528,0-32-2807,0-12 6072,-5-21 0,0 5 0,-2-13 0</inkml:trace>
  <inkml:trace contextRef="#ctx0" brushRef="#br0" timeOffset="48714">8233 7028 19624,'45'-21'-332,"0"0"1,0-1 0,-1-3-1,-5 5 1,8 11 0</inkml:trace>
  <inkml:trace contextRef="#ctx0" brushRef="#br0" timeOffset="49080">8587 6838 25102,'-42'40'201,"0"-1"1,6-3 0,11-1-572,26 22 308,14-25 12,29-27 219,-1-42-27,-18 7 1,-3-8 25,-6-16 0,-5-4-109,-3 8 0,-3 0-215,-3-3 0,-2 3 380,-2-16 146,-4 10-18,-2 15-161,-7 16-191,1 45 50,0 43-50,10-25 0,1 3-210,0 9 0,3-1 210,3-12 0,2-3-375,8 31-511,12-9 886,16-30 0,1-5 0,-11 4 0,2-16 0,1-1 0</inkml:trace>
  <inkml:trace contextRef="#ctx0" brushRef="#br0" timeOffset="49212">8977 6867 12606,'-10'24'0,"2"-5"0</inkml:trace>
  <inkml:trace contextRef="#ctx0" brushRef="#br0" timeOffset="50280">8168 7676 24363,'-41'-3'276,"-1"0"0,3 2 0,5 8-155,10 21 0,6 7-130,4-2 1,2 0-26,-11 29 0,26-18 34,12-32 46,13-9-41,7-17 70,-8-6 1,0-7 58,-3-9 1,-2-5 64,1-15 0,-4-2-107,-6 11 1,-5 1-65,-4 1 0,-3 4 89,-4-5-184,-7 14 67,-5 34 6,0 45-26,10-5 0,3 3-112,4-1 1,3 0-88,2-1 1,4-5-219,19 7-168,6-13 247,2-12 207,13-10 246,-11-31 11,-3 0 118,-19-21-61,-14 8 189,-3-8-391,-11 17 39,-5 16 17,-7 47-17,8 7-244,12-6 1,6-1-65,12 1 73,14 0 83,22-28 343,-1-30 369,-3-1-45,-14-22-55,-22 8 38,-2-15-190,-6 8-369,1 6-1,-4 20 62,0 24 0,0 9-28,2 8-123,2 1-521,8 1 470,4-11 269,8-11 6,5-29-73,-5-4 39,0-10 281,-10 12 167,-1 4-370,-7 12 12,-2 14-129,-5 13 0,2 12-515,0 2-1205,4-1-2794,2-11 4514,9-7 0,-9-10 0,4-3 0</inkml:trace>
  <inkml:trace contextRef="#ctx0" brushRef="#br0" timeOffset="50431">8767 7328 18705,'0'0'0</inkml:trace>
  <inkml:trace contextRef="#ctx0" brushRef="#br0" timeOffset="50564">9140 7600 11620,'0'0'0</inkml:trace>
  <inkml:trace contextRef="#ctx0" brushRef="#br0" timeOffset="51447">10100 9534 23741,'-8'-35'904,"0"0"1,-16-19-154,-38 56-477,6 14-589,17-3 0,2 4 494,-15 24 43,25-9 0,3 4-85,7-2 0,5 0 52,5 6 1,9-1-143,17-7 1,7-4-37,27 10-149,-18-23 1,0-3 137,14 7 240,-6 2-380,-8 3-191,-11 15 331,-23 8 33,-19-17 1,-6-2-12,0-3 1,-5-4-137,-11-1 1,-3-5 171,9-4 1,-1-2 165,-10-2 0,0-1-238,9 0 0,4-5-5679,-5-23-2467,44 0 8160,20-1 0,5 2 0,2 3 0,-2 3 0</inkml:trace>
  <inkml:trace contextRef="#ctx0" brushRef="#br0" timeOffset="51629">10365 9951 27096,'-18'54'298,"0"1"1,1-5 0,4-1-274,10-9 0,3-3-495,-2 18-1311,2 10-2426,3-37 4207,8-10 0,-5-11 0,5-4 0</inkml:trace>
  <inkml:trace contextRef="#ctx0" brushRef="#br0" timeOffset="52015">10383 8973 28037,'38'-12'-65,"0"1"1,23 3-20,-45 45 31,-11-4 0,-5 3 50,-8 2 0,-3 1 20,3-1 0,-2-1-15,-7-4 1,-1-4 92,-4 0 124,6-5 206,11-13-357,36-9-203,6-10-16,-5 1 0,2-1-488,24-6-1996,-19 5 0,1 2 2635,-6 2 0,-1 1 0,20-3 0,-24 6 0</inkml:trace>
  <inkml:trace contextRef="#ctx0" brushRef="#br0" timeOffset="52246">11120 9632 28031,'49'-4'-1471,"-1"-1"0,-1 1 0,-2 1 1471,-9 2 0,-4 0 0,6 1 0,-1 0 0</inkml:trace>
  <inkml:trace contextRef="#ctx0" brushRef="#br0" timeOffset="52413">11109 9975 27303,'54'-16'-183,"0"-1"0,-1 0 1,1 1-1,12-4 0,-8 2 1,-14 4-1,-1-1 1</inkml:trace>
  <inkml:trace contextRef="#ctx0" brushRef="#br0" timeOffset="54131">12680 9213 26564,'-25'51'468,"14"-11"1,2 8 0,1-1-469,3 16 0,2 1-1006,-1-11 0,-1 1 1,2-3 702,2 3 1,1-7-1546,0 6-1258,0-14-2097,0-12 5203,0-15 0,0-6 0,0-6 0</inkml:trace>
  <inkml:trace contextRef="#ctx0" brushRef="#br0" timeOffset="54364">12181 9966 28087,'47'6'108,"1"-1"1,0 1 0,4-4 0,2-1-1,3-3-108,2-4 0,4-3 0,1-2 0,-3 1-1136,-8 1 0,-2 0 0,0 0 0,0 0 1119,1 0 0,1 0 0,-2 0 0,-6 1-45,10-2 1,-11 1 1240,-15 3-1403,-10 2 281,-9 2-1922,-17 13 1865,-27 23 0,16-15 0,-13 13 0</inkml:trace>
  <inkml:trace contextRef="#ctx0" brushRef="#br0" timeOffset="54964">12413 10871 26071,'2'-38'955,"0"-1"0,5-26-429,23 47-362,7 16-164,12 40 0,-13 9-300,-21-9 1,-4 3 299,-5-7 0,-4 1 67,1 13 0,-3 0-135,-4-6 1,-2-3 75,3-1 1,0-5-3,-8-1-6,7-44 50,4-18-13,1-8 0,2-4-37,1 6 0,2 0 0,0-13 0,4-2 0,7 1 0,5 2 0,-1 10 0,2 3 0,1 1 0,0 5 453,18 2-453,-16 42 0,6 42 0,-18-12 0,-1 6 0,2 13 0,-1 1-478,-5-2 0,-1-5-141,-3-16 1,-1-5-2894,2 5 3512,1-43 0,-3-1 0,1-9 0</inkml:trace>
  <inkml:trace contextRef="#ctx0" brushRef="#br0" timeOffset="55112">13244 10945 26463,'53'-9'0,"0"0"0,0 0 0,-13 3 0,-3 0 0,9-3 0,-1 1 0</inkml:trace>
  <inkml:trace contextRef="#ctx0" brushRef="#br0" timeOffset="55329">13787 10599 28671,'-8'48'0,"-1"0"0,1-1 0,2-3 0,6 21-1615,0 1-49,0-32 0,0-1-8167,1 26 9266,1-8 1,0-26 0,0-10 0</inkml:trace>
  <inkml:trace contextRef="#ctx0" brushRef="#br0" timeOffset="57156">15383 8605 26693,'-55'-38'493,"-7"18"-429,28 29 0,-5 8 37,-14 8 0,-9 6 0,4-1-534,11-5 1,2 0-1,-1 1 452,1 0 1,-2 0 0,1 1 0,7-2-18,-2 4 1,8-2 148,3 6 352,43-20-453,14-5 181,23-4-231,-2-3 0,6 1-129,5 0 1,2 2 32,-13 2 1,2 2 0,-4 1-241,8 3 1,-6 4 276,-10 5 1,-10 4-26,-10 22 481,-13 9-397,-12-25 0,-7 1 8,-18 20 0,-10 2-6,5-15 0,-5-1 0,0 1-436,0-1 0,0 1 1,-1-2 481,-2-2 1,0-1-1,4-5 64,0 0 0,3-4-127,5-2 0,2-3 149,-16 12 578,18-10-359,32-12-285,55-15-68,-19 0 0,4-2-283,-1-1 0,4-1 0,0 0 283,16-2 0,-1 0 0,4-1 0,0 2 0,-8 2 0,-1 1 660,2 1 0,-1 2-660,-11 1 0,-3 1 107,-8 1 1,-3 0-377,4 1-588,-29 0-320,-7 0 1,0 0 0</inkml:trace>
  <inkml:trace contextRef="#ctx0" brushRef="#br0" timeOffset="57687">16243 8714 26435,'-27'45'275,"1"-1"1,-1 0-1,1 3 1,2 1 0,2 0-181,4-3 0,3 0 0,2 2-281,-1 9 1,3 3 0,3-2 198,5-8 0,3-2 0,3-1-383,1 0 0,1-1 0,6-4-238,12 9 1,8-7-1127,4-15 1,6-5 1733,17 1 0,0-6 0,-24-8 0,-2-2 0,5-3 0,1-1 0</inkml:trace>
  <inkml:trace contextRef="#ctx0" brushRef="#br0" timeOffset="58189">16599 9060 26077,'56'-24'296,"0"-1"1,6 4 0,-4 12-291,-9 26 22,-17 9 0,-7 8-6,-15 5 1,-11 5 10,-7 12 1,-8 2-9,-6-3 0,-5-4 95,-3-7 1,-1-6 41,-11 7 214,20-24-124,18-21-68,26-37-170,0 3 0,6-6-14,-1-1 0,4-3 0,-1 0-443,-1 4 0,-1 1 0,0-1 443,1 0 0,-1-1 0,-2 4 14,0 0 0,-4 4-3,12-22 192,-13 19-203,-13 21 0,-31 51 0,7 1 0,-1 4 0,-3 5 0,0 2-270,3 6 1,4-1 269,6-14 0,6-1-371,8 10 0,13-3 371,31-4 0,6-4 0,-31-6 0,2-3 0,22-12 0,1 0 0</inkml:trace>
  <inkml:trace contextRef="#ctx0" brushRef="#br0" timeOffset="58437">17595 9354 27617,'-1'53'235,"0"4"-168,-1 1-562,-8 3 646,-3-2 112,-6-4-202,2-9 83,7-2-413,23-22-5113,40-37-2023,3-19 7331,-16 1 0,-4-1 0,-6 1 1,-9 5-1</inkml:trace>
  <inkml:trace contextRef="#ctx0" brushRef="#br0" timeOffset="58589">17698 9082 27460,'17'-27'-1218,"-20"6"1,33 20 0</inkml:trace>
  <inkml:trace contextRef="#ctx0" brushRef="#br0" timeOffset="58804">18252 9126 28671,'54'-12'-2164,"0"0"0,3 1 0,-2 1-2752,-16 6 1,-2 2 4565,5-1 1,-2 0-1,3 1 1,-14 1 0</inkml:trace>
  <inkml:trace contextRef="#ctx0" brushRef="#br0" timeOffset="59304">18874 9002 27925,'18'-35'248,"1"0"1,-1 3 0,3 7-249,19 17 0,2 5 0,-2 7 0,-3 12 0,-1 34 0,-26-13 0,-3 4-26,1-1 0,-6 2 9,-14 5 0,-8 3 1,1-7 72,-9 15-33,-3-8 0,10-19-23,28-48 0,14-11 0,-2 2 0,4-6 0,2-4 0,4-5 0,-2 1 0,5-9 0,-2-1 0,-3 6 0,1-3 0,-4 6 0,-7 6 0,-4 7 0,-2 4 0,-19 39 0,-5 19 0,1 3 0,0 4 0,3 3 0,4 1 0,4 8 0,8-1 0,14-9 0,8-7 0,-1-13 0,3-5-74,8-6 1,0-6-465,17-8-4194,-1-23 4732,-23-4 0,-8-1 0,-21 9 0</inkml:trace>
  <inkml:trace contextRef="#ctx0" brushRef="#br0" timeOffset="60021">18696 8679 27734,'36'-24'728,"7"1"-647,-3 16 1,3 2-82,-8-1 0,2 0-376,13-1 0,1 1 399,-15 1 0,-2 0 221,26-3-244,-13 0 125,-16 4-125,-12 0 0,-12 2-735,-4 1-2517,-3 5 3252,5 11 0,-3-7 0,2 5 0</inkml:trace>
  <inkml:trace contextRef="#ctx0" brushRef="#br0" timeOffset="60373">19979 8431 28671,'35'40'0,"-1"-1"0,1 1 0,-2 1 0,-1 1 0,-5 0 0,-3 8 0,-6 1-1397,1 6 1,-2 0 1396,-5-2 0,-2-2 0,-2-3 0,-4 2 110,-5-7 1,-4 3-1,-4-2-110,-11 15 0,-4-1 0,1 0 0,-4-4 0,-4-12 0,-1-8 0,-10-5-7,0-11 7,19-71 0,3 40 0,18-49 0</inkml:trace>
  <inkml:trace contextRef="#ctx0" brushRef="#br0" timeOffset="60772">20342 7796 27202,'49'-23'-17,"1"0"0,3 10 1,-7 16 5,-6 48-9,-24-9 1,-7 2 21,-9-5 1,-8-2-3,-6 1 0,-6-3 39,-20 12 160,11-20 0,0-2 126,-13 11 296,12-5-537,37-20-84,30-14-16,21-5-52,-23 1 1,1 0-93,1-2 1,3-1-477,11-3 1,2 1 635,-5 3 0,-2 1 0,-9-1 0,-4 2 0,11 3 0</inkml:trace>
  <inkml:trace contextRef="#ctx0" brushRef="#br0" timeOffset="60920">21233 8881 19003,'0'0'0</inkml:trace>
  <inkml:trace contextRef="#ctx0" brushRef="#br0" timeOffset="64012">14589 10267 27768,'5'-28'319,"2"2"-302,10 15-11,10-1-6,-7 6 5,6 0 23,-15 6-28,-2 4 0,-5 9-33,-1 9 38,-4 37-5,-7-9-161,3-12 1,-2 0 210,-11 18-50,0-2 0,2-5-11,3-8-39,7-3 50,19-16-23,26-12-112,-7-19 1,1-5-26,-2 2 1,0-3-93,-1-5 0,-3-3-1395,3-11-2425,-11-10 4072,-7-15 0,-8 26 0,-3-4 0</inkml:trace>
  <inkml:trace contextRef="#ctx0" brushRef="#br0" timeOffset="64229">14690 9984 24340,'30'0'-1735,"-11"-4"1,-8 11 0</inkml:trace>
  <inkml:trace contextRef="#ctx0" brushRef="#br0" timeOffset="64429">15117 10287 26312,'45'-23'-848,"-1"0"0,-4 1 1,0 5 847,-3 12 0,-3 2 0,-1-2 0,9 5 0</inkml:trace>
  <inkml:trace contextRef="#ctx0" brushRef="#br0" timeOffset="64562">15213 10517 25942,'61'-24'-977,"0"-1"1,-4-2 0,-6-2 0,-20 8 0,-4 0 0,10-15 0</inkml:trace>
  <inkml:trace contextRef="#ctx0" brushRef="#br0" timeOffset="64730">15639 10151 28671,'-19'60'-133,"9"-17"1,1 5 132,4-4 0,1 3 0,0-4 0,0-1 0,1-2 0,-2 7 0,1 1 0</inkml:trace>
  <inkml:trace contextRef="#ctx0" brushRef="#br0" timeOffset="65763">14596 8039 26144,'15'-37'434,"-1"0"0,17-22-311,-2 54-28,2 4 29,3 14-119,10 32-2,-26-10 0,-4 4-6,2 11 0,-3 1 0,-7-9 1,-3-2-24,-8 0 1,-2-5 25,0-6 84,-5-5 107,9-36 72,24-39-210,-2 8 0,3-3-28,2 0 1,2 0-393,5-4 0,1 3 383,-9 15 1,1 4 3,5-3 0,1 4 30,19-2 40,1 34-57,-24 24-28,-15 9 1,-5 5-6,0 13-148,-3-21 0,-1 1-6282,10 24 6430,9-15 0,-7-9 0,4-19 0</inkml:trace>
  <inkml:trace contextRef="#ctx0" brushRef="#br0" timeOffset="65911">15846 7981 14583,'0'0'0</inkml:trace>
  <inkml:trace contextRef="#ctx0" brushRef="#br0" timeOffset="76419">16338 5709 25113,'33'41'829,"-9"-13"-577,-1 2 633,9-20-616,-2-18 0,3-7-250,6-2 1,1-4-778,11-12 0,1-4 758,-2-2 0,-1-1-42,2-2 0,-1-1-244,-2 1 1,-1-2-572,-13 13 0,0-2 0,-1 0 857,0-4 0,0-2 0,-3 4 0,-1 3 0,-3 2 0,-2-1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17:52.094"/>
    </inkml:context>
    <inkml:brush xml:id="br0">
      <inkml:brushProperty name="width" value="0.09071" units="cm"/>
      <inkml:brushProperty name="height" value="0.09071" units="cm"/>
      <inkml:brushProperty name="color" value="#0000FF"/>
    </inkml:brush>
  </inkml:definitions>
  <inkml:trace contextRef="#ctx0" brushRef="#br0">9327 3514 18492,'-25'0'2174,"5"0"-1401,19 0 269,0-1-941,17 0-84,41-4-20,-24 3 0,2 1-427,18-2 1,2 0 409,-8 3 1,-1-1 16,2 1 1,-1-1-240,-4 1 1,-1 0 25,-5 0 1,-3 0-171,14 0-314,-23 0 565,-59 0 135,-10 0-92,0 2 0,-3 0-164,8 0 0,0 1 253,-2 2 1,1 0 2,3-1 0,-2 1 410,-6 1 0,1 1-91,-20 3 118,10-1 39,32-5 17,38-3-275,11-1-161,24 0-57,11 0 64,-14-1 1,3 0 131,-5 0 0,-1-1-770,1 1 0,-4 0-893,5-1-1351,-39 2 2818,-31 6 0,11-5 0,-9 5 0</inkml:trace>
  <inkml:trace contextRef="#ctx0" brushRef="#br0" timeOffset="25114">11835 8164 24127,'53'-1'437,"-12"0"0,0-1-263,20-5-967,-19 2 1,0 1 955,17-3-158,-4 1 613,-8-1-540,-8 1 268,-8 0-295,-13 2-438,-7 1-756,-9 2 247,-2 1-2179,-8 0 3075,-16 1 0,11-1 0,-9 1 0</inkml:trace>
  <inkml:trace contextRef="#ctx0" brushRef="#br0" timeOffset="25413">11822 8351 24127,'37'0'287,"0"-1"1,12-3 0,5-2-273,-6 1 0,3-1 0,-2-1-770,14-2 0,-3-2 769,-5 1 0,-6 1 204,2-2 1286,-14 1-877,-19 5-333,-7 1-876,-11 4-6655,0 0 7237,0 3 0,0-2 0,0 2 0</inkml:trace>
  <inkml:trace contextRef="#ctx0" brushRef="#br0" timeOffset="28048">4810 9126 24827,'35'0'401,"-1"-1"0,27 0-401,-17 0 0,0-1-598,-5 1 1,0 0 611,2-2 0,2 1-14,18 1 0,1 0 0,-17 0 0,-1 0 2,10 0 1,-3 1-8,2 0 368,-16 0-559,-14 0-144,-11 0-707,-8 0-353,-3 0-1877,-17 0 3432,-21 2 1,13-2 0,-8 2 0</inkml:trace>
  <inkml:trace contextRef="#ctx0" brushRef="#br0" timeOffset="28362">4639 9331 24363,'33'-2'54,"1"0"0,4 0 0,4-1-49,22-3 1,3 1-314,-11 0 0,2 1 319,1 0 0,4 0 1,-3 0-12,4 1 0,-3-1 16,0 1 1,-4 1 694,10-1-476,-43 1-133,-21 1-975,-3 0 873,-13-3 0,10 3 0,-10-3 0</inkml:trace>
  <inkml:trace contextRef="#ctx0" brushRef="#br0" timeOffset="45885">1470 4610 21859,'-49'7'-12,"-6"7"-22,12 6 1,-1 3 27,8-3 1,0 0-1759,-12 9 0,2 0 1747,17-7 1,3-1-35,-15 18 1042,18-1-997,11-4 561,20-2-560,14-1-107,14 0-62,12 0 85,3 0-205,0 1 159,-6 1-21,-10 0 4,-12 3 1999,-11 1-1847,-11 3 0,-15 3 17,-4-10 0,-5 1-12,-5 2 1,-2 2-3,-6 7 0,1 1 13,3-4 1,4-3-17,-6 17 0,15-14 6,15-21 272,2-4-217,2-1 34,10 5-89,14 8-6,3 1-17,7 5 17,-7-3 0,-3 6-33,-2 6 30,-12-9 0,-2 3 104,-2 4 0,-4 1 103,-6 13 0,-4-1-120,1-10 0,-2-3-139,-5-1 0,-2-3 178,-6 11-106,-1 14 56,6-8 11,3 9-78,9-21 95,4-6-101,5-12 6,3 1-1,5 2 218,11 14-443,-3 5 130,-7-16 1,-1 1 30,-5 2 1,-1-1-15,2 22 67,-6-3 1,-2-15 10,-3 10 29,2-11-34,-2-4 0,6-15 50,7-13-50,7-2-33,10-1-852,24-5-106,3-5-208,5-4 829,-21 1-134,-18 5-739,-16 4-891,-2 2 1129,-2 1 1,0 0-1</inkml:trace>
  <inkml:trace contextRef="#ctx0" brushRef="#br0" timeOffset="48016">6475 1810 23758,'13'33'644,"-3"-11"11,1-10 118,-2-10-224,5-2-190,8-11-208,10-9-39,12-18-84,-18 14 0,1-2-424,3-4 0,0 0 429,2-4 1,0-1-31,-1 0 0,0 0 27,-1 1 1,-1 0-26,-4 2 1,0 2 28,15-20 274,-8 4-297,-15 21-156,-5 5-12,-10 16-325,-2 4 821,0 6-2686,0 11-4112,0 17 6459,-8 4 0,6-10 0,-6-11 0</inkml:trace>
  <inkml:trace contextRef="#ctx0" brushRef="#br0" timeOffset="55705">6279 2632 19664,'-4'26'845,"2"-1"-537,11-12-56,-2-2 140,0-4 129,1-1-168,2-4-17,2-1-39,5-3-168,2-5 190,13-17-252,-8 1 51,6-9-28,-13 11 122,-5 3-88,-3 6-124,-3 5 0,-3 5-23,-1 1 23,0 1-11,2 1-45,2 5 56,3 2 6,2 5-1,3-1 46,1-3-46,2-2 141,11-4-68,3-11 34,0-3-106,-2-9 128,-11 1-134,-2 2 45,-3 2-45,-3 5 0,-1 5-6,-1 2 62,0 3 40,2 3 21,-2-2-50,1 4 68,-4-4 50,5 0-129,1-1-667,1 0-2010,-4 0-4481,-4 0 7102,-3 2 0,-1-2 0,0 2 0</inkml:trace>
  <inkml:trace contextRef="#ctx0" brushRef="#br0" timeOffset="65166">795 10675 23164,'-16'-33'658,"0"1"0,-15-19-591,20 49-27,-10 12-29,-6 6 56,-5 13-33,-1 8-1,4 1 68,5 19 185,18-4-186,12-1 35,36-2-113,-15-31 1,3 0-26,6 7 1,-1 3 4,-5 1 1,-5 2 64,6 23 1,-21 1-68,-21-18 117,-8-2 18,-11-7 161,-5-7-27,2-9 218,-6-13-134,12-34-218,5-25-138,20 25 0,5-1-125,3-2 1,5 2 32,20-13-26,-1 20 1,5 2-82,1 6 1,3 3-107,9 0 0,0 4 131,-12 7 1,-1 7-46,0 8 1,-5 5 36,-2 8 73,-2 15-106,-18-6 445,-4-5-138,-1-5 35,-2-12-7,3-10-38,1-9 156,8-19 141,1-20-57,1-1-67,-2-3 11,-5 16 28,4-9-128,-2 13-107,4-5-23,4 16-55,0 10 16,9 2-61,14 25 61,-9 6 6,10 23-11,-18 7-6,-12-9 1,-2 5 16,-2 1 0,-3 1-40,1-1 1,-2-1-70,-3-5 0,0-4-384,-1 3-376,1-9-178,-1-11-280,1-9-1423,-1-11 2750,0-29 0,0 17 0,0-16 0</inkml:trace>
  <inkml:trace contextRef="#ctx0" brushRef="#br0" timeOffset="65483">1555 10212 25634,'16'-2'28,"-2"9"-140,-1 45-39,-5-17 16,2 4 135,-5-27 253,5-11 32,6-32-83,9-14-202,-4-3 0,1 9-112,-10 28-90,-1 13-325,0 17-1901,-4 17 1,-3 9 2427,0 10 0,-2 0 0,1-10 0,-1-1 0,-2-7 0,0 0 0</inkml:trace>
  <inkml:trace contextRef="#ctx0" brushRef="#br0" timeOffset="65818">490 11923 25359,'41'-22'20,"1"-1"0,-1 1 1,3 1-1,1 0 1,2 2-121,12 0 1,2 3 0,-2 2-1060,5-3 0,-1 1 1114,-14 4 0,1 0 1,-7 1 44,17-3 514,-18 4-514,-5 1 872,-9 2-1264,-13 4-1641,-7 1 2033,-2 2 0,-5 0 0,5 0 0</inkml:trace>
  <inkml:trace contextRef="#ctx0" brushRef="#br0" timeOffset="66445">3654 10831 26178,'4'44'248,"-1"0"0,0 1 0,-1 1-559,0 4 1,-3 4 299,-1 4 0,-2 7 0,1 0-1972,1-6 0,1 0 0,0-1 1983,2 3 0,2-1 0,-1-4 0,-4 1 0,5-13 0,12-22 0</inkml:trace>
  <inkml:trace contextRef="#ctx0" brushRef="#br0" timeOffset="66650">4004 10947 25920,'-7'54'209,"1"-1"1,-1 1-1,1 1 1,1 0-1,0 0-590,1-3 0,1 1 1,0-3-2567,0-3 0,-1-2 0,0-3 2947,-2 6 0,0-6 0,-1 4 0,-2-31 0</inkml:trace>
  <inkml:trace contextRef="#ctx0" brushRef="#br0" timeOffset="66818">3545 11519 26323,'55'-16'-1921,"-1"0"-1,4-2 1,-3 1-1501,-15 6 0,-3 1 3323,4-2 1,-3 1 0,4-1-1,-14 4 1</inkml:trace>
  <inkml:trace contextRef="#ctx0" brushRef="#br0" timeOffset="67152">4271 11577 24497,'-13'47'313,"-1"-1"1,2 7 0,6-5-179,15-5 72,8 8-22,6-28-84,7-11 78,4-7-123,2-12 89,0-10 427,4-32-295,-26 17 0,-4-3-81,0-8 0,-4 0-185,-16-22 28,-13 18-39,-11 29-1736,-22 14 1736,24 28 0,2 3 0,-16-9 0,10 34 0</inkml:trace>
  <inkml:trace contextRef="#ctx0" brushRef="#br0" timeOffset="67366">5138 10980 19602,'0'0'0</inkml:trace>
  <inkml:trace contextRef="#ctx0" brushRef="#br0" timeOffset="67515">5102 11658 17059,'0'0'0</inkml:trace>
  <inkml:trace contextRef="#ctx0" brushRef="#br0" timeOffset="69948">5131 11145 19283,'-6'-33'4088,"0"6"-3948,5 24-156,-1 1-712,2 2 739,5 0 112,-1-6 34,3-4-6,-2-7 213,-3-5-246,-1 8-650,-3 2-791,-5 17-2334,-9 22 3657,1 3 0,0 0 0,-1 7 0,-4 9 0</inkml:trace>
  <inkml:trace contextRef="#ctx0" brushRef="#br0" timeOffset="70314">5258 11593 24430,'5'-41'1003,"-14"7"-1485,-15 27 482,-7 24 0,0 6 0,-1-12 0,-13 33 0</inkml:trace>
  <inkml:trace contextRef="#ctx0" brushRef="#br0" timeOffset="78342">6350 11408 24822,'37'-27'134,"0"-3"-128,-9-1 16,5-7-500,-3-3 529,0-6 219,-5-4-169,-11 13 0,-2-1 39,3-21-58,-8 23 1,-1 1 337,-3-16-191,-2 21 7,-1 2 47,0 21-221,0 5 39,-5 36-90,1-1 73,-4 34 22,4-8-610,2 4 571,1 2-71,1-21 0,2 1 46,4-6 0,3-1-14,3 3 0,5-6 23,31 5-29,-3-34-11,1-23 597,-15-15-608,-10 1 0,-1-5-6,-2-6 1,0-2 7,2-11 1,-2-1-236,-5 12 1,-2 3 279,-2 5 1,-2 3-14,0-2 55,-3 7 63,-2 7-68,0 6-34,-1 8-33,0 3-17,0 7 549,1 6-515,1 9 10,3 8 29,-2 7 129,4 27-200,-6-24 1,0 3 36,1 11 1,-1 0-40,-1-9 0,0-2 16,1-3 1,-1-2 17,4 5-51,7 1-509,4-17 526,14-28 0,-14 3 0,3-20 0</inkml:trace>
  <inkml:trace contextRef="#ctx0" brushRef="#br0" timeOffset="80623">7553 10862 23797,'-13'-28'2173,"2"6"-1708,8 19 258,1 0-499,1 2 123,0 0-336,15 9 140,30 14-145,8 3-543,-13-8 1,2-1 530,-7-3 1,1 0-271,17 2 0,2-1 1,-5-1 1,-1-2 215,3 0 1,-3-1 158,9 0-94,-33-7-6,-25-3 1087,-11 0-1076,-21 0 252,-17 6-246,14 9 0,1 4-17,3-2 0,1 4 64,-12 22 1,1 8-65,4-4 0,1 3-41,7-11 1,0 2 0,1 0 40,-10 13 0,4-3-384,10-14 0,4-5 485,-5 10-101,21-28 95,2-8-95,3-4-370,9-14-2263,5-9 2633,20-22 0,-17 19 0,5-3 0</inkml:trace>
  <inkml:trace contextRef="#ctx0" brushRef="#br0" timeOffset="81009">8344 11257 24715,'-48'17'1491,"0"8"-1122,9 18-2009,-5 7 1785,20-23 1,-2 2 95,-10 13 0,-1 3-71,0 0 1,1 0-121,1-1 1,2 0 192,5-7 1,4-3-211,3 2 352,2-4-385,12-16 107,1-1-113,6-14-427,0 0-3319,0-11 3794,1-12 1,-1 7 0,1-5 0</inkml:trace>
  <inkml:trace contextRef="#ctx0" brushRef="#br0" timeOffset="82045">8975 10813 25107,'18'-52'757,"-3"19"-511,-18 52 57,-5 17-135,-5 14-45,-6 13-81,8-30 0,-1 3-20,-3 14 1,-1 1-23,5-15 0,0 0 2,-1 9 1,0-3 81,3 1 6,5-6 196,9-20-202,22-20-17,2-13-39,18-14-28,-8 6-11,1 2-23,2 5-39,0 5-128,-4 7-1339,14 2-2981,-12 14 757,-3-2 3764,-19 13 0,-15-13 0,-3 0 0</inkml:trace>
  <inkml:trace contextRef="#ctx0" brushRef="#br0" timeOffset="82294">9204 11005 25578,'-15'4'1714,"4"13"-1496,9 34-58,0-8 0,0 5-118,0 1 0,-1 2-65,0 11 1,0-1-384,1-15 1,0-3-239,1-7 0,0-5-2302,1-2 2973,0-9 1,0-11 0,0-5 0</inkml:trace>
  <inkml:trace contextRef="#ctx0" brushRef="#br0" timeOffset="82992">9901 10784 24615,'-44'-28'272,"0"-1"1,2 2 0,3 9 113,1 27-61,-3 5-34,15 5 0,0 4-64,3 3 0,2 1-154,-16 28 58,24-22 1,7 0-3,22 10-79,21 4-31,-5-28 1,3-4-20,28 6 0,-29-13 0,-2-1 34,13 5-79,13 10 45,-12 10-11,-6 18 11,-28 11-6,-25-8-44,-15-2 50,-10-17 3,8-14 0,-4-1 50,-1-4 0,-2-2 92,-7 0 1,2-3-62,-21-10 45,20-16-34,28-15-89,9-12 72,8-8-78,12 7 0,7-3-31,7-2 1,4 1-418,3-2 0,1 3 445,3 4 0,0 6-112,-12 14 1,0 4-295,22-13-1086,-10 9 1495,-5 8 0,-18 8 0,-4 4 0</inkml:trace>
  <inkml:trace contextRef="#ctx0" brushRef="#br0" timeOffset="85799">3636 12616 25309,'4'21'1238,"0"38"-1196,-1-13 0,-1 5-12,-1-3 0,0 2 0,0-1-47,-1 8 0,0-2-624,0 7 0,0-2-2028,-1-18 0,3-8 2669,6-9 0,-5-20 0,5-19 0</inkml:trace>
  <inkml:trace contextRef="#ctx0" brushRef="#br0" timeOffset="86018">3921 12669 18134,'3'-9'5411,"-1"2"-4521,-2 7-117,0 0 437,-2 55-899,2-23 0,-1 3-227,0 12 0,0 2-193,1-4 1,0-3 119,0 17-252,0-23 1,0-1-2740,2 23-1254,-1-11 4234,-7-24 0,4-20 0,-6-3 0</inkml:trace>
  <inkml:trace contextRef="#ctx0" brushRef="#br0" timeOffset="86183">3605 13133 25830,'43'-22'-635,"1"1"0,8-1 0,-5 3 1,-7 7-1,6 1 0</inkml:trace>
  <inkml:trace contextRef="#ctx0" brushRef="#br0" timeOffset="86680">4334 13162 26430,'-17'-35'968,"-14"16"-816,7 35-96,-11 14 72,9 9-83,11-6 0,1 3-14,5 0 0,2 1 13,-1 5 1,5-1-39,20 18 61,3-29-33,27-25-29,-16-18 1,8-10-1,-9-26 46,-9-6-29,-3 0-16,-11 9 44,-6 25-16,-1 8-34,0 17-11,0 29 11,2 23-6,5 1-658,3-23 1,6-6-2311,22-7 2974,-2-17 0,0-5 0,0-3 0,8-14 0</inkml:trace>
  <inkml:trace contextRef="#ctx0" brushRef="#br0" timeOffset="86929">5109 12629 13558,'0'0'0</inkml:trace>
  <inkml:trace contextRef="#ctx0" brushRef="#br0" timeOffset="87099">5158 13177 22571,'28'-56'-2086,"-7"14"1,-19 35-1</inkml:trace>
  <inkml:trace contextRef="#ctx0" brushRef="#br0" timeOffset="88114">6446 13008 25959,'38'-22'717,"-2"-2"-599,-8-1-74,-7 1 1,0-4 72,2-6 1,-2-1-62,1-1 0,-3-1-165,-2-2 0,-2 1 120,-2-18 174,-5 3 105,-3 6 46,-4 7-336,0 21 28,-5 20-17,-1 28 45,-4 22-50,0 12 19,5-28 0,0 2 14,1 15 1,2 2-57,0-3 0,4 0 31,7 3 0,4-2-14,-3-18 0,5-6 118,13-10 0,4-9-123,10-19 5,15-14 2,-31-7 1,-3-7-3,0-6 0,-2-3 0,0 1 0,-3-1-117,-3 1 0,-3 3 128,-1-6 12,-4 9 44,-4 25-50,-2 40 8,-2 6 0,0 5-25,4 16 0,0 1-118,-1-6 1,1-2-312,3-3 1,2-3-2423,8 7 2851,10-6 0,-13-20 0,4-5 0</inkml:trace>
  <inkml:trace contextRef="#ctx0" brushRef="#br0" timeOffset="88546">7948 12359 26172,'-25'31'65,"0"0"1,-8 8-1,-1-1-32,4-6 1,0-1 92,1 1 0,-1 0 101,0 2 0,3-3 42,5 2-68,3 1 180,24-12-297,33-7-51,-7-6 1,4-1-57,2-3 1,1 0-93,3 0 0,-1 0 15,15 5-43,-21-2 0,-1 1 59,21 7-286,-4 1-565,-25-6-1636,-17-6-3288,-10-5 5916,-6 0 1,4 0 0,-3 0-1</inkml:trace>
  <inkml:trace contextRef="#ctx0" brushRef="#br0" timeOffset="89199">8805 12190 24979,'11'-65'1243,"-2"13"-1203,-9 53 307,0 13-179,0 13 5,0 17-33,-5 15-98,-2-10 0,-3 3-25,-2 4 0,-1 0-365,-1 0 0,2-1 348,0-6 0,1-5 5,1 7 40,6-5 62,11-22-51,30-17-82,-5-16 1,2-6-51,1 3 1,1-2-93,3-2 0,-1 0-179,13-1-1961,4 3-3024,-22 6 5506,-9 3 0,-19 4 0,-9 1 0</inkml:trace>
  <inkml:trace contextRef="#ctx0" brushRef="#br0" timeOffset="89430">9064 12435 26312,'2'38'563,"-1"-1"0,2 24-563,-2-16 0,-2 2-6,1 18-512,0-25 0,0 0-4411,4 24 4929,9-7 0,-6-31 0,5-20 0</inkml:trace>
  <inkml:trace contextRef="#ctx0" brushRef="#br0" timeOffset="90046">9723 12272 24452,'-49'1'345,"0"-1"1,4 0 0,6 9-145,15 17 1,6 6-31,4 0 0,3 1-99,-3 0 1,5 0 64,8 3 1,10-3 41,31 6-163,-9-18 1,5-3-17,9-3 0,2-3 0,-10-4 0,-1 1 0,27 8-33,-30 1 33,-8 3-84,-6 5-45,-11 19 95,-17 7 56,-6-20 1,-5 0-23,-21 14 0,-16-12 135,12-21 89,-19-6 201,8-21 6,5-26-341,23-7-12,27-19-44,16 13-34,15-2 0,9 3 45,-7 19 0,3 0-45,-2 5 0,3 0 2,3-3 1,0 3-3,15-8 0,-20 11 0,-20 11 51,-7-6-438,-10 0-3623,-30-7-2969,3 8 6979,-21 1 0,30 13 0,6 0 0</inkml:trace>
  <inkml:trace contextRef="#ctx0" brushRef="#br0" timeOffset="91399">11151 10555 18599,'-44'-15'172,"0"0"0,2 3 0,3 8 88,5 16 1,4 6-71,-15 13-140,17-7 1,3 1 173,4 14-179,9 3 61,7 2-67,15-12 0,6 0 3,7 5 0,4-1-42,2 1 0,3 0-294,3 0 0,-1 0 252,-9-8 0,-2 0 42,-2 1 0,-3 0-3,-2 0 0,-3 2 37,-1 9 0,-7 3 145,-12-4 0,-8 0 370,-7 6 0,-5-2-283,-2-13 0,-2-4-28,-2-6 0,2-4 149,-2-2 621,11-7-555,25-4 169,35-3-619,-6 0 0,3-1-6,0 4 0,1 1-3,-1 1 1,-3 4-40,7 17 40,-7 13-113,-11 11 93,-13-3 0,-5 4-396,-2-10 0,-3 0 418,-4 19 0,-3 0 3,-3-14 0,-3-3 0,-1 2 0,-2-1 56,-1-1 0,0-2-56,1 0 0,2-1 53,0-5 1,3 1 27,2 8 0,5 1-14,7-7 1,7 0-71,9 3 0,6-4-59,1-11 1,2-5-7,6-5 1,0-5-112,14 0 45,4-5-23,-19-3-2289,-8-2-2046,-28-2 4492,-12-3 0,5 2 0,2-2 0</inkml:trace>
  <inkml:trace contextRef="#ctx0" brushRef="#br0" timeOffset="92164">12089 11566 21797,'23'-24'1033,"0"-1"1,19-22-553,-25 17 1,-2-2-252,8-22-651,-7 13 0,-2-2 466,-5 9 0,-1-1 53,2-18 0,-3-4-18,-2 0 0,-2 0 46,2-8 0,-2 3 0,-3 17 0,-3 5 2,-1-11 132,-2 38-243,-2 7 16,3 15-33,-3 11 599,1 18-535,2 5 1,0 6-21,1 12 1,1 1-448,0 3 0,-1 1 403,2 1 0,1-3 16,1-19 1,-1-2-180,1-1 0,0-2 149,-1-3 0,2-1-6,3 6 1,5-3-737,23 16-2179,-1-32 0,6-11 2935,5-19 0,1-8 0,15-4 0,-13-18 0</inkml:trace>
  <inkml:trace contextRef="#ctx0" brushRef="#br0" timeOffset="93298">12704 11444 23091,'57'-13'79,"-16"2"-79,-11-15 17,-18-6-17,-11 6 44,-22 2 113,-4 17 118,-13 21-40,9 12 59,12 2 0,1 4-115,5 2 0,2 3-112,3 5 1,4 0-68,18 17-406,13-36 0,6-7-412,26-6 233,-18-10 0,2-6-289,4-9 0,-3-9 594,-1-11 0,-2-9-245,-10 4 1,-1-4 0,-4-1 527,4-14 0,-6-2 40,-13 18 0,-3-2 0,-2 3 193,-2-3 0,-3 1 702,0-10 1,-3 1-63,-4 12 1,-2 2-217,2 0 1,-2 4-341,-8 4-118,4 20 1438,6 14-1304,2 11 20,-1 11-146,0 6 0,0 6-107,1 9 1,-2 4-45,1-3 1,-1 2 0,1 0-596,-2 14 1,0 0 535,-1 3 0,0-2 0,1-16 0,0 0-107,0-4 1,0 4-1,0 0 103,1-1 1,1 1-1,0 2-92,-1 7 1,1 2 0,0-4-233,1 9 1,1-5 279,3-11 1,1-5 8,4 3 22,6-13 17,0-11 983,7-8-983,6-10 362,1-11-295,6-8-67,-7-12 701,2-6-701,-1-7 3,-10 5 0,-3-5-1,-4-8 1,-4-4 25,-5 6 0,-2-2 0,-2 1-515,-5-15 1,-3 3 483,-8 1 1,-2 3 4,4 20 1,-2 2 39,-4-2 0,0 2 25,-3-17-319,23 0-1154,30 28 1,10 4-276,0 2 1,2 0-227,17-5 1,0 1 780,-13 2 1,-1-3-514,11-12 1,-5-5 3121,-12-1 0,-7-5 1348,0-9 1,-10-1-1771,-15 13 1,-8 1-228,-6 5 0,-4 4 600,-12 0-140,0 10-700,12 32 576,4 49-1111,14-5 0,2 5-57,-2-2 1,0 2-397,4 4 1,-1-3 393,-3-17 0,-1-4-11,-1-2 0,-1-2 5,1 28 6,-2-5 157,0-28-11,0-6-6,0-35-90,4-11 961,19-38-994,-3 25 0,4-2-90,8-8 0,6 2-1280,5 7 1,2 6-1421,-10 8 1,-1 4 2772,30 4 0,-42 13 0,-7 0 0</inkml:trace>
  <inkml:trace contextRef="#ctx0" brushRef="#br0" timeOffset="93601">14658 10757 25236,'-2'49'252,"0"0"0,0-1 0,0 6 1,0 1-1,1 0-420,0 4 0,0 1 0,0-1-1356,1-3 0,0-1 1,-1-3 1523,-6 5 0,-1-6 0,4 7 0,-11-39 0</inkml:trace>
  <inkml:trace contextRef="#ctx0" brushRef="#br0" timeOffset="93732">14494 11288 19596,'61'-18'-145,"0"1"1,-9 5-1,2-1 1,-7 4 0,-11 4-1,-3 2 1,7-2 0,1 0-1</inkml:trace>
  <inkml:trace contextRef="#ctx0" brushRef="#br0" timeOffset="94982">15124 11052 21349,'-51'23'1017,"0"1"1,4-1 0,7 4-576,8 25-167,7 3-250,14-16 0,4 0 14,2-5 0,5-1 40,23 29-79,6-30-6,22-27 57,-10-19-1,-12-5 1,-2-5 176,0-5 0,-2-4 142,3-5 1,-3 0 27,6-17-391,-15 23 44,-13 25 1,-2 27 5,1 21-476,10 17 67,4-9 146,11-15 44,-1-25 46,2-5 83,1-11 12,-2-7 22,0-9 45,2-25 184,-2 3-122,-4 2 5,-8 17-112,-8 21-34,3 20-352,8 15-1536,16 11 52,18-8 973,-3-15 247,2-29 191,-16-11 339,-15-6 0,-2-6 164,-4-9 1,-2-4 177,-4 3 0,-1-4 0,-1 1-334,-1-15 0,-3 0 474,-1-4 0,-1 3 119,0 19 1,0 2 514,-1-5 1,-2 5-430,-4-3-58,-4 57-430,2 46-29,5-5 0,1 3-686,2-3 1,0 1 651,1-2 1,0 1-34,0-3 1,0-1 262,3 0 1,1 0-441,0-8 1,4 0-572,8 7 1,7-3 324,4-16 1,4-4 377,-1 2 0,3-8 62,2-16 0,0-8-5,16-16 35,-17-9 1,-1-7 190,-4-7 1,-3-4 315,2-9 1,-4-2-294,-8 11 0,-6 4-155,-11-11 79,-12 39-123,-9 34 1440,-2 13-1485,5 18 187,10-8 1,5 1-903,10 0 1,7-2-628,12 3 1,7-5 638,0-12 1,4-6-110,10-9 0,1-8 425,-11-7 0,1-6 238,14-9 1,1-8 650,-4-8 0,-2-6 267,-13 7 0,0-2 0,-4 0-279,1-6 0,-7 0-137,-8 6 0,-6 3 201,-9 5-78,-13 14 202,-9 10-303,-4 19 1,-3 9-264,-3 8 0,1 6-109,-5 16 0,2 3-297,9-9 1,5-1 245,6-5 1,5-4-4,10-2 574,34-15-456,21-45-17,-13-6 1,-1-8-4,-4-5 1,-3-9-589,-14 7 0,0-8 0,-2-2 1,-3 4 571,-3-1 1,-2 1 0,-1-2-31,0 1 1,1-3-1,-2 0 1,-2 2 138,-2-5 0,-3 3 0,-2 4 140,-6-2 0,-4 5 47,-3 2 0,-7 14-187,-18 33-107,-2 34-30,26-4 0,5 7-99,3 3 0,2 4 1,3 2 50,3 2 0,3 2 1,3 0-251,2 11 0,4 1 1,2-3-608,-2-13 0,2-3 0,3-2-1137,12 10 1,2-8-6480,13 0 8518,1-19 0,-23-12 0,-8-9 0</inkml:trace>
  <inkml:trace contextRef="#ctx0" brushRef="#br0" timeOffset="95217">15316 10595 16252,'-23'12'0,"6"-2"0</inkml:trace>
  <inkml:trace contextRef="#ctx0" brushRef="#br0" timeOffset="98111">14070 12774 26486,'6'-52'890,"3"-2"-705,6 1-1583,1-6 1443,-9 25 0,-1-1-23,1-2 1,-1 0-97,-2-2 0,1 0 74,-2 0 0,0 0 3,0 2 0,-1 2 92,-1-25 299,0 18-450,-1 20 40,-3 27 10,-5 20 6,-4 25 0,-4 13 17,5-10 0,0 1-17,4-12 0,0-1 0,0 14 0,0-2 0,5-18 0,0-3 0,1 28 0,7-9 748,7-12-698,10-11 504,8-15-605,5-6-16,20-25 67,-13-2 17,-11-8 0,-2-7-1,-12 0 1,-4-3-31,1-7 0,-3 1-103,-2-19 117,-32 69 5,8 57-5,1-21 0,2 3-178,7 3 1,6-2 166,14 9-40,14-11 9,17-25 0,8-10 31,-21-7 0,0-3-12,23-4 1,-2-8 67,-5-29-23,-10-8-22,-11-5 6,-9-2 162,-9 2-168,-5 6 78,-3 11-27,-1 13-46,0 13 35,5 31 44,3 2-84,9 24 299,4-7-355,-6-11 0,2 2-6,-1-1 1,-1 2-29,0 5 1,-4 0 5,-10 24 22,-37-16 56,-3-19-89,-11-13-526,23-10-5255,24-36 5876,36-21 0,-13 10 0,18-2 0</inkml:trace>
  <inkml:trace contextRef="#ctx0" brushRef="#br0" timeOffset="98425">15354 12081 28087,'-10'57'164,"0"1"0,1-4 1,3 1-148,5 4 0,3-1-731,0-14 0,1 0 714,1 12 0,0-2-151,4 10 468,-1-12-669,-3-14 292,-2-15-130,-8-27 128,-5-37 67,6 5 1,1-3 22,0 0 0,3 1-28,5-1 0,5 2 6,16-9 223,3 20 0,7 3-2559,2 4 0,2 4 2330,5-1 0,-1 4 0,11 1 0,-25 10 0</inkml:trace>
  <inkml:trace contextRef="#ctx0" brushRef="#br0" timeOffset="98610">14188 12304 25730,'52'-11'-980,"0"0"1,0 1 0,0-1-1,11-2 1,-1 1 0,-4 1 824,7 3 1,-8 1 0,8 1 0,-26-1 0</inkml:trace>
  <inkml:trace contextRef="#ctx0" brushRef="#br0" timeOffset="98945">16082 11780 27897,'36'54'143,"-1"-1"1,0 0 0,-4-1-133,-9-9 0,-3-1-230,2 3 1,0 4 207,-3-4 0,1 5 0,-3 0-217,-3 1 0,-2 1 1,-2 1 187,-1 11 1,-1 1 0,-6-2-227,-3-14 0,-4-3 0,-3-1 269,-10 16 0,-8-7-3,1-19 0,-5-4-286,-14 7 1,-3-3-2322,5-10 0,1-3 2607,2-5 0,2-3 0,-4-4 0,33-19 0</inkml:trace>
  <inkml:trace contextRef="#ctx0" brushRef="#br0" timeOffset="99110">16735 12883 19372,'0'0'0</inkml:trace>
  <inkml:trace contextRef="#ctx0" brushRef="#br0" timeOffset="101237">2010 14902 19585,'-37'-16'2187,"0"0"0,-24-9 149,41 13-1020,8-2-1097,1 0-107,8-4-90,13 2-22,27-10-84,27 12-3,-21 14 0,0 7-33,-6 4 0,-5 7-162,-3 9 1,-7 4-72,-2 33 28,-13-16 0,-5 3 255,-3-3 0,-4 1 70,-2 3 0,-2-3 269,-13 12 73,6-33-242,7-35-4,8-16-77,7-9 1,3-8 16,6-5 1,4-2-36,-1 7 1,2-2 0,1 4-131,6-9 0,2 5 129,0 6 0,-1 8 0,8 9-34,-6 10 34,-2 23 40,0 43 7,-15-11 1,-2 7-184,-4-8 0,-1 2 0,0 1-156,-1 0 1,-1 0 0,-1-3-659,-1 8 1,2-5-3485,6-13 1,4-6 4553,5-10 0,5-13 1,-13-6-1</inkml:trace>
  <inkml:trace contextRef="#ctx0" brushRef="#br0" timeOffset="101405">3008 14917 24189,'46'-4'-597,"0"1"1,1-1-1,-4 0 1,-5 1-1,16-1 1</inkml:trace>
  <inkml:trace contextRef="#ctx0" brushRef="#br0" timeOffset="101539">3057 15202 22950,'48'-23'-390,"1"0"1,-1 0 0,1 1-1,11-6 1,-7 3 0,-15 6 0,0 0-1</inkml:trace>
  <inkml:trace contextRef="#ctx0" brushRef="#br0" timeOffset="101920">3759 14605 27617,'50'-29'-6,"-1"-1"0,7 9 1,-6 14-85,-7 32-30,-17-2 0,-4 3 52,-8 29-38,-12-9 0,-9 4 72,-11 3 0,-7 1-634,3-12 1,-3 2 0,-1-4 669,-11 7 1,-3-6 64,2-8 1,1-6 693,-3-5-459,10-11 408,13-6-542,10-14-123,34-10-96,24-5-83,12 4 209,-25 13 0,-1 3-1755,21 3 1680,4 3 0,-1 2 0,-11-3 0,-5 2 0,1 0 0</inkml:trace>
  <inkml:trace contextRef="#ctx0" brushRef="#br0" timeOffset="102106">4585 14480 25186,'57'-24'-800,"0"0"0,0 0 0,-7 6 0,-15 14 0,-3 0 0</inkml:trace>
  <inkml:trace contextRef="#ctx0" brushRef="#br0" timeOffset="102505">4563 14423 24295,'-21'42'257,"-1"1"1,3-3 0,4-3-224,11 6-34,1-5 5,2-7 275,4-5 471,15-12-39,20-7-528,6-13-116,14-3 16,-10 0-84,-14 4 0,2 4-40,-3 8 1,1 5-12,3 7 1,-3 4-45,7 29 67,-28-21 0,-5 1 84,-7 18-56,-17-3 163,-9-2 21,-21-6 152,-9-4-134,11-18 0,-3-3-141,4-5 1,1-2-88,1 1 1,3-3-1139,-6-14-5043,46-5 6207,19-12 0,-5 11 0,2 2 0</inkml:trace>
  <inkml:trace contextRef="#ctx0" brushRef="#br0" timeOffset="102687">5325 15104 28261,'-22'43'-460,"0"0"1,-5 2 0,-2-2 459,-7-1 0,0-5 0,-4 6 0,14-17 0,-1 0 0</inkml:trace>
  <inkml:trace contextRef="#ctx0" brushRef="#br0" timeOffset="104335">6671 14623 25881,'14'-31'403,"30"-6"-364,3 19-22,-3 7 0,0 4-17,8 7 0,8 16 42,-41 10 0,-6 7-40,-2 11 1,-6 3 0,0 1 0,-5 0-318,-4 2 0,-3-2 315,-14 12 0,-1-9 189,1-12 158,0-10 292,10-17-634,1-16 68,9-15-73,5-14 39,8 2 0,2-1-39,14-22 122,-4 17 0,3-1-128,7-6 1,3 0 5,1-2 0,0-2 44,-9 13 1,0 0 0,-2 1 28,3-4 0,-5 4 100,5-8 12,-23 28-106,-11 11-12,-9 16-62,-10 14 141,-6 18-140,-2 12-178,17-25 1,1 1 191,3 1 0,1 0-20,3 0 0,1 0 0,2 29 227,17-9-227,9-24 0,8-5 0,12-6 0,6-5 0,13 1 0,2-4-262,-11-6 1,-4-5 205,-5-1 0,-7-1-145,-4-4-824,-16-1-1798,-32 3-4279,-34 0-297,-7 0 7399,20 2 0,3 0 0,5-1 0,8 0 0</inkml:trace>
  <inkml:trace contextRef="#ctx0" brushRef="#br0" timeOffset="104703">6470 14157 24799,'51'-12'256,"-1"0"0,1 1 0,-2 1-253,-7 3 0,0 1-480,3-1 0,1 1 334,-2 0 0,0 0-322,-1 0 0,-1 0-854,-5 1 0,0 1 1319,10 2 0,-3 1 0,-4 0 0,11 3 0</inkml:trace>
  <inkml:trace contextRef="#ctx0" brushRef="#br0" timeOffset="104952">8266 14449 28093,'45'-12'-1585,"0"0"0,-1 1 0,-2 3-2953,22 4-5293,-3 2 8994,-6 2 1,-25 0 0,-13 0 0</inkml:trace>
  <inkml:trace contextRef="#ctx0" brushRef="#br0" timeOffset="105104">8398 14730 25679,'57'-17'-122,"1"-1"0,-11 4 0,0-1 0,-5 1 1,15-7-1,-24 9 0,0 1 0</inkml:trace>
  <inkml:trace contextRef="#ctx0" brushRef="#br0" timeOffset="109338">9725 14227 22425,'13'-33'1409,"-1"0"1,1-4 0,-2 4-940,-7 16-184,3-8-158,-6 20-10,-1 5-118,0 16 123,-11 45-123,5-29 0,0 3-176,-4 15 0,-3 4 176,-3 8 0,-1 1 17,0-2 0,1 0-17,0-1 0,1-2 0,2-12 0,3-6 33,5-2-38,2-14 10,3-13 85,20-10-96,17-22-134,-3 5 0,4 0-625,6-5 1,1 0-102,-7 5 1,0 3-2502,3 3 1,-3 4 3366,-1 5 0,-6 2 0,-22 1 0</inkml:trace>
  <inkml:trace contextRef="#ctx0" brushRef="#br0" timeOffset="109587">10004 14525 20761,'2'-41'1760,"1"1"1,0 1 0,2 6-1358,4 13-61,-1 9 274,-6 31-258,-1 16-89,-1 22-79,-2-7 1,-2 4-149,-1 4 0,-1 0-480,0 0 1,0-2 414,-2-5 1,1-6-555,0 5-2856,1-5 3433,13-45 0,-6 12 0,8-33 0</inkml:trace>
  <inkml:trace contextRef="#ctx0" brushRef="#br0" timeOffset="109756">10349 14273 24486,'45'-11'-1089,"-1"-1"1,1 1-1,0 0 1089,-5 4 0,-3 2 0,6-2 0,4-2 0</inkml:trace>
  <inkml:trace contextRef="#ctx0" brushRef="#br0" timeOffset="110172">10412 14206 26110,'-33'43'259,"1"-1"1,2-3 0,7-3-227,15-6-33,1 1 51,4-4 100,1 3 67,19-8-128,2-4-28,19-11-68,-2-6 6,5-1 0,1 0-11,20 9 28,-8 18 16,-6 7-33,-19 16 23,-23-4 44,-9-12 0,-7 0-45,-8 1 1,-7-2 44,-11 6 0,-4-3-1724,2-11 1,-2-4 1650,-9-4 0,2-7-33,5-5-1417,1-14-8375,68-32 9313,6 5 0,8-4 1,-16 23-1</inkml:trace>
  <inkml:trace contextRef="#ctx0" brushRef="#br0" timeOffset="110471">11071 14645 27992,'-24'39'118,"4"-6"-118,12-12 0,1-4 61,3-5-55,1-4 72,5-9-78,10-19-196,5-9-526,0-4-1345,-2 6-2627,-7 17 4694,-1 6 0,-3 3 0,0 1 0</inkml:trace>
  <inkml:trace contextRef="#ctx0" brushRef="#br0" timeOffset="110906">11782 13886 26732,'-26'55'410,"1"1"1,0-1 0,3-1-378,7-13 1,3 0 16,0 2 1,0 2-29,2 15 1,2 3 19,3-5 0,3-1-552,3-2 1,5-3 470,2-11 0,6-8-152,20-5 388,7-14-270,4-8 220,1-14-181,1-8 37,-19-6 0,-2-7 47,-8-4 1,-2-3-51,1 2 0,-4-1 50,-9-30 474,-20 34-412,-37 18-109,14 26 0,-3 11-353,-11 9 0,1 6-1330,10 1 0,6 4-603,6-1 1,11-1 2180,25 8 0,-1-23 1,13-8-1</inkml:trace>
  <inkml:trace contextRef="#ctx0" brushRef="#br0" timeOffset="111238">12199 14224 27505,'49'-15'41,"0"-1"0,-4 5 0,-6 8-2,-7 28-33,-9 35-4,-20-23 1,-5 2-3,-3 0 0,-4 0-196,-5 0 1,-4-4 234,-23 12 54,13-20 0,-1 0-93,-19 15 78,6-5-72,25-20 0,31-12-6,15-6-482,19-6-935,10-4-51,-26 2 1,1-1-555,6-3 0,1-2 1929,13-5 1,-2 0 0,6-3-1,-26 10 1,0-1 0</inkml:trace>
  <inkml:trace contextRef="#ctx0" brushRef="#br0" timeOffset="111739">13085 14166 25102,'-37'-32'773,"0"0"0,2 2 0,2 9-443,-9 24-111,3 9 66,-6 24-33,15 12-246,4 2 95,23-3-96,20-19-5,39 6-39,-16-20 0,3-2-34,0 2 0,1-1-154,0-4 0,-2-1 193,9 6-78,-6 1 45,-12 3 61,-8 3-89,-11 2 95,-9 17 95,-34 3-95,4-16 0,-5-2-17,-4-5 1,-2-4-74,-4-1 0,-1-5 90,-17-2 248,-6-12-103,29-32-142,30 4 0,9-4 13,7-2 1,8 0-348,10-8 0,5 3 331,-4 12 0,1 2 8,8-6 1,1 3-37,-9 9 0,0 3 142,23-17-881,-30 25-1838,-31 10 2605,-14 7 0,6-4 0,-3 4 0</inkml:trace>
  <inkml:trace contextRef="#ctx0" brushRef="#br0" timeOffset="114825">13727 14416 13077,'55'-20'119,"-1"1"1,-1 0-1,-4 1-72,-16 7 1,-2 1-922,5-2 1,0-1 890,4-2 0,0 0-15,2 0 1,5-4-34,-7 0 1,8-4 0,3-2 0,1-2 0,-2 0-129,-1-1 0,0 0 0,-1-2 0,3-1 0,2-1-269,-4 2 1,4-2-1,1-1 1,1-2 0,-1 1-1,0-1 1,-2 0 280,-3 2 1,-1-1-1,-1 0 1,-1 0 0,0-1-1,0 0 1,0 0-9,6-7 0,-1-1 0,1 0 0,-2-1 0,-1 2 0,-2 0 323,1 0 0,-2 1 0,-2 1 0,0 0 0,-1-2 2,-1 1 0,0-1 1,-1 0-1,-2 0 1,-2 2-38,-1 1 0,-3 1 0,-1 1 0,0-1-12,10-13 0,1 0 1,-2 0-322,0 0 0,-1 0 0,1-5 248,-10 12 0,1-4 0,1-1 0,-2 0 1,-1 3-225,0-2 0,-2 3 0,-1 0 1,1-3 207,0 1 0,0-3 1,0 0-1,-1 0 1,-2 4-30,5-12 1,-4 3 0,-1 1 72,0-2 0,-2 0 0,0 0 4,-2 2 0,0 0 1,-2-5 293,-3 2 1,-1-4-1,-1-2 1,-1 0-342,-4 11 1,-1 0 0,-1-2-1,-1 0 1,0-2-26,0 0 0,0-1 1,-1-1-1,0-1 1,-1 0-1,-2 1-167,-2 0 0,-1 0 0,-1 0 1,-2 1-1,1 1 0,0 1 159,-1-14 0,0 3 0,-1 1 0,-1 1-10,-2 3 0,-2 1 0,-1 2 1,1 3 123,-2-1 0,0 4 0,0 0-114,0-1 0,0-1 0,-1 0-4,0 0 0,-1 0 1,-1-4-6,-1-1 1,-1-4 0,-2-1-1,0-1 11,2 13 0,0-1 1,0 0-1,-2 0 1,0-2 5,-1 2 0,-1-1 1,0-2-1,-1 1 1,0 2-1,1 2-10,-5-11 1,1 3 0,-2 1-1,-1 0-55,3 9 0,-3-1 0,-1 1 0,2 3 0,2 4 55,0 0 0,2 5 0,-1-1-11,-5-8 0,-1 0 0,0 3 400,-6-8 0,-1 2-471,6 13 0,0-1 0,-2 1 46,2 0 1,-1 1 0,0 0-109,-4-3 1,-1 0-1,2 3 118,-6-4 0,1-1-62,5 5 1,-1-3 0,1 0 621,3 1 0,1 0 1,0-2-548,-3-5 0,2-2 0,2-1-327,6 5 1,4 1-1,1 1 70,0-6 1,3 3-99,5 4 0,0 3-593,-20-13 1189,4 19 1,-1 2 0,-4-3 0,-10-2 0</inkml:trace>
  <inkml:trace contextRef="#ctx0" brushRef="#br0" timeOffset="116010">14777 4111 16241,'15'-50'455,"0"1"1,12-4 0,5 8-311,16 11-145,-15 15 0,2 2-39,12 6-17,3 9 34,-19 17-12,-5 12 25,-23 7 1,-10 6 55,-10 9 1,-5 1 114,3 2 1,-2 1-436,-9 1 0,-1-3 390,10-15 1,2 0 55,-1 9 1,5 0-87,5-4 0,8-1-67,10 6 0,9-4-20,21 12-250,-8-32 1,3-5 41,13 4-44,-9-3 135,-12 0 117,-11 3 781,-11 3-344,-38 27-165,11-18 0,-2 0-208,-3 1 1,-1-1 21,1 1 1,4-1-20,3 10 23,13 17-79,33 1 3,-6-21 0,4-2-14,1-6 0,0-3 0,0 0 0,-3-1 6,-2 15 72,-9 0-78,-5 3 0,-5-1 225,-8 2-200,-1-15 0,-2 1-25,-4-1 0,-1 0 165,-3 5 0,1-1 143,-11 14-61,6-15-242,10-17 68,1-4-3210,6-6 3137,1-4 0,5-4 0,1-3 0</inkml:trace>
  <inkml:trace contextRef="#ctx0" brushRef="#br0" timeOffset="116158">15126 5865 15412,'0'0'0</inkml:trace>
  <inkml:trace contextRef="#ctx0" brushRef="#br0" timeOffset="116774">15708 5000 25264,'47'-2'28,"1"0"0,10-3 0,2-2-38,-17 0 1,2-2 0,2 0-282,11-3 0,4 0 1,-3 0 204,-12 2 0,-3 1 0,0 0 86,20-4 0,-5 0 11,5-2 442,-35 5-453,-13 0-15,-23 3-5625,-21 7 5640,-13 16 0,11-7 0,8 8 0</inkml:trace>
  <inkml:trace contextRef="#ctx0" brushRef="#br0" timeOffset="117226">16118 5475 22660,'34'-12'22,"1"1"1,16 0-57,-34 62-126,-14-13 1,-7 2 16,-9 2 0,-4 1 143,2-1 0,-2-2 16,-9-4 1,-2-6-5,-13-1 89,5-11 50,4-10 426,6-22-386,13-23-74,16-20 23,11 2-140,14 10 34,0 26-90,2 9 28,3 6-672,17 21-1969,-19-3 0,1 2-476,-2 0 0,0 1 3145,2 1 0,-4-3 0,-6-3 0,-7-8 0</inkml:trace>
  <inkml:trace contextRef="#ctx0" brushRef="#br0" timeOffset="117541">16639 5287 23388,'37'55'-135,"-1"-1"1,-12-14 0,2-3 97,25 7 1,-1-5 87,-11 8 408,-40 2-336,-16-17-123,-8-11 0,-5-4-3540,-24-4-5716,2-4 9256,10-17 0,28 2 0,6-4 0</inkml:trace>
  <inkml:trace contextRef="#ctx0" brushRef="#br0" timeOffset="117691">16815 5238 22571,'35'-33'-432,"0"0"1,0-1 0,9-12-1,-3 7 1,6 14 0,-23 8 0</inkml:trace>
  <inkml:trace contextRef="#ctx0" brushRef="#br0" timeOffset="118711">14072 3864 11530,'31'-33'164,"-1"0"0,0 1 0,15-17 0,-1 1-83,-6 11 1,-1 0-1366,7-8 0,2-1 1407,-12 13 0,1-1 1,5-2-57,-2 4 0,4-1 0,3-2 0,2 2 1,0 2 57,1 4 0,2 1 1,1 3-1,0 0 1,0-1-107,0 0 0,0-2 0,0 2 0,1 2 0,1 5-5,5 3 1,3 4-1,0 4 1,-3 2 0,-6 2-15,-2 4 0,-5 3 0,2 1 1,10-1 1,2 2 0,-5 2 394,3 8 1,-4 4-403,-2 4 1,-1 8-16,-10 7 1,-2 8-1,-4-2 57,2 5 1,-6 2 30,-10-6 0,-3 4 1,-6-2-18,-8 9 0,-6-1-50,-2-1 0,-1 0-3,2-2 1,-1-1-1,-2-9 0,0-5-64,1 2-179,3-11 33,2-12 1331,1-10-1672,0-5 146,3-9 408,2-7 465,1-4-358,-2 2 957,-1 3 308,-1 5-403,0 1-667,-1 2-240,1 3 0,-2 0-113,2 1-330,-1 0 381,2 0 0,-2 0 0,0 0 0</inkml:trace>
  <inkml:trace contextRef="#ctx0" brushRef="#br0" timeOffset="119409">15864 3946 20515,'-58'13'158,"0"0"0,13 1 0,-1 2 0,5 2-110,-3 10 0,5 3 64,-5 3 0,3 1-3,13-10 0,5-1-3,2 8 29,26-18-18,37-3-117,-6-6 0,4 0-59,16 2 1,1 2-348,-7-2 1,-2 2 295,-5 2 1,-6 2-81,2 12-17,-17 4 195,-10 4 24,-32 21 63,-3-23 1,-6 0 139,-13 9 1,-3 0-419,3-9 0,1-1 380,1-2 0,2-3 109,-5 6 687,7 0-676,17-11 61,30-4-240,19-11-118,31-6 33,4-6-358,-29 3 1,1-1 324,2-2 0,2-1-25,12-3 0,3 0 338,-8 1 0,0 0-268,0-1 0,-3 1 201,5-2-72,-32 7-174,-16 4-1690,-2 0 1,0 1-1</inkml:trace>
  <inkml:trace contextRef="#ctx0" brushRef="#br0" timeOffset="119540">16501 4737 13026,'0'0'0</inkml:trace>
  <inkml:trace contextRef="#ctx0" brushRef="#br0" timeOffset="122176">6733 15938 22341,'-45'-15'885,"-3"10"-516,-4 28-109,14-1 1,-1 4-68,3 1 1,3 3-57,0 5 0,5 1-75,-4 16 61,41-10-67,15-21-12,5-8 1,7-2-45,3 0 0,2 0-48,10 3 1,-1 1-98,-10-3 1,-4 2 102,-4 0 0,-4 2-8,-1 13 39,-11 20 100,-29 8-39,-10-22 1,-9-1 282,-17-2 1,-7-5-528,4-7 0,-2-4 362,-4-5 0,1-3 2,18-5 1,2-3 202,-6-6 0,2-5-194,-14-20-185,14-17-610,39 8-459,22 11-628,9 21-4066,20 22 5769,-1 23 0,-10-12 0,-14 7 0</inkml:trace>
  <inkml:trace contextRef="#ctx0" brushRef="#br0" timeOffset="122463">6994 16593 27421,'2'48'280,"0"0"0,-1-1 0,1-3-230,-2 13-33,1-16 0,1 0-152,1 15-495,1-21 0,1-4 630,4-2 0,-4-14 0,1-8 0</inkml:trace>
  <inkml:trace contextRef="#ctx0" brushRef="#br0" timeOffset="123145">8275 16259 28671,'60'-23'-2908,"-24"12"1,0 2-2009,0 4 1,0 1 4498,3 0 0,-2 0 1,4 1-1,-14 1 1</inkml:trace>
  <inkml:trace contextRef="#ctx0" brushRef="#br0" timeOffset="123295">8342 16684 24643,'50'-17'-1229,"0"0"0,0 1 0,-2-2 0,-1 1 1,-7 2-1,12-5 0,-15 2 0</inkml:trace>
  <inkml:trace contextRef="#ctx0" brushRef="#br0" timeOffset="128989">10238 16230 26861,'-5'-33'78,"2"-1"-78,4 4 34,1-3 111,-2-11 57,0 15 44,0-4-78,0 22-168,0 6-50,0 3-6,0 9 56,0 9 101,0 15-56,0 12-37,0-5 0,0 2-8,0 25-211,0-22 0,0-1-361,0 16-654,0-4-723,-3-5-1815,-6-2 3764,-9 1 0,7-23 0,-3-1 0</inkml:trace>
  <inkml:trace contextRef="#ctx0" brushRef="#br0" timeOffset="129173">9861 16753 26805,'65'-12'106,"-33"6"1,2-1-2166,13-4 1,0 0-662,-10 3 1,1 2 2719,18-2 0,-5 2 0,-10 3 0,-3 3 0</inkml:trace>
  <inkml:trace contextRef="#ctx0" brushRef="#br0" timeOffset="129671">9964 17214 23959,'13'-47'689,"-1"0"0,0 5 0,2 5 39,23 6-341,-2 15-270,-2 5 12,-7 25-90,-14 12 73,-3 17-78,-5 10 5,-6-9 0,-5 4-22,-8 4 0,-6 0-15,2-11 0,-3 1 0,-2-3-559,-9 7 0,-3-6 557,-1-6 0,0-6 0,-11-4 50,4-9-44,10-9 140,2-26-107,17-20-39,5-8 0,21-8 5,7 20 1159,10 7-1164,5 9 62,16 10-28,4 30-37,-20-3 0,-1 4-263,-6 1 0,-3 3-1067,20 24-818,-15-20-7680,17-6 8917,-16-12 1,2-4-1,-21-7 1</inkml:trace>
  <inkml:trace contextRef="#ctx0" brushRef="#br0" timeOffset="130006">10485 16916 28070,'0'46'147,"0"0"1,0-1 0,0-2-143,0 15-5,0 1 0,-4-5-50,-1-6-68,-4-8-178,0-5 178,2-14-100,2-7 128,9-11 84,7-8 6,10-1-212,7-5-315,4 1-2548,21 0 3075,-17 7 0,-1 1 0,12-2 0,-1 4 0</inkml:trace>
  <inkml:trace contextRef="#ctx0" brushRef="#br0" timeOffset="130224">10753 17199 28440,'-30'15'231,"7"2"-231,17 19 0,4 9 0,-1 2 0,-1 2-2395,-3 2 0,-1 1 2395,-4 6 0,-1-4 0,5-18 0,0-5 0,-9 8 0</inkml:trace>
  <inkml:trace contextRef="#ctx0" brushRef="#br0" timeOffset="132919">11755 15657 20336,'-43'-9'528,"-1"1"0,-2-1 0,4 7 380,0 16-521,0 0 301,4 17-363,21-11-17,1 8-45,12 9-55,4 14-7,5-12 1,1 1-110,-1-3 1,0 0-146,3 4 1,0 0 164,-4-8 0,0 3 173,0 20 1,-2 4-146,-1-16 0,0 0 0,0 3-62,0 13 0,-1 3 1,1-3-447,-1-9 0,0-3 1,0 0 367,0 0 0,0-1 0,0-3 25,0 4 0,0 1-77,-1-6 1,0 3 0,-1-1 109,-2 20 1,0-1-14,1-15 0,-1 0 0,0-3-15,-1 6 1,0-5 3,0 9-29,3-32 141,8-19 202,34-11-816,-2-4 1,7-4-1611,0-1 0,4-2 0,-1-1-1199,-5 1 0,-1 0 0,-1-1 3170,3-3 1,0-1 0,-8 3 0,8-5 0,-17 5 0</inkml:trace>
  <inkml:trace contextRef="#ctx0" brushRef="#br0" timeOffset="133434">12076 15871 27286,'-9'32'108,"-1"0"1,-1 15-1,0 2-105,3-3 0,-1 1 13,0 10 1,-1-1-23,1-11 1,1-5 11,-1 12 16,5-30 57,4-17-23,7-9-56,18-11-6,1 2-72,15-6-40,-7 9-386,-1 4-554,1 3-3166,5 2-2369,-12 1 1749,-4-2 4844,-16-2 0,-7 2 0,0-1 0</inkml:trace>
  <inkml:trace contextRef="#ctx0" brushRef="#br0" timeOffset="133652">12196 16216 22369,'-6'-36'2080,"-1"1"1,-4-22-1823,11 56 560,0 31-382,0 25-363,-1-9 0,-1 5-51,0 6 1,0 1-490,0-11 1,-1-2-153,0-3 1,0-4-1506,1 9 2124,0 3 0,2-26 0,0 1 0</inkml:trace>
  <inkml:trace contextRef="#ctx0" brushRef="#br0" timeOffset="133971">12470 15880 27202,'-8'44'196,"-1"1"0,-2 12 0,0-2-156,-1 9-40,4-21 0,-1-1-23,-4 19-296,5-19 185,5-8-51,30-33-101,3-13-252,5-2 1,3-2-911,-6 4 0,0 1-1602,5 0 0,-1 1 3050,7 3 0,-20 5 0,-21 5 0</inkml:trace>
  <inkml:trace contextRef="#ctx0" brushRef="#br0" timeOffset="134203">12613 16058 26194,'0'11'1714,"0"14"-1417,0 37-211,0-13 1,0 4-115,0-1 0,0 3-2102,0 11 1,0 0 2129,0-11 0,0-6 0,0 10 0,0-28 0</inkml:trace>
  <inkml:trace contextRef="#ctx0" brushRef="#br0" timeOffset="135406">11708 16062 26810,'1'-35'84,"1"4"101,1 16-62,-1 5 157,-1 0 23,-1 8-236,-15 16-11,1 10 11,-15 24-42,18-18 1,1 3-343,0 5 1,1 2 318,1 4 1,1 3-3,2-1 0,1 3 0,2 1-192,2 0 0,2 0 0,4 2-1461,9 10 1,5 2 0,2-4-744,-3-14 1,0-2-1,5-5 2234,7-2 1,4-4 0,-4-6 0,11 4 0,-10-14 0</inkml:trace>
  <inkml:trace contextRef="#ctx0" brushRef="#br0" timeOffset="136071">12885 16334 26928,'37'-13'218,"5"-1"-184,3 2-28,3 1-6,-4 2 33,3 1-218,-17 5-2766,-7-1 2951,-16 1 0,-7 1 0,0-1 0</inkml:trace>
  <inkml:trace contextRef="#ctx0" brushRef="#br0" timeOffset="136970">13754 15915 22032,'0'-35'2874,"1"6"-2050,-1 23 111,2 0-633,-2 2-201,1 1-219,-1 2 174,0 14-50,0 3 123,-4 17-84,-1 3-40,-5 9 62,0 5-67,0 4 0,0 2 0,6-20 0,0 0-5,0 24-46,3-2 57,6-31-6,5-17 6,4-10-1,14-13-38,10-4-12,2-5-129,3 1-106,-12 11-397,0 4-366,-3 2-474,-4 3-1620,-4 1 3137,-4 5 0,-8-3 0,-3 3 0</inkml:trace>
  <inkml:trace contextRef="#ctx0" brushRef="#br0" timeOffset="137206">13988 16045 24676,'-10'51'748,"0"0"1,3-18 0,1 0-746,-1 21 0,3 1-129,3-16 0,0-3-2770,0 28 2896,13-13 0,-9-22 0,9-26 0</inkml:trace>
  <inkml:trace contextRef="#ctx0" brushRef="#br0" timeOffset="137606">14375 15849 25993,'-13'36'106,"-1"0"1,1-3-1,4-3 107,20 7-208,6-10 79,16 4-84,6-13-87,-5-7 1,2 1-122,0-1 1,0 2 106,5 4 1,-1 1 94,12 11-61,-25 4 67,-21-8 129,-12 2-12,-9 1 63,-32 12-180,14-20 0,-4-2-684,-9 3 1,-1-4-833,8-4 1,0-6 1515,-1-14 0,5-3 0,8 1 0,2-16 0</inkml:trace>
  <inkml:trace contextRef="#ctx0" brushRef="#br0" timeOffset="137806">14447 15898 18033,'-3'-13'7411,"1"3"-6941,2 10-156,0 0-314,54-44-34,-21 30-686,4-10 1,5 2 719,3 22 0,-4 5 0,-6-3 0,26 6 0</inkml:trace>
  <inkml:trace contextRef="#ctx0" brushRef="#br0" timeOffset="138087">15082 16201 27566,'-4'30'-56,"0"-2"-95,-3-6-140,3-5 11,1-7 22,2-5-1137,1-6-1792,9-17 3187,10-23 0,-5 14 0,2-7 0</inkml:trace>
  <inkml:trace contextRef="#ctx0" brushRef="#br0" timeOffset="138538">15354 15804 28227,'8'-51'140,"-3"24"-61,-13 54-40,-5 18 45,-7 9-33,5-10 0,1 4-51,1 1 0,2 2-386,0 0 0,2-2 386,4-3 0,1-5-45,5 9 64,11-7-288,6-10-605,37-9 345,-19-16 0,3-5 420,10-9 0,-1-4-42,-7 1 1,-4-3 220,-4-7 0,-5-4 160,-1-13 929,-12-16-543,-25 9-515,-32 7-124,9 37 1,-4 8-325,3 1 0,0 5-566,1 7 0,4 4-4010,0 11 5002,10-2 1,12-16-1,5-5 1</inkml:trace>
  <inkml:trace contextRef="#ctx0" brushRef="#br0" timeOffset="138873">15813 15717 27029,'50'6'-198,"1"0"0,-5 0 0,-8 6-104,-13 26 235,-11 3-12,-8 6 146,-13-15 1,-6 2 200,-1-2 1,-3 0-126,-2 0 0,-1-3 47,-16 16 62,20-26 95,10-8-291,34-8-1426,4-12 1,6-4 1369,15-3 0,1 0 0,-15 2 0,-3 0 0,25-10 0</inkml:trace>
  <inkml:trace contextRef="#ctx0" brushRef="#br0" timeOffset="139305">16583 15782 25623,'-26'-40'532,"0"1"0,2 4 0,0 9-347,-4 18 17,1 7-23,-1 13-73,2 5 73,4 13-61,6 5 50,7 22-162,25 2-65,3-22 0,5-3 17,0-7 0,3-3-84,15 0 0,0-3-36,17 10 72,-6 6 96,-29 0 55,-50-2-27,-8-8-34,-27-6 0,9-12 84,-13-5 145,18-22-229,9-24-196,38-12-483,11 18 1,5 0-109,6 4 1,3 1-1158,5-4 0,3-2 1944,12-11 0,0 2 0,-20 20 0,-1 1 0,4-2 0,0-1 0</inkml:trace>
  <inkml:trace contextRef="#ctx0" brushRef="#br0" timeOffset="139620">16768 15354 27919,'42'37'81,"0"1"0,-10-3 1,-1 4-1,-6-1-76,-4 1 1,-5 1-682,6 15 0,-3 0 695,-8-15 1,-3 1-20,-1 13 0,-3 3 65,-2-2 1,-4 1-63,-6 9 0,-3-2-121,1-17 1,-2-4-1,-3-7 0,-2-6-135,-5 2-828,5-10-431,2-9-8319,1-23 9502,7-7 0,0-2 0,7 4 1</inkml:trace>
  <inkml:trace contextRef="#ctx0" brushRef="#br0" timeOffset="139971">16978 14772 27768,'14'-36'80,"1"0"0,7 3 1,2 11-137,8 24-107,10 13-649,-20 33 602,-16-13 0,-5 3 204,-8 11 1,-5 0-159,3-8 1,-3-2 196,-5-5 1,0-3 218,1 0 168,8-10 45,8-11-57,47-5-383,-5-10 1,5-5-71,-4 4 0,4-1 0,-2-1-780,15-5 0,-3 0 119,-6 0 1,-8 0-3199,-8 1 3977,-15 1 1,-16 6 0,-4 1 0</inkml:trace>
  <inkml:trace contextRef="#ctx0" brushRef="#br0" timeOffset="141774">17330 15944 27656,'48'0'375,"4"0"-375,2 0-269,4-1-355,-21-1 0,0-1-2003,13 0-3176,-6-2 5803,-45 4 0,-3 1 0,-12 0 0</inkml:trace>
  <inkml:trace contextRef="#ctx0" brushRef="#br0" timeOffset="142025">17497 15782 25718,'-18'35'1876,"3"9"-1708,7 14-120,2-10 0,1 3-695,0 1 0,1 2 441,1-4 1,1 3 0,0-6 0,0-7-1,1-3 1,1-2 0,0 0 0</inkml:trace>
  <inkml:trace contextRef="#ctx0" brushRef="#br0" timeOffset="142557">18399 15419 25808,'-18'44'295,"-1"0"1,0 0 0,-2 11 0,1 4-1,4-3-183,7-8 0,3-1 0,0 1-1105,-1 0 1,0 0-1,2 0 1038,3 17 0,4-5-42,3-20 0,3-3 333,2-3 1,3-1-454,19 25-598,-7-30 1,4-4-6069,29 3-1938,-1-17 8721,-10-29 0,-30 2 0,-6 1 0</inkml:trace>
  <inkml:trace contextRef="#ctx0" brushRef="#br0" timeOffset="142940">18890 15590 26306,'-21'36'246,"0"0"1,1 6 0,5-3-91,7 1-72,4 8 68,30-10-152,0-13 5,23 6-5,-8-13-84,15 10-50,-9 4 95,-3 10 39,-23-7 33,-15-1-33,-16-10 67,-24 11-162,-25-6-1675,17-16 0,-2-4-1162,8-7 0,2-5 2932,-28-19 0,41 5 0,9 0 0</inkml:trace>
  <inkml:trace contextRef="#ctx0" brushRef="#br0" timeOffset="143123">18896 15679 25612,'58'-11'-381,"0"0"0,-13 3 0,-1 0-1790,-2 1 1,-2 1 2170,-4 0 0,-4 1 0,6-2 0,-1 0 0</inkml:trace>
  <inkml:trace contextRef="#ctx0" brushRef="#br0" timeOffset="143326">19415 15568 27130,'-9'57'386,"0"0"0,2 4 1,1 0-421,4 1 1,2 0-1048,2 0 0,1-3-1098,0-12 1,1-4 2178,4-1 0,0-6 0,1-9 0,1-4 0</inkml:trace>
  <inkml:trace contextRef="#ctx0" brushRef="#br0" timeOffset="143558">19750 16042 25303,'-18'28'-688,"5"-6"-29,12-19-1053,1-2-3249,1-7 5019,6-4 0,-5 1 0,4 0 0</inkml:trace>
  <inkml:trace contextRef="#ctx0" brushRef="#br0" timeOffset="144092">20316 15626 25539,'-9'-38'339,"1"0"0,-12-25-261,-7 47-16,-6 6-57,-7 5-2,7 10 0,-2 5 5,1 9 1,0 4-9,-1-1 0,4 4 0,5 5 0,7 1 28,5 13-23,8-5 29,14-7 11,8-7 11,11-11 45,28-6 67,2-21 19,-21 0 1,-2-3 159,15-19-129,-15-4 118,-19 14 118,-3 1-471,-7 11 17,-1 11 28,-4 19-22,-5 15 96,-1 11-102,-6 6 0,1 5 0,-2 3 0,6-18 0,0 2-46,1-1 1,-1-1-762,-1 6 1,0-3-1759,-2 14 2565,0-20 0,7-26 0,0-4 0</inkml:trace>
  <inkml:trace contextRef="#ctx0" brushRef="#br0" timeOffset="144356">20623 15855 27975,'57'-8'-1056,"1"0"0,6-3 0,-7 0 1,-13 2-1,4-4 0</inkml:trace>
  <inkml:trace contextRef="#ctx0" brushRef="#br0" timeOffset="144759">21441 15356 26581,'-31'58'242,"1"-1"1,2-3 0,4-2-185,13-18 1,4 0-34,-1 8 1,2 0 58,4-5 0,3-1-23,8 28 29,17-26-79,10-25-11,8-8-11,4-3-513,-12-5 1,2-3-1945,-4 1 1,-1-2 280,1 0 0,-2-2 2187,16-8 0,-33 10 0,-4 1 0</inkml:trace>
  <inkml:trace contextRef="#ctx0" brushRef="#br0" timeOffset="144991">21626 15746 26984,'-11'-28'1142,"1"16"-929,3 54-62,0 7-78,-2 6-67,3 1-6,0 0-241,3-19 0,1-1-739,0 15-1568,0 5-1423,6-33 3971,14-10 0,-10-9 0,9-3 0</inkml:trace>
  <inkml:trace contextRef="#ctx0" brushRef="#br0" timeOffset="145189">22053 15374 26284,'46'-13'-428,"0"0"1,14-8-1,-7 3 1,-22 9-1,19-11 1</inkml:trace>
  <inkml:trace contextRef="#ctx0" brushRef="#br0" timeOffset="145491">22062 15361 23215,'-20'41'780,"-1"1"1,6 2-1,11-5-394,31 2-336,-4-16 1,2-1-28,22 13-23,2-4-6,-16-9-95,2 15 101,-14 7 62,-11 12-57,-21-11 79,-15-8 28,-5-16-386,-19 0 274,1-11 0,12-1 0,11-11 0</inkml:trace>
  <inkml:trace contextRef="#ctx0" brushRef="#br0" timeOffset="145790">22686 15777 26273,'-10'23'-476,"0"-2"55,7-8 455,0-7 22,2 0-56,2-9-107,5-3-598,1-5-1418,2-4 2123,1-3 0,-6 8 0,0 0 0</inkml:trace>
  <inkml:trace contextRef="#ctx0" brushRef="#br0" timeOffset="146458">23406 15180 25601,'-15'43'267,"0"1"0,-3 19 0,2 1-239,5-17 0,2 0-618,-1 15 0,2-2 595,4-21 1,3-2 237,6 6 1,7-2-303,5-9 0,5-3 59,-2-1 0,4-5 28,33-1 289,-18-21-255,-5-12 140,-6-5-68,-9-12 617,-8-1-650,-8-15-129,-30 11-191,-25 8-957,-8 27-477,25 9 1,1 7 1652,8 7 0,5 1 0,-5 4 0,5 3 0</inkml:trace>
  <inkml:trace contextRef="#ctx0" brushRef="#br0" timeOffset="146793">23885 15280 28194,'38'12'-282,"1"0"0,-9 8 0,-7 7 159,-14 17 0,-11 6 125,-12 3 1,-7 0 19,-5-3 1,-3-4-20,3-12 0,-1-4 2,-12 8 230,26-26-44,19-7-1166,42-13-2363,14-11 3170,-1-3 1,-1-1-1,-2-1 1,-25 8 0,0 1-1</inkml:trace>
  <inkml:trace contextRef="#ctx0" brushRef="#br0" timeOffset="147556">24511 15334 24139,'2'-52'453,"0"9"-363,1 31-29,-1 2-61,-3 2-33,-17 3 38,0 3 79,-14 9 118,6 5 5,3 9 29,3 5 111,8 20 23,16 9-320,9-17 1,5-1-32,-2-6 1,3-1-20,16 7 0,1-3 0,7 6 0,-17-17 0,0 0-39,10 11-12,-16-5 51,-2-5 45,-22-8-39,-12-10 78,-30-2-28,-10-3 313,-8-14-83,21-1-73,22-16 44,24-23-251,13 4-157,-3 15 1,2-1 99,2 7 1,3 0-748,8-6 0,2-1 798,1 2 0,0 1 0,13-14 0,-11 14 0</inkml:trace>
  <inkml:trace contextRef="#ctx0" brushRef="#br0" timeOffset="147859">24899 14968 26570,'48'17'358,"1"-1"0,-2 11 1,-5 9-357,-8 18 1,-8 9-328,-10-14 0,-2 2 0,-2 2 321,-3 2 0,-2 2 1,-2-3-374,-3 12 0,-4-3 374,-2-8 1,-5-6-82,-14 6-38,3-28 1,-3-3-2909,-24 7 3030,-1-30 0,19-1 0,16-22 0</inkml:trace>
  <inkml:trace contextRef="#ctx0" brushRef="#br0" timeOffset="148190">25231 14543 24228,'3'-37'1106,"1"0"1,5-20-1107,11 48 0,2 6-202,12 22-151,-9 22 275,-2 9 56,-16 14 22,-17-17 0,-6-2 56,-5-7 39,2-7 358,8-10 964,19-8-1266,18-7-89,23-7-62,14-8-443,-28 4 1,1-2-480,0 0 1,1-1 921,2 1 0,-3 0 0,3 0 0,-5 2 0</inkml:trace>
  <inkml:trace contextRef="#ctx0" brushRef="#br0" timeOffset="148790">14295 17691 25152,'41'-20'-314,"-1"-1"1,1 1-1,16-8 1,-1 5-2466,-2 11 1,-3 4-2138,-15 2 1,-2 0 4736,6-1 1,-5 1 0,-14 2-1,-12 3 1</inkml:trace>
  <inkml:trace contextRef="#ctx0" brushRef="#br0" timeOffset="148960">14663 17377 27998,'-2'57'168,"0"0"0,0-2 0,1-2-367,1-14 0,0 1-1930,0 5 1,0 1-2364,0-2 1,0-1 4491,0 4 0,0-4 0,0 4 0,0-15 0</inkml:trace>
  <inkml:trace contextRef="#ctx0" brushRef="#br0" timeOffset="155162">15708 17912 27550,'44'-15'-2303,"0"0"1,0-1 0,18-4 0,-2 3 2182,-7 9 1,-5 4-1,5-2 1,-13 2 0</inkml:trace>
  <inkml:trace contextRef="#ctx0" brushRef="#br0" timeOffset="155326">16697 17814 22839,'65'-11'-599,"0"1"1,-1 0-1,-6-1 1,-6 2-1,-10 4 1,0 1-1</inkml:trace>
  <inkml:trace contextRef="#ctx0" brushRef="#br0" timeOffset="155475">17412 17769 25696,'57'-15'-223,"0"0"0,0 0 0,0 0 0,0-4 1,-4 3-1,-9 8 0,0 1 0,0-1 1</inkml:trace>
  <inkml:trace contextRef="#ctx0" brushRef="#br0" timeOffset="155608">18393 17633 21607,'34'-25'-2077,"1"0"1,6-11-1,-15 29 1</inkml:trace>
  <inkml:trace contextRef="#ctx0" brushRef="#br0" timeOffset="156110">18883 16677 26564,'35'-36'41,"-1"0"0,13 2 0,2 9-52,14 15 0,-12 12 0,-2 5 11,0 15 75,-21-4 1,-4 7 159,-9 15 0,-7 8 8,-1 15 1,-3 5-936,-1-19 0,-1 0 0,0 2 712,-2 8 1,-1 2 0,0-3 7,0-9 0,1-2 0,0 2 47,-2 9 0,1 1 0,1-1-53,2-9 1,2-2-1,0 2-22,2 10 0,1 2 0,1-5-382,3 3 1,2-4 378,1 4 0,0-3-14,-5-19 1,-1-2-12,-1 6 0,-2-1 28,-7 22 793,-13-32 0,-9-4-743,-12-10 1,-7-6-23,-15-5 0,-1-5-164,7-2 0,3-2-377,3-1 1,6-2-2888,7-11 3620,19-8 0,12 12 0,6-3 0</inkml:trace>
  <inkml:trace contextRef="#ctx0" brushRef="#br0" timeOffset="156658">20055 17508 26452,'53'-27'-3277,"0"-1"0,7 3 0,-6 7 2671,-10 14 1,1 4-1,-36 0 1</inkml:trace>
  <inkml:trace contextRef="#ctx0" brushRef="#br0" timeOffset="156790">20115 17711 24435,'61'-19'-174,"0"0"0,-11 3 1,1-1-1,-7 3 1,-10 3-1,-4 1 1,6-3-1,0 1 1</inkml:trace>
  <inkml:trace contextRef="#ctx0" brushRef="#br0" timeOffset="167390">6945 15826 25595,'23'-32'118,"1"4"-85,-8 15 23,4 0-44,5 2-12,1 2 0,3 2 5,2 2 46,-1 2-51,-3 2-6,2 10-11,-12 15 17,-2 3 6,-11 12 139,-26 20-61,7-22-84,-1-7 0,-2-1 101,-11 8-6,2-2-95,2-5 0,8-7 0,8-12 0,3-4 34,3-2 280,1-3 100,2-1-324,9-1 44,3-1-100,13-3-1,5-4 18,7-3-51,18-8 39,-4 3 213,0-1-135,-23 7 68,-15 6-174,-11 3-9842,-1 1 9288,0 0 0,0 0 1</inkml:trace>
  <inkml:trace contextRef="#ctx0" brushRef="#br0" timeOffset="171682">6207 17947 25937,'-33'-31'537,"0"-1"1,-6 4 0,-2 9-387,-2 21 0,-2 10-90,5 5 1,-2 5 0,3 1-9,-3 3 0,3 2-421,-5 13 1,9 1 372,17 3 270,10-3-225,30 10-25,1-30 0,5-1-31,1 0 1,2-1-117,7-5 1,0-2 3,15 5-8,-21-4 0,-2 3-92,12 25 371,-22-13 1,-8 4-112,-18 4 0,-10-1-39,1-5 0,-4-2-121,-13 3 0,-4-4 194,7-8 0,-1-3-1,-1 1 1,-1-2-34,2-3 0,-2-1 172,-6 0 1,1-3-2,-20 1-213,9-3 28,27-8-28,18-5-801,12-11-3237,15 2 4038,9 11 0,2 3 0,0-2 0,19 14 0</inkml:trace>
  <inkml:trace contextRef="#ctx0" brushRef="#br0" timeOffset="171966">6223 18767 28031,'2'60'640,"-5"2"-640,-4 2 0,-6 0 0,5-32 0</inkml:trace>
  <inkml:trace contextRef="#ctx0" brushRef="#br0" timeOffset="173192">6840 18569 27426,'46'-24'-980,"-1"1"0,-3 1 0,-2 6-3366,8 12-5485,-7 2 9261,-10 4 1,-15-2 0,-8 2 0</inkml:trace>
  <inkml:trace contextRef="#ctx0" brushRef="#br0" timeOffset="173330">6958 18792 19764,'-7'8'5461,"1"-1"-4727,6-7-476,0 0-1200,77-19 768,-34 5 0,2-1 0,3 2 1,-2 0-1,-12 1 0,0 0 1</inkml:trace>
  <inkml:trace contextRef="#ctx0" brushRef="#br0" timeOffset="173830">7894 18016 28350,'-33'42'107,"0"-1"0,1 1 0,5 0-107,12-3 0,3 0-636,-1 3 1,1 1 635,1 1 0,2 1 0,1 14 0,2 1 191,4-7 1,4-2-198,8 0 0,8-5-109,5-17 0,6-9-8,27-15 78,4-27-11,-24-16 163,-19 4 1,-3-5-89,-3 0 1,-6-1-15,-7-3 1,-7 2-6,-13-11 0,-24 31-45,6 39-179,-2 12-2804,15 23 1,6 10 3027,11-16 0,2 0 0,-5 7 0,3-4 0,16-2 0</inkml:trace>
  <inkml:trace contextRef="#ctx0" brushRef="#br0" timeOffset="174144">8458 18509 28283,'-19'29'118,"4"-1"-129,6-7 11,5-3-6,0-4-39,3-5 45,1-2 11,6-6-5,9-21 0,5-10 38,-2-12-44,-6 11-61,-9 13-426,-3 14-1647,0 2 2134,-4 8 0,3-5 0,-3 5 0</inkml:trace>
  <inkml:trace contextRef="#ctx0" brushRef="#br0" timeOffset="174843">9211 18246 24357,'2'-38'708,"0"0"1,-2-25-328,-10 44 73,-21 0-236,-1 8-134,-17 2 6,8 11-6,-3 10 0,0 10-17,5 14-67,7 6 3,17-9 0,5 3-1,5-2 1,7-1-112,10 3 0,7-4-59,20 8 100,-7-29 1,2-6 23,16-9 44,-17-7 0,0-5 106,-5-3 0,-2-5 168,3-6 1,-4-1 95,2-17 39,-17 12-157,-8 25-219,-2 5 29,0 9 40,-6 30-102,0-1 0,0 3 0,0 3 0,-1 1-489,-1 8 1,1 0 488,2-12 0,1-1 0,0 0 0,1 0 0,-3 29-222,5-26 1,0-2-5061,0 18 5282,4-6 0,-2-27 0,2-17 0</inkml:trace>
  <inkml:trace contextRef="#ctx0" brushRef="#br0" timeOffset="175478">10082 18177 25774,'-48'39'891,"10"1"-723,27-3-17,5 0-45,4-2 40,13-2-90,23 7 0,18-3-56,-19-15 0,0 0-11,15 11 5,-15-2 6,-24-7 28,-11 13 56,-32 2-65,9-16 1,-4-1-272,-2-5 0,-1-4-521,-1-3 1,1-3-2454,-12-10 3226,-2-32 0,23 20 0,1-18 0</inkml:trace>
  <inkml:trace contextRef="#ctx0" brushRef="#br0" timeOffset="175659">10060 18170 26239,'50'-9'-263,"1"0"0,-3 0 0,-2 2-3216,17 7 3479,-22-1 0,-3 1 0,6 0 0,0 0 0</inkml:trace>
  <inkml:trace contextRef="#ctx0" brushRef="#br0" timeOffset="176144">10900 18208 23651,'-40'-20'433,"0"0"0,4 2 1,2 5-9,2 15-21,2 7-169,3 5 185,3 21-67,11 4-185,5 1-90,19-4 6,6-14-72,27 7 44,9 1-84,-19-10 0,0 1-135,16 12 74,-11 1-12,-24-7 90,-7 3 11,-5 0-23,-30 15 141,-23-3 30,10-20 1,-3-3-65,6-5 0,1-4 117,-27-1-66,35-16-7,14-32-825,23 4 0,7-3-298,-1-3 1,4-1-1395,18-9 1,7 1 2388,-10 17 0,1 0 0,-2 4 0,-4 3 0,0 2 0,3-3 0,1 1 0</inkml:trace>
  <inkml:trace contextRef="#ctx0" brushRef="#br0" timeOffset="176511">11096 18152 25763,'46'-28'102,"1"-1"1,-2 1 0,-3 5-153,11 10-68,-1-1 118,-4 7-45,0 2 146,-17 6 280,-8 9 106,-17 7-11,-8 9 297,-9 26-580,4-18 0,0 3-165,-4 14 0,1 1-326,2-6 1,1-2 297,1 2 0,0-3 0,-3 17-370,4-21 1,0 0-566,-5 14-785,-2 10 1720,-10-28 0,14-18 0,-9-2 0</inkml:trace>
  <inkml:trace contextRef="#ctx0" brushRef="#br0" timeOffset="176659">11205 18513 27443,'55'-26'183,"0"0"0,-4 2 0,4 0-183,-9 7 0,6-1 0,-2 0 0,-6 3 0,-5 2 0,-2 1 0,10-5 0,-1-1 0,1 1 0</inkml:trace>
  <inkml:trace contextRef="#ctx0" brushRef="#br0" timeOffset="181596">20565 2233 24475,'-6'30'50,"1"-5"34,5-13 73,6-6-112,3-3 61,8-8 174,2-8 29,-2-6-80,-2-7-190,-8 1-39,-3 4-907,-6 8-1720,-9 5-1843,-16 32-2178,-12 9 6506,13-2 0,2 0 0,-3 3 0,6-4 0</inkml:trace>
  <inkml:trace contextRef="#ctx0" brushRef="#br0" timeOffset="181978">20102 3220 25573,'-19'42'-342,"4"-6"342,15-15 22,0-7 73,1-8 147,0-3 88,1-17-28,-1-11-201,-1-7-129,-4 8-381,0 12-818,-1 18 1227,20 21 0,6 4 0,-12-11 0,11 9 0,-1-1 0</inkml:trace>
  <inkml:trace contextRef="#ctx0" brushRef="#br0" timeOffset="182261">20844 3256 25427,'-39'52'107,"15"-3"-46,33-35 6,7-1-55,0-12 111,0-10 358,4-21-245,-10-4-85,0-16-17,-9 12-134,-6 3-11,-5 7-2773,-22 12 2784,-3 30 0,6-9 0,9 17 0</inkml:trace>
  <inkml:trace contextRef="#ctx0" brushRef="#br0" timeOffset="183345">19565 4744 24144,'-29'-24'1733,"0"1"1,23-15-1670,56 29 1,26 10-65,-17-5 0,5 0 0,-1-1-858,-3 1 1,-1 0 0,-2 0 700,-5 0 1,-2 0-1,-7 0-515,11 0 351,-20 3-1230,-9 0 138,-11 1-1886,-29 8 3299,-43 19 0,24-13 0,-18 10 0</inkml:trace>
  <inkml:trace contextRef="#ctx0" brushRef="#br0" timeOffset="183646">19888 4784 25998,'-6'2'1210,"-5"57"-905,3-5 0,2 9-266,0-9 0,1 3 1,0-1-718,1-7 1,0-2 0,0 0 679,1 16 1,1-5-6,1-20 1,1-4 620,0 25-1144,0-12-657,0-14-873,0-16 2056,0-19 0,0-11 0</inkml:trace>
  <inkml:trace contextRef="#ctx0" brushRef="#br0" timeOffset="183994">20255 5303 26133,'-40'9'557,"8"7"0,0 5-355,-15 24-530,15-12 1,3 2 545,-1 21-150,11-2 38,10-4 45,16-8 120,13-8-268,9-19 0,5-6-502,8 0 1,2-7-1869,11-9 1,-1-7 2316,-7-3 0,-4-3 0,8-14 0,-28 6 0</inkml:trace>
  <inkml:trace contextRef="#ctx0" brushRef="#br0" timeOffset="184260">21046 5051 27415,'48'-14'-1241,"0"0"1,1 2-1,-6 5 1,-15 8-1,-1 3 1</inkml:trace>
  <inkml:trace contextRef="#ctx0" brushRef="#br0" timeOffset="184413">20939 5435 25007,'51'-16'-369,"0"1"0,11-3 1,-4 0-1,-5 2 0,7-2 1</inkml:trace>
  <inkml:trace contextRef="#ctx0" brushRef="#br0" timeOffset="188073">22523 4782 24827,'41'-44'774,"2"9"-673,-2 30-6,3 2-6,-2 14-38,-4 9-46,-6 19 68,-10 14-502,-11 11 457,-7-28 0,-3 0-349,-4 3 0,-4 0 343,0 0 1,-3 0 5,-4-2 0,-2-2-149,0-2 1,-1-1 215,-16 20 6,6-13 156,5-9 854,12-18-938,9-15 682,14-18-855,13-19 51,9-12-51,-14 20 0,1-2 2,10-20 1,1-4 73,-2 1 0,0-1-75,-10 15 1,0-1 0,-3 3 40,1-4 0,-4 4-36,-2-1-6,-14 29 0,-6 25-6,-12 33-11,10-8 1,1 4 16,-1 0 0,1 1-109,4 2 0,3-1 160,14 15-40,6-7 17,14-6-28,4-10 220,3-10-209,15-8-117,-11-9-712,-3-4-476,-22-4-1445,-14-4-1838,-8-7 4577,-13-13 0,10 9 0,-9-3 0</inkml:trace>
  <inkml:trace contextRef="#ctx0" brushRef="#br0" timeOffset="189343">22740 4225 23007,'-41'-25'3411,"9"5"-2699,31 19-141,1 1-403,10-2-123,12 1 27,23-3-69,6 2 0,5-1 14,-10 0 0,1 0-140,17 0 1,1-1 138,-9 1 1,-4 0 2,-12 0 1,-3 0 59,29 0-29,-40 0-33,-21 3-17,-4 0-2604,-1 3 2604,-4 11 0,3-7 0,-3 6 0</inkml:trace>
  <inkml:trace contextRef="#ctx0" brushRef="#br0" timeOffset="189877">23584 4938 27298,'27'-25'59,"1"0"1,8 0 0,1 7-55,20 13 1,-1 1 0,-21 3-12,-23 1-1668,-8 0-8157,3 0 9558,-2 0 0,1 0 0,-2 0 0</inkml:trace>
  <inkml:trace contextRef="#ctx0" brushRef="#br0" timeOffset="190878">24718 5105 26956,'28'-49'512,"-10"14"1,2-3-362,-1-4 0,0-1-109,1 0 0,-1-3-702,-2 1 1,1-3 0,-3 4 659,-2 1 0,-1 1 28,4-14 0,-1 0 344,-7 10 0,-2 4-372,3-20 0,-3 12 349,-5 32-349,-2 33 0,-5 14 0,-2 26-7,1 0 1,0 6-7,3-15 0,1 1 0,1 2-430,1 10 0,1 2 1,3-4 425,2 12 0,5-7-8,3-10 0,4-8 968,20-6-943,7-19 0,2-15 42,-12-22 0,0-10-11,0-11 0,-4-5 17,3-6 0,-4-3-488,-5-7 0,-5-1 440,-7 14 0,-4 0 0,0 2 0,-2 0 635,-1 2 1,-2 2-636,-1 0 0,0 3 0,0-2 0,-13 52 0,3 35 0,0-2 0,1 4-279,3-7 1,1-1 278,1 3 0,1-1-21,0-2 1,1 1-663,2 10 1,5-1 682,13-7 0,2-4 0,-13-5 0,1-4 0,29 4 0</inkml:trace>
  <inkml:trace contextRef="#ctx0" brushRef="#br0" timeOffset="191159">25823 4815 23982,'-20'51'179,"-1"1"0,8 4 0,10-6-145,19-11 5,17 5 140,11-31 1300,-1-27-347,2-27-819,-19-10-268,-18 18 0,-4 0 22,-3-16-67,-8 4-252,-10 9 252,-36 37 0,-7 9 0,19-12 0,-10 17 0,-1 0 0</inkml:trace>
  <inkml:trace contextRef="#ctx0" brushRef="#br0" timeOffset="191661">22221 5865 27410,'62'-4'79,"0"0"1,0 0 0,0 0 0,-9 1 0,0 0-1,1 0 1,3 1 0,3 0-57,-7 1 0,2 0 0,3 1 0,2 0 0,1 1 0,0-1 1,0-1-1,-1 0-723,4 0 1,0-1 0,0 0 0,0-1 0,1 1 0,0-1 0,0 1 0,0-1 699,0 1 0,1 0 0,1 0 0,-1 0 0,0 0 0,-1 0 0,0-1 0,-2-1-154,3 0 0,0-1 0,0 0 0,-2 0 0,-1 0 0,-4-1 0,-2 0 128,11-2 1,-4 0 0,-4 0 0,0-1 23,-7 2 1,-2-2 0,-1 1 0,-3 0 182,7-1 0,-4-1 0,-3 1-181,5-2 0,-6 0 67,12-6 405,-19 1 1562,-21 7-2724,-4 1 763,-19 16-73,-20 24 0,11-15 0,-10 13 0</inkml:trace>
  <inkml:trace contextRef="#ctx0" brushRef="#br0" timeOffset="192197">23167 6321 25079,'-46'-7'347,"0"0"1,1 5 0,4 4-141,-5 14-22,0 14-118,4 4 118,3 19-23,22 0-61,18 0-48,22-24 0,10-4-50,9-6 0,6-2-79,12 5 1,1 1-141,-4-3 0,-3 1 98,-16-1 1,-5 0 84,3 10 33,-42-5 95,-19-8-17,-11-7 1,-8-2 38,-10 1 1,-3-1-503,0-1 1,1 0 384,0-2 0,4 0-151,-4 1-975,19-1-2369,25 2 3495,47 0 0,-18-3 0,25 1 0</inkml:trace>
  <inkml:trace contextRef="#ctx0" brushRef="#br0" timeOffset="192393">23448 6930 27079,'-21'50'-583,"0"0"1,1-4-1,6-4-2665,18-1-6583,5-7 9514,4-5 0,-3-15 0,-3-6 0</inkml:trace>
  <inkml:trace contextRef="#ctx0" brushRef="#br0" timeOffset="192743">24012 6110 27891,'-2'54'260,"0"1"0,0 0 0,1-3-260,1-10 0,0-1-827,0 7 0,0 1 827,0 2 0,0 1 0,0 3 0,0 2 0,1-7 0,-1 2 0,1 1 0,0 1 0,-1 0 0,1 2 0,-1 8 0,1 2 0,0-4-16,-1-13 1,1-2 0,-1-3-276,0 13 0,0-7-1137,0 5-921,0-14-2036,8-19 4452,12-18 1,-8-6 0,6-6 0</inkml:trace>
  <inkml:trace contextRef="#ctx0" brushRef="#br0" timeOffset="193112">24542 6493 27807,'-20'61'95,"11"-27"1,2 1-82,6 4 0,2 2-803,0 1 0,-1 1 789,2 1 0,0-1 2,0-2 1,0-1 249,1-3 0,0 0-221,0 5 0,1-1-31,-2 11 260,1 3-232,-3-33 6,0-12-34,-7-3 909,-7-11-775,-31-19-84,15 4 1,0-1-35,-1-1 1,1-1-17,1 1 0,3 1-235,-1-2-907,13 8-2846,13 7 3988,38 4 0,-21 3 0,19 0 0</inkml:trace>
  <inkml:trace contextRef="#ctx0" brushRef="#br0" timeOffset="193529">24850 6807 26760,'-1'-38'857,"0"0"0,9-25-824,10 48 18,27 10-107,6 39-84,-23-5 0,-3 5 44,-6 2 1,-5 3-6,-4 3 1,-6-2-68,-7 13-62,-9-2 264,0-21 106,-2-22-40,13-28 68,13-25-67,8-12 8,1 13 1,4-2-52,0 3 1,4 2-59,6-2 0,2 7-34,-5 15 1,0 10-1,13 21-10,-16 29-12,-18 11-390,-7-12 1,-2 3-1067,0-4 0,-3 0 1512,-14 2 0,0-3 0,6 4 0,-20-23 0</inkml:trace>
  <inkml:trace contextRef="#ctx0" brushRef="#br0" timeOffset="193793">24486 6402 27242,'50'-9'196,"-1"1"0,1 0 0,0 2-180,13 3 1,2 1-87,-2-1 0,1-2-376,-19 2 0,1 0 0,-4 0-2030,3-1 0,-11 0 2476,-23 1 0,-13 2 0,-22 3 0</inkml:trace>
  <inkml:trace contextRef="#ctx0" brushRef="#br0" timeOffset="194561">20743 8719 26189,'65'-8'-1089,"1"0"1,2 1-1,-7 2 1,-17 3-1,0 1 1</inkml:trace>
  <inkml:trace contextRef="#ctx0" brushRef="#br0" timeOffset="194694">20739 9051 23388,'52'-3'-671,"1"0"0,-1 0 0,-1-1 1,-1 0-1,-7 0 0,12-7 1,-12 3-1</inkml:trace>
  <inkml:trace contextRef="#ctx0" brushRef="#br0" timeOffset="196182">22091 8371 20918,'9'-36'826,"0"-1"1,5-21-637,-13 51-274,0 5 0,-1 0 3663,1 2-3478,-5 0-129,-11 0 22,-15 0 29,-16 5-18,6 2 74,2 4-46,15-1-33,4-1 62,4-2-57,1 1 35,5-2 32,1-1-66,4-1 28,3-4 1181,1 1-1103,32-3-112,1-3 0,5-1-3,23-2 0,3 0-487,-5-1 1,-1 1 492,2 0 0,-5 1 36,8-1 12,-11 1 117,-27 3-101,-14-1-241,-21 4-526,-4 0-1265,-2 1-7866,7 0 9828,2 1 1,6-1-1,1 1 1</inkml:trace>
  <inkml:trace contextRef="#ctx0" brushRef="#br0" timeOffset="196467">22802 7932 26805,'-12'45'250,"0"0"0,1 0 0,2-1-172,5-8 1,1 1-62,-1 20 0,2 5-524,0 1 1,1 3 403,-1-16 0,2 3 1,0-2-2245,2 16 0,2-4-462,-2-20 0,2-4 2889,8 12 0,-6-37 1,-1-7-1</inkml:trace>
  <inkml:trace contextRef="#ctx0" brushRef="#br0" timeOffset="196817">23239 8496 27253,'-8'42'129,"0"3"-124,4-25 102,1 1 150,3-15-27,4-13-40,9-19-95,4-16-89,0 1 0,-4 4-6,-9 19-202,-2 7-2492,-2 5 2694,0 28 0,0-16 0,0 18 0</inkml:trace>
  <inkml:trace contextRef="#ctx0" brushRef="#br0" timeOffset="197216">23673 8075 27807,'7'-30'11,"35"6"-28,-4 23 1,4 3 2,-1-2 0,0 1-6,-1-1 1,-4 1 52,7-1 57,-4 0 358,-17-3-347,-6 2-68,-16 9 29,-15 34-62,-1 8 39,3-12 0,-1 3-469,4-4 1,1 0 429,-1 2 0,0 0 0,2 2 0,0 2-160,-1 12 1,2 1-208,2-16 1,1 0-659,0 7 0,1-4-2902,2 0 3927,0-17 0,1-13 0,-1-8 0</inkml:trace>
  <inkml:trace contextRef="#ctx0" brushRef="#br0" timeOffset="197366">23793 8436 25208,'62'-23'-3277,"-1"0"0,-4 3 0,-2 4 2986,-9 13 1,-5 2 0,5 0 0,-12-1 0</inkml:trace>
  <inkml:trace contextRef="#ctx0" brushRef="#br0" timeOffset="197698">24564 8231 27438,'-27'43'155,"0"1"0,1-1 1,-7 8-1,7-1-150,15-8 1,9-2 39,16 24 22,22-24-67,-7-22 0,4-7 28,28-17-22,-2-23 33,-23-10-6,-18 4 1,-3-5 2,-3-4 1,-5-3-34,-4-12 0,-5 1-176,-4 13 1,-5 4 60,-5 6 0,-4 7-765,-18 10-1806,-5 15 2683,-5 34 0,20-18 0,3 17 0</inkml:trace>
  <inkml:trace contextRef="#ctx0" brushRef="#br0" timeOffset="198034">25157 7770 28294,'-12'60'21,"1"0"0,1-11 0,0 1 0,0-3-55,-2 6 1,0-1-71,-1 8 1,0-2 13,3-16 1,4-6 38,8 4 46,17-26-180,17-21-151,11-5-319,8-9-986,-15 5 0,3-2 1641,6-1 0,-2 1 0,-13 4 0,-2 2 0,24-9 0</inkml:trace>
  <inkml:trace contextRef="#ctx0" brushRef="#br0" timeOffset="198268">25364 8119 27348,'-2'-63'991,"-3"31"-840,1 59-95,-3 14 0,0 6-56,0-10 0,1 2-225,-3 16 0,-2 3-170,0 1 0,0 0-1627,2-3 0,2-2-221,-3-2 0,4-2 2243,8-13 0,2-6 0,-1-11 0,9-9 0</inkml:trace>
  <inkml:trace contextRef="#ctx0" brushRef="#br0" timeOffset="199017">25846 7897 25242,'-25'-50'1417,"12"7"-1215,27 29-34,11-3-157,10 0 48,-4 7 0,2 0-43,1 4 1,1 2-40,7 2 1,-2 6-79,-10 11 1,-4 7-68,4 19 33,-23 20 7,-20-12 111,-4-16 0,-5-1 14,-4-2 0,-2-2 23,-3 2 0,0-2 528,-12 5 40,20-20-302,18-10-196,16-5-46,9-4-38,14-3-12,30-4-98,-29 9 1,0 2-6,1 2 0,-1 4-143,21 12 56,-28 14-129,-10 27 314,-15 9 13,-13-25 1,-4-2 14,0-7 0,-4-3 61,-6-5 1,-3-4-68,-19 3 79,-1-8-62,-1-6-336,-10-5 308,23-39 0,2 26 0,27-28 0</inkml:trace>
  <inkml:trace contextRef="#ctx0" brushRef="#br0" timeOffset="199416">26643 7832 27589,'-11'58'67,"15"-23"0,6-3-67,13 6 0,22 9-134,-6-16-110,-11-12 1,2 1-93,-2 1 0,0 1 14,3 4 0,-2 1 86,13 21 236,-21-5 107,-18-14 162,-17-7-107,-9-10 118,-31 2-280,-11-2-465,1-2-863,5-4-2480,30-9 3808,7-21 0,12 14 0,5-13 0</inkml:trace>
  <inkml:trace contextRef="#ctx0" brushRef="#br0" timeOffset="199733">26792 7689 26816,'52'-12'181,"-1"0"1,0 0-1,0-1 1,0 0-1,-2 3-122,6 3 0,-4 2-157,-2-3 1,-4-1 253,8-6 322,3-6-376,-13 1-31,-5-1-682,-20 9-2946,-12 6 3557,-5 16 0,-1-7 0,0 7 0</inkml:trace>
  <inkml:trace contextRef="#ctx0" brushRef="#br0" timeOffset="203442">19259 10835 23366,'-6'-42'1909,"7"3"-1578,10 17-28,8-2-79,6 1 106,19-5-173,6 12-73,-1 4-39,-6 24-40,-20 16 85,-3 16-84,-3 13 22,-11-24 0,-1 0-28,-1 2 0,-1 1-155,-1 0 0,-1 1 194,-1-2 0,0 0-33,0 29-1,-4-11 79,-1-11 34,-4-12 257,2-15-213,3-11-38,2-20-91,2-14-27,0-16 16,5-13-5,4 10 0,4-2-17,-2 12 0,2 0-73,5-13 0,3 2 117,-6 20 1,2 2-26,6-2 1,2 4 48,25-2-63,9 29-5,-17 26 79,-12 30-79,-17 0 28,-8-13 0,-1 3-28,-2-2 0,-1 0-172,1 0 0,-2-2 175,1-7 0,-2-3-317,1 8-279,0-19 180,0-3-2646,2-24 3059,15-30 0,-11 19 0,9-17 0</inkml:trace>
  <inkml:trace contextRef="#ctx0" brushRef="#br0" timeOffset="203624">20111 10936 25590,'42'-10'-96,"0"1"1,16-4 0,-5 3-1,-20 5 1,21-4 0</inkml:trace>
  <inkml:trace contextRef="#ctx0" brushRef="#br0" timeOffset="203858">20581 10535 28468,'0'49'203,"0"10"-203,0-19 0,0 2-741,0 2 1,0 1 740,0 0 0,0 3-525,0-3 0,0 3 1,0-1 524,0 18 0,0-2 0,0-9 0,0-4 0,0 14 0</inkml:trace>
  <inkml:trace contextRef="#ctx0" brushRef="#br0" timeOffset="205005">21369 10849 27354,'56'-22'-4916,"0"0"1,-4-8 3550,5 23 0,-5 6 1,-34 2-1,-8 0 0</inkml:trace>
  <inkml:trace contextRef="#ctx0" brushRef="#br0" timeOffset="205155">21352 11087 26256,'56'-12'-1,"0"-1"0,0 1 0,-15 6 1,-3-1-1,13-9 0,0 0 0</inkml:trace>
  <inkml:trace contextRef="#ctx0" brushRef="#br0" timeOffset="206080">22677 10668 23371,'-42'-25'524,"0"0"1,0 3 0,3 11-26,-11 30-152,10 8 0,0 8-196,2 8 1,2 3-786,0 0 1,3 0 669,10-1 1,6-2 58,8 5 489,21-11-579,11-16 220,21-9-130,11-15-79,-11-14 1,1-8 159,0-11 1,-3-5-595,2-3 1,-4-4 467,-6-9 1,-8-3-18,-11 8 1,-5-4-1,-3 3 1,-2-4 0,-2 2 107,0 5 0,-3 2 0,-1-1-112,-3-3 1,-1-1 0,-2 6-30,-1 7 0,-2 8 0,-17 1-28,8 52 34,3 26-6,9-13 0,1 3-218,1 9 0,2 2 223,0-1 1,2 2-3,1-5 1,3 1 0,2 1-77,3-3 0,4 1 1,0-2-136,5 18 1,4-4-95,7-9 0,3-9-746,23-5 290,-12-21 1,4-9-1484,2-13 0,1-10 417,-7-6 0,-1-8 0,-3-1-1319,-6 2 0,-2-2 0,-4-3 3143,0-9 0,-3-5 0,-4 8 0,3-17 0,-8 12 0</inkml:trace>
  <inkml:trace contextRef="#ctx0" brushRef="#br0" timeOffset="206364">23292 9966 26346,'-25'26'543,"-1"0"0,2 6 0,3 5-311,11 4 0,4 6 0,2 2-1937,-2 9 1,2 4 0,0 0 1704,0 1 0,-1 1 0,2 0 0,2 2 0,1-1 0,1-2 346,1-16 0,0-3 0,1 0-346,1 4 0,2-1 0,-1-3 0,2 5 0,1-2 0,1 5 0,0-1 0,0-2 0,-1-1 417,-3-6 0,-1 0-417,2 4 0,-3-4 0,-8 5-147,-3-26-536,-8-16-4333,-20-26 5016,-5-20 0,8 11 0,6-7 0</inkml:trace>
  <inkml:trace contextRef="#ctx0" brushRef="#br0" timeOffset="206532">23025 11176 27449,'35'-47'97,"0"-1"0,1 4 0,1 7-344,-6 21 1,4 2 246,11-7 0,7-4 0,-7 5 0,13-5 0,-6 0 0,0 0 0</inkml:trace>
  <inkml:trace contextRef="#ctx0" brushRef="#br0" timeOffset="206849">24007 10510 28671,'29'-33'-59,"-1"-1"1,0 4 0,3 8-1777,9 15 1,1 7-2842,21 0 4676,-18 8 0,-4 2 0,-10-3 0,-4 12 0</inkml:trace>
  <inkml:trace contextRef="#ctx0" brushRef="#br0" timeOffset="206999">24154 10742 25567,'49'-8'-561,"-1"1"0,1 0 0,6-5 1,0 0-1,-8-1 0,12-8 1,-27 7-1,0 1 0</inkml:trace>
  <inkml:trace contextRef="#ctx0" brushRef="#br0" timeOffset="207668">25255 10129 27449,'-45'15'112,"3"-1"-56,19-6-56,0-1 5,3-5 46,1-8 44,7-20-56,3-2 56,16-16-89,6 8 229,21-9-89,6 11-146,10 4-11,-7 33 13,-23 26 1,-5 10 53,2 23-755,-11-9 0,-2 2 699,-3-16 0,-2-1 19,-1 2 1,-2 2-20,-5 16 0,-3-1-3,0-14 1,-2-1 18,-5 11 1,-4-4-135,5-20 0,-3-3 118,-24 20 0,-4-11 33,13-20 1,-1-3-18,4-3 1,0-5 62,-32-17-79,29-8 0,23-24 1373,19 5-1333,8-2 267,11-1-307,-2 20 0,4 2 0,31-5 0,-21 20 0,-1 6 0,20 18 0,-23 7 0,-3 6-301,-4-2 1,0 0-1330,6 5 1,4-4 1629,12-9 0,-2-5 0,0 3 0,10-20 0</inkml:trace>
  <inkml:trace contextRef="#ctx0" brushRef="#br0" timeOffset="207949">25790 9851 27594,'-24'35'165,"11"-2"1,2 6-166,5 8 0,1 3-146,-3 7 1,0 1-46,1-10 1,1-2-17,3 15-124,18-30-458,18-20-377,14-13-1746,-4-8 0,4-6 2912,0-2 0,-2-2 0,-6 4 0,-3-1 0,15-13 0</inkml:trace>
  <inkml:trace contextRef="#ctx0" brushRef="#br0" timeOffset="208148">26057 10020 28020,'-13'43'130,"0"1"0,0-1 0,0 6 0,1 1 1,4-1-423,3 16 0,3 0-1326,-1-15 1,0 1-1,0-4-1457,0 5 0,-1-3 3075,-1 7 0,0-5 0,-1 4 0,1-16 0</inkml:trace>
  <inkml:trace contextRef="#ctx0" brushRef="#br0" timeOffset="208782">18702 9993 25674,'11'63'280,"-1"1"0,0-1 0,-3-13 0,-1 1 0,0 0 0,-2 0-1211,-2 0 0,-1 0 0,-2 0 0,1 0 985,0 1 1,0 0 0,0 0 0,0 3-15,0 10 1,0 3-1,0 0 1,1-4-41,0-2 0,1-4 0,0 2-2,0 8 0,0 2 0,1-9 176,2-12 0,2-6-401,-2-8 0,2-3-265,7 17-2297,3-11-1653,6-16 4442,10-30 0,-15 2 0,3-15 0</inkml:trace>
  <inkml:trace contextRef="#ctx0" brushRef="#br0" timeOffset="209264">18749 10227 22716,'44'-27'450,"0"1"0,0-1 1,-2 3-1,0 2 0,5 5-372,0 8 1,4 5-1,2 1 1,-2 1-1036,13-2 0,0 0 0,5 0 1071,-12 1 0,4-1 1,2 1-1,2-1 1,0 0-379,-8 1 1,1 0 0,1-1-1,0 1 1,3-1 0,1 0 270,-6 0 1,2-1 0,2 1-1,0-1 1,1 0 0,0 0-1,-2 0 1,-2 1-178,11-2 0,-3 0 0,0 1 1,-1-1-1,0 0 0,0 0 171,2-1 0,0 0 0,0 0 0,0 0 0,-2-1 0,-2 1-263,0-1 0,-3 1 0,-1-1 1,-1 1-1,2-1 263,3 0 0,-1 0 0,1 0 0,1 0 1,-1 0-57,1-1 0,0 1 0,0 0 0,2 0 0,4-1 46,-14 3 1,2-1-1,2 0 1,2 0 0,0 0-1,1 0 1,0 0-1,0 0 9,1 1 1,-1 0 0,1 0 0,0 0 0,1 0-1,2 0 1,1 0 0,3 0-6,-11 1 1,3 0 0,3-1 0,0 1 0,2 0 0,1-1-1,-1 1 1,0 0 0,-1 0 0,-2 0 0,-3 1 0,-2 0-15,10-1 0,-3 0 1,-3 1-1,-1 0 0,0 0 1,-1 0-1,1 0 1,1 0 14,-4 1 0,1-1 0,2 1 1,-1-1-1,0 1 0,-2 0 0,-1 0 1,-3 0-1,-2 0 9,15 0 1,-4 0 0,-3 1-1,-3 0 1,-1-1 78,-1 1 0,-4-1 0,-1 1 1,3-1-108,6 1 1,2-1-1,-1 0 1,-4 1 164,-5-1 0,-3 1 0,-4-1-277,1 0 1,-2-1 469,5 1 1,-4 0-946,9-3-102,3 2-189,0 1 351,-19 2 0,3 0 550,15 3 0,-2 1 0,11-2 0,-29 2 0,1-1 0</inkml:trace>
  <inkml:trace contextRef="#ctx0" brushRef="#br0" timeOffset="209515">26933 9445 26693,'5'38'373,"0"0"0,3 15 1,0-1-374,-2-17 0,1-1-603,2 16 1,0 1 602,-4-10 0,0 2 13,0 0 0,-1 3 0,0 1-34,-1 4 1,-2 1 0,1 2-216,1 12 1,0 2 0,-1-3-58,0-12 0,-1-2 0,0-1-880,0-4 0,1-1 0,-1-2-692,1 4 0,1-1 1865,0 11 0,-1-3 0,1 6 0,0 3 0</inkml:trace>
  <inkml:trace contextRef="#ctx0" brushRef="#br0" timeOffset="210449">19034 11918 18599,'-21'1'3120,"4"0"-2257,17-2-34,5-1-68,11-2-254,25-3 0,12-1-275,6 1 1,8 0-895,-16 2 0,5-1 0,2 0 1,1 1 750,3 0 1,1 1-1,1 0 1,2 0-529,-8 1 1,0 0 0,2 0 0,0 1 0,0-1 477,3 1 0,1 0 1,0 0-1,1 0 0,0 0-281,-9 1 1,1-1-1,0 0 1,0 1 0,0-1-1,0 1 243,1-1 0,-2 0 0,1 1 0,1-1 0,2 0 0,3-1-105,-9 1 1,3-1-1,2 1 1,1-1-1,1-1 1,1 1-1,0 0 1,0-1-1,-1 0 105,4 0 0,-1-1 0,0 1 1,1-1-1,0 0 0,1 0 1,1-1-1,1 1 0,2-1-40,-10 1 0,2-1 1,2 1-1,0-1 1,1 0-1,1 0 1,-1 0-1,0 0 1,0 0-1,-2-1 1,-1 1-1,-2 0 12,9-1 1,-2 1 0,-1-1 0,-1 0 0,-1 0 0,0 0 0,-1 0 0,0 0 0,0 0-22,4-1 0,0 0 1,1 0-1,-2-1 1,0 1-1,-3 0 1,-1 1-1,-4-1 4,10 0 0,-4 0 1,-3 0-1,0 1 1,4-1 89,-2 1 0,2 0 0,1 0 0,0 0 0,-1 1 1,0 0-47,-7 0 0,0 1 0,-1 0 0,1 0 0,0 1 0,1-1 1,-2 2 1,2-1-1,0 1 1,1 0 0,-1 0-1,-2 0 1,-4 1 72,6-1 0,-3 1 0,-2 0 0,-2 0 0,0 1-74,7 1 0,-1 0 0,-3 0 0,-5 0 0,16 0 0,-6 0 656,3 0 0,0-2-516,-4 0 0,0-1 1089,2-1 0,-2-1-885,-15 0 0,-4 0-198,11-2 1396,-37 2-1554,-13 4-178,-6-2 190,-3-1 0,1 1 0,1-1 0</inkml:trace>
  <inkml:trace contextRef="#ctx0" brushRef="#br0" timeOffset="210615">26777 11288 15827,'0'0'0</inkml:trace>
  <inkml:trace contextRef="#ctx0" brushRef="#br0" timeOffset="428813">26870 7186 10584,'-47'-9'348,"-1"0"1,0 0-1,0 1 1,0 0-1,-1 0-184,-4 1 1,-2-1-1,1 1-1174,-1 1 1,1 1 0,-1-1 1093,-1 1 0,-1 1 0,0-1 56,1 1 0,0 0 0,-4 1-14,0 0 0,-4 1 0,0 0 0,3 0-81,-5 0 0,3 1 0,-2-1-341,3 1 0,-3 0 0,0 1 1,4-1 308,1 1 0,3-1 0,-5 2-12,11 1 0,-3 1 0,-2 1 0,1 0 0,2-1-192,-1 1 1,2-1 0,0 1 0,-3 1 190,0 0 0,-3 2 0,0-1 0,0 1 0,4 0-12,0 0 1,3 0 0,1 0 0,0 0 2,-1 0 1,0 0 0,0 0 0,0 1-238,0-1 1,0 0 0,0 0 0,1 1 243,-16 1 0,0 1 0,1 0 0,1-1 0,1 0 1,-3 2-5,16-3 0,-3 1 1,-1 1-1,-1 0 1,2 0 5,-1 1 0,0-1 0,1 1 0,-1 1 0,1-1-46,0 0 0,0 1 0,-1 0 0,2 0 0,1 0 29,-7 2 0,1 0 1,1 0-1,1 2-2,3 0 1,0 1 0,1 1 0,3-2-18,-1 1 1,3-1 0,-2 2 180,-10 4 0,-2 1 1,7-2-172,7-1 1,3-1 620,-9 7 0,-3 2-618,14-5 1,-1 0-1,0 0 21,2-1 0,0 1 1,0 0-5,-3 1 0,0 1 1,0 1-8,2 1 0,1 0 0,3 0 13,-7 5 0,1 1 233,7-5 1,0 2-1,2-1-244,1 3 0,3 0 11,-10 14 0,0 2 754,3 1 0,1 3-743,9-10 0,0 1 1,3-1 44,-2 7 0,3-2 14,6-3 0,5-3 232,4 14 524,12-18 1,6 2-620,12 1 1,11 1-49,4-4 0,8 0 0,2-2-594,2-4 0,1-3 1,4-2 516,-5-3 1,3-1 0,1-1-1,-1-3-17,11 2 1,-2-3-1,6-2-30,-13-3 1,5-2 0,2 1 0,-1-2 0,-3 0-378,1 0 0,-1-1 1,-1 0-1,3 0 362,-1-2 0,2 1 1,2 0-1,0-1 0,0 0 30,2 0 1,-1 0-1,1-1 1,1 1-1,1-1-320,-8 0 0,1 0 0,1 0 0,-1 0 0,1 0 0,0 0 270,-1 0 0,1 0 0,0 0 0,0 0 0,0 0 0,-1-1-202,-1 1 0,-1-1 0,1 0 1,-2 0-1,-1 0 0,-2-1 203,8 1 1,-4-1-1,-1 0 1,5 0 22,2-1 0,3 0 0,2 0 0,0-1 0,-1 0-18,-11 0 1,-2 1-1,1-1 1,0 0 0,2-1-1,0 0-6,-2-2 0,2 1 0,1-2 0,0 1 0,0-2 0,0 1 0,-2-1-1,5-1 0,1-1 0,-1 0 0,-1-1 0,-2 0 1,-3-1-2,12-3 1,-3 0-1,-2-2 1,1-1 2,-5 0 0,1-3 0,-1 0 0,-1 0 1,-6 2-1,5-3 1,-5 1 0,2-1 7,-5 2 1,2-1 0,0-1 0,0 1 200,-2 0 0,-1 0 1,0 1-1,1-1-179,0 0 0,1 0 0,1 0 0,-1 0-5,0 0 1,0 0-1,0 0 1,-1 1 325,11-4 1,-1 1-1,-5 1-296,2 0 0,-4 2-56,7-4 0,0 0 567,-17 4 1,1 0-1,1-1-382,8-5 0,1-2 0,0-1-40,1-4 1,-1-1 0,-2-3 53,1-2 1,-3-3 0,-3 1 133,-10 6 1,-3 1-1,-2-2-199,8-14 1,-5 0-15,-13 14 1,-3-1 429,3-13 1,-3-4-237,-5-3 0,-3-1-211,1-1 1,-2 0 238,-6 0 1,-5 1-321,-3 13 1,-5-1 3,-6-1 0,-6-2 0,-7 0-8,-5 5 0,-7 1 1,-5 0-1,-3 1-309,5 6 1,-2 0 0,-4 0 0,-2 1 0,-1 1-1,-1 2 270,0 2 0,-2 2 0,-2 1 1,0 1-1,-1 1 0,1 0 1,1 2-423,-3 0 0,0 0 1,0 2-1,1 2 1,1 0-1,-1 1-39,3 2 0,0 1 1,0 1-1,1 0 0,1 1 1,2 1 386,-15-3 1,1 2 0,3 0-1,7 0 1,10 2 0,4 1 0,1 0-1,-24-4 1,0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22:13.935"/>
    </inkml:context>
    <inkml:brush xml:id="br0">
      <inkml:brushProperty name="width" value="0.09071" units="cm"/>
      <inkml:brushProperty name="height" value="0.09071" units="cm"/>
      <inkml:brushProperty name="color" value="#0000FF"/>
    </inkml:brush>
  </inkml:definitions>
  <inkml:trace contextRef="#ctx0" brushRef="#br0">2549 874 25113,'-15'-33'286,"0"0"0,-9-19-185,30 56 5,10 8-39,14 7 84,17 5-83,12-7-256,-24-10 0,1-4 250,2-5 0,1-4-62,0-4 0,-1-4 47,-2-4 1,-2-5-32,-2-2 1,-4-3 33,-5-1 1,-4 0 352,8-28-202,-15 6 18,-8 13-219,-12 16-11,-10 23 11,-16 52 1,17-12 0,-1 10 1,0 5-1,2-3-627,3-5 1,1 0 0,0 0-1,1 4 617,-2 4 0,0 4 0,1 2 0,1-2 1,2-3-2,2-4 0,3-3 0,1-1 0,0-1-1,0 13 0,1-1 0,0-2-30,2-8 1,0-3-1,0 1-557,0 3 1,0 1 0,0-3-1386,2 10 0,-4-3 1983,-14-1 0,-2-4 0,10 0 0,-26-27 0</inkml:trace>
  <inkml:trace contextRef="#ctx0" brushRef="#br0" timeOffset="133">2404 1758 24323,'47'-8'-966,"-1"1"1,1-1-1,2 0 1,2-1 0,-1 2 965,2 0 0,0 0 0,-5 1 0,-3 0 0,-2 1 0,5-2 0,1 1 0</inkml:trace>
  <inkml:trace contextRef="#ctx0" brushRef="#br0" timeOffset="1118">3228 1611 25786,'6'-42'201,"-1"0"1,1 3-1,7 6-223,16 12 0,6 6-79,21-3-219,-17 8 1,1 5 263,16 20-162,-6 13-152,-10 18 36,-24-6 1,-5 4 190,-5 0 1,-3 1 142,-4-1 0,-3-1 0,-1-8 0,-4-4 278,-8 3 58,8-18 233,2-4-535,40-59-48,-12 22 0,3-2-12,12-14 1,2 1-29,-9 13 1,-1 4 3,16-3-96,-23 32 141,-5 14 306,-3 16-298,-4-2 0,0 3-3,3 0 0,2 0 25,5 3 0,2-3 25,17 7 51,3-25-50,-10-32 487,8-35-342,-23 7 0,-3-4-166,1-2 1,-3-1-178,-4-3 0,-5 2 220,-7 14 0,-3 4-73,-11-22 0,-16 19-135,-4 17-22,-3 24 81,17 14 1,3 7-76,6 5 0,6 4 8,7 6 0,7-1 199,22 18-50,31-30 123,0-26 144,-13-15 0,2-8-223,-2-2 1,-2-4 192,4-6 1,-3-2-244,-15 9 0,-5 2-50,0-4-186,-20 25 236,-2 19 0,-1 11-33,0 19 27,0 6-182,3-15 1,2-1 120,11 23 67,4-9 151,6-28-28,-3-28 157,2-13-61,3-13-88,-5-1 1,0-5-88,-1 0 1,0 0-45,0 2 0,0 1-50,7-12-135,-17 33 62,-3 18 84,-2 14 33,1 16-330,0 10-84,0-12 0,2-1-84,10 20 504,1-7 72,1-25 74,-8-21 140,15-30-146,7-16-48,-13 14 1,0 0-87,14-15-6,-12 20 0,-14 29 33,-4 15 12,-2 13-45,-1 13-162,-1 4-2611,4 17-1759,1-22 4532,3 4 0,-5-33 0,-2-7 0</inkml:trace>
  <inkml:trace contextRef="#ctx0" brushRef="#br0" timeOffset="2186">7268 856 24626,'-52'-20'57,"0"1"1,-6 17 0,5 17-38,20 27 0,8 11-927,-4-2 1,5 2 909,6 5 0,7-3 151,7-16 0,5-2-193,5-1 0,4 0 73,2-3 0,3-2-9,5-1 0,3-1 181,1-2 0,2 1-226,8 5 1,-2 2-57,-6-3 1,-6 2 16,-2 3 0,-9 1 244,-23 14-140,-35-11 22,18-29 0,-2-3-17,-15 1 1,-1-2 33,11-3 0,1-1-84,-28 3 784,43-14-1832,55-11 247,-3 0 1,5-2-1523,18-11 0,4-2 1385,-14 7 1,1-1 0,0-1 263,1-1 0,0-1 0,0-3-377,-7 1 0,0-2 0,0-2 0,-3 0 1290,6-9 0,-3-1 0,-3-3 1611,-1-6 0,-4-2 1,-3 1-1164,-9 12 0,-3 1 0,-4 1 394,-5-10 0,-6 4 471,-10-12 302,-14 14-1350,-11 39-233,11 31 1,4 13-163,2 5 0,5 7 141,3 0 0,3 4 0,1 0-234,3-7 1,1 0 0,1 0 5,0 0 1,0-1-1,1 0-22,-1 10 0,4-1 276,5 0 0,4-3-346,4-7 0,6-3 78,7-4 1,4-5 61,-6-7 0,1-6-59,27-15 140,-21-24-56,-11-9 0,-2-5 154,-2-4 1,-2-1-133,1-3 1,-3 1-180,2-11 1464,-12 30-1402,-5 37 58,2 34-226,3-12 0,3 3-48,4 7 1,5-1 218,5-8 0,4-6 47,19 5 57,1-32-102,-15-22 132,-10-7 1,0-5 7,0-5 1,-1-2-90,1-2 0,-1 0-56,5-10-202,-13 26 202,-7 32-5,0 10-29,3 12-1349,14 27-3743,7-9 1318,-1-7 3808,-4-38 0,-17-10 0,-4-12 0</inkml:trace>
  <inkml:trace contextRef="#ctx0" brushRef="#br0" timeOffset="2350">7796 949 27348,'63'-2'-293,"0"0"0,0 0 0,-9-7 0,-4 3 0,-7 15 1,0-1-1</inkml:trace>
  <inkml:trace contextRef="#ctx0" brushRef="#br0" timeOffset="3217">8961 1299 24519,'-34'31'80,"-1"0"1,1 0 0,-4 8 0,1 3 0,7-3-9,9-2 1,4 0-73,-3 10 0,4-2 370,7-2-17,20-13 151,35-20-252,-9-25 0,3-11-112,-4-1 0,1-6 0,-3-3-851,-1-3 0,-3-3 0,-2-2 767,0-11 0,-2-2 0,-4 0-55,-6 7 1,-4 1 0,0 1 43,-1-1 0,-2 1 0,-1 1 266,1-12 1,-3 5-276,0 11 1,-6 7-171,-12 9 125,-3 53 1,0 19-26,0 0 1,0 7-363,3 0 1,1 5-1,2-1 393,1 10 1,5-1-172,6 1 1,9-4 752,9-9 0,9-6-666,14-2 0,8-9 53,9-13 1,3-10 58,-10-9 1,-2-9-26,-5-8 0,-6-8 28,-16-3 0,-6-5 30,0-17 1,-4-4 64,-4 3 1,-6 1-124,-9 1 0,-6 6-124,-14 3 113,-22 57 1406,10 33-1529,18-5 0,5 6-146,7-2 0,8 1 224,12 4 0,8-4 12,0-17 0,5-7 66,9-11 1,3-9 11,17-13 50,-3-13-17,-5-11 168,-20-1 0,-2-4-92,-6 2 0,-2 0-322,14-27 112,-19 24 11,-11 38 375,-3 18-1086,-1 42 136,2-29 1,3 0 215,8 3 1,3-3 409,14 9 5,18-31 33,-8-30 1,0-9 16,1-18-19,-14 8 0,0-2 114,-4 4 1,0 0-118,-1 0 0,-2 3-196,1-3-22,-14 38-717,-2 16-2267,8 8 1,6 3 3173,8-3 0,2-1 0,11 24 0,3-23 0</inkml:trace>
  <inkml:trace contextRef="#ctx0" brushRef="#br0" timeOffset="3434">10817 863 26754,'-15'49'46,"0"1"1,0 0 0,0 0 0,-3 12 0,1 1-1,4-1-46,6 0 0,4 0 0,1-5-957,-1 1 1,0-3 494,1 6 0,0-6-866,1-10-3616,1-3 4944,0-28 0,0 0 0,0-23 0</inkml:trace>
  <inkml:trace contextRef="#ctx0" brushRef="#br0" timeOffset="3583">10563 1241 27869,'44'-13'-2458,"-1"1"0,0-1 1,19-6-1,-1 2 2059,-4 0 0,-5 2 0,6-2 0,-14 2 0</inkml:trace>
  <inkml:trace contextRef="#ctx0" brushRef="#br0" timeOffset="4068">12484 444 26015,'-13'43'244,"0"0"1,0 0-1,1 5 1,0 5 0,0 1-1,2-1-233,1 12 0,2 0 1,-1 0-887,0 0 0,0 1 1,1-4 862,2-10 1,2-2 0,2-7-409,12 17 589,7-14-1200,14-6-4514,30-24 5545,-32-32 0,-1-6 0,22 3 0,-21-32 0</inkml:trace>
  <inkml:trace contextRef="#ctx0" brushRef="#br0" timeOffset="4217">12125 990 25528,'56'-5'-257,"-1"1"0,1 0 1,1 0-1,0 0 1,-1 1-1053,-5 0 0,0 1 1,1-1 1038,5 1 1,1 0 0,-6 1-1,-6-1 1,-4 0 0,-4 1-1,0 0 1</inkml:trace>
  <inkml:trace contextRef="#ctx0" brushRef="#br0" timeOffset="4385">13190 1206 25225,'60'-12'-63,"0"1"0,-18 3 0,2 0 0,3-1 63,7-3 0,6-3 0,-1 1 0,-7 2 0,2 1 0,-3 0 0,2-2 0,-1 1 0,0-1 0</inkml:trace>
  <inkml:trace contextRef="#ctx0" brushRef="#br0" timeOffset="4601">14133 580 28154,'-11'63'43,"0"1"1,4-18-1,0 1 1,3 0-46,2 0 0,1 0 0,1 0-671,0-1 1,-1 0-1,0-1 393,0 13 0,0-3-216,0-12 1,1-2-1139,-2 23-2219,-3-14 3853,-5-2 0,5-23 0,-3-5 0</inkml:trace>
  <inkml:trace contextRef="#ctx0" brushRef="#br0" timeOffset="4733">13888 1074 24155,'43'-17'-827,"1"-1"0,0 0 1,3 2-1,0 0 1,1 4 826,8 6 0,2 3 0,-6 1 0,-6-1 0,-3 0 0,6 1 0,0 0 0</inkml:trace>
  <inkml:trace contextRef="#ctx0" brushRef="#br0" timeOffset="5850">14797 889 24620,'-46'-12'203,"1"0"1,2 5 0,7 10-143,6 46-25,16-17 1,1 1-37,2 3 0,2 2-84,1 16 0,4 2-235,6-8 0,3-1 319,0-2 0,4-5 11,20 6 414,-1-37-145,1-19 23,1-9 25,-10-6 0,-1-5-6,-1 1 0,-1-1-294,17-26-224,-15 22 123,-7 31-291,-4 18-359,5 10-319,6 6-2599,22 6 874,13-21 1697,-20-25 1,1-8 839,-6-2 0,-2-7-162,-1-18 0,-4-6 445,-5 1 1,-1-4 552,-1 0 1,-1-3 0,0-1 1043,-3 6 1,-1 1 0,1 0-1050,-1 1 0,0 1 0,-2 3-103,-2-1 1,-2 9-157,-3 14-79,-11 17 141,-5 32-35,-12 29-336,12-18 1,0 5-160,4 5 0,0 5 0,3 0 118,1-2 1,1 0-1,2 2-153,0 8 1,2 2 0,1-5 109,4 3 1,4-7 50,0-15 0,3-8 899,10-14-580,17-35-73,-12-2 1,1-4-48,9-9 0,1-1-174,-6 4 0,-1 3-106,0 5 0,-2 5 81,7 7 298,-2 15-332,-3 16-145,-13 9 0,-3 8 19,-2 7 1,-5 5 35,-2 12 1,-5 1-169,-4-13 1,-4-3 288,-2-7 1,-4-5-4,-14-3 169,-9-13-801,14-31-3273,22-39 2869,15 15 1,7-3-718,2 2 1,4-3 0,2 1 1031,2 1 1,1 0 0,1 0 168,2-3 0,1 0 0,0 0 481,-3 3 1,-1 0 0,1 0 1465,2-4 0,0-1 0,-2 1 429,-4 5 1,-2 0 0,-1 0-459,8-13 1,-6 3-906,3-11 229,-37 37-62,-16 35-303,-3 11 0,-2 9-176,-1 17 0,2 9-299,8-7 1,1 5-1,4 1 122,3 4 1,4 1 0,5-2 174,3-11 0,4-3 0,3-2-298,8 13 0,8-10 129,-1-23 0,5-7-29,18-2 0,4-10 57,0-15 0,1-10 100,-11 1 1,0-4 0,-3-3-9,6-13 1,-7-5-55,-8-3 0,-8 0 175,-7-13 348,-23 2-628,-35 41 109,12 28 0,0 9 5,-1 4 1,3 6 428,4 14 0,6 2-476,12-12 0,4 0 39,5-1 1,4-1-35,20 24 147,17-11-152,-13-28 0,6-4-146,17-3 0,4-6-42,-3-6 1,1-3-4,-2-1 1,-4-1-381,-10-4 0,-10 0-1761,-15 0 2332,-43 4 0,17 5 0,-22 1 0</inkml:trace>
  <inkml:trace contextRef="#ctx0" brushRef="#br0" timeOffset="6834">4518 2545 21097,'46'-10'379,"-1"1"0,-1 0 1,3 2-227,-3 2 0,4 2 0,5-1-1486,5 1 0,6 0 0,2 1 0,0-1 1334,-13 1 0,0-1 0,1 1 1,1 0-1,2 0-1,-2 0 0,2 1 0,1-1 0,0 0 0,-1 1 0,-2 0 18,13 0 0,-3 0 0,-1 1 1,1-1-18,-9 1 0,-1-1 0,2 1 0,-1 0 0,1-1-1,0 1 0,0 0 0,0 0 0,2 0 0,4 0-158,-3 0 0,3 0 1,2 0-1,2 0 1,1 0-1,0 0 1,0 0 157,-5 0 1,-1 0 0,1 0-1,1 0 1,0 0 0,1 0 0,2 0-1,1 0-25,-10 0 1,1 0-1,2 0 1,1 0 0,0 0-1,1 0 1,0 0-1,-1 0 1,-1 0 0,-2 0-1,0 0 25,9 0 1,0 0 0,-2 0 0,0 0 0,-2 0-1,1 0 1,-1 0 0,0 0-106,-1 0 0,0 0 0,0 0 1,-1 0-1,0 0 0,-2-1 1,-2 1-1,-1-1 144,2 1 0,-4-1 0,-2 0 1,1 0-1,1 0 0,4 0 19,-2-1 1,2 0 0,2 0 0,1 0-1,1 0 1,1 0 0,-1-1 0,0 1-22,-4 0 0,0-1 1,0 1-1,0 0 0,0-1 1,2 1-1,0-1 0,1 1 1,2 0-14,-2-1 0,1 1 1,2-1-1,2 1 1,-1 0-1,1-1 1,0 1-1,0 0 0,-2 0 1,-1-1-1,-1 1-14,3 0 0,-1 1 0,-1-1 0,-1 0 0,-1 0 0,1 1 0,-1-1 0,0 1 0,0 0-2,0-1 0,0 1 0,0 0 0,1 0 0,-1 0 0,-1 0 0,-1 1 1,-2-1-1,-1 1-8,11-1 1,-2 1 0,-2 0 0,-2 0 0,1 0 0,1 1 22,1-1 0,0 1 1,0-1-1,0 1 1,0 0-1,0 0-14,0 0 0,-2 0 1,0 0-1,2 0 1,1 0-1,3 1-4,-13-1 0,3 1 0,1 0 0,1 0 0,1 0 0,1 0 1,-1 0-1,0 0 0,0 0 6,-1 0 0,-1-1 0,1 1 1,-1-1-1,1 0 0,0 1 0,0-1 1,1 0-1,2 1-8,-2-1 0,3 1 1,0-1-1,1 1 0,1 0 1,-1-1-1,-1 0 1,-1 0-1,-2 0 0,-2 0-3,9-1 0,-2 0 0,-1-1 0,-2 0 0,-1 0 0,-2 0 0,0 0 0,0-1 0,-1 1 0,-1-1 0,-2 0 0,-3-1 0,-5 0 283,14-4 0,-8 0 1,0-2-305,-4 0 1,0-1-1,-5 0 587,-1-3 1,-5-1-1245,-7-1 1,-6-1 1743,-14-2-2949,-22 5 1855,-7 10 28,-12 2 0,13 1 0,0 0 0</inkml:trace>
  <inkml:trace contextRef="#ctx0" brushRef="#br0" timeOffset="7102">17178 1446 24962,'3'46'41,"-1"-1"0,1-2 0,-3-2-3441,-14 19 3272,0-23 0,-2-2 1,-4 5-1,-6 1 0</inkml:trace>
  <inkml:trace contextRef="#ctx0" brushRef="#br0" timeOffset="8157">20084 753 23461,'16'-46'487,"0"-1"0,2 3 1,6 6-430,3 18 1,6 4 151,18-2 1,2 2-673,-14 6 1,1 3 562,11 1 0,-3 8 162,4 31-118,-29-1 1,-6 8-1015,-4 18 1,-4 8 896,-4-13 0,-1 2 0,-2 2 28,-1 6 0,-2 1 0,-2 3-40,0-5 1,-1 3-1,-1 0 1,0-3-24,1-10 0,0-1 0,-1-2 0,1 0-61,-3 15 1,-1-2 0,1-6-238,-1-1 0,1-8-1275,-4 3-4441,-23-6 6021,-11-35 0,10 4 0,2-29 0</inkml:trace>
  <inkml:trace contextRef="#ctx0" brushRef="#br0" timeOffset="8291">20131 1473 23405,'57'-9'-348,"0"0"1,0 0 0,2 0 0,-1 0-1,-1 1-709,-5 2 1,-2 0-1,0 1-2220,-4-1 0,0 0 0,-2 0 3255,13-3 0,-5 0 1,1-1-1,-24 4 1</inkml:trace>
  <inkml:trace contextRef="#ctx0" brushRef="#br0" timeOffset="9057">21113 1137 23831,'-44'0'412,"1"0"1,-1 14-1,9 10-306,22 13 1,10 5-107,-3 0 0,5 0 42,7 0 0,5-3-42,18 9-118,-3-26 1,2-3 156,24 2 191,-2-18 78,-17-22 157,-22-18-129,-7 3 0,-1-1 50,-1-21-207,-2 20 1,1-1 419,2-25-392,5 15-179,-2 6 6,4 20-68,-8 16 6,1 3-39,-3 1-17,3 1 73,1 8 61,2 0-50,-3 3-17,0-5 51,-3-4 39,0-2-79,8 0-5,5 0 11,13 0 45,32 4-48,-22 1 0,3 3-50,9 7 0,0 4-234,-9-1 1,-4 3 171,-5 6 0,-6 3-8,1 25-39,-10 6 89,-7 4 17,-6-23 0,-3 1 39,-6-8 0,-2-2 437,-7 25-235,-5-33-34,10-37 40,8-17-107,9-10 0,7-7-104,9-12 1,9-2-109,-3 9 1,4-1-1,3 2-322,6 3 0,3 2 1,0 5-461,-8 10 0,-1 2 1,1 6-1388,14-1 1,-2 13 2296,-13 21 0,-5 5 0,5-5 0,-4 18 0</inkml:trace>
  <inkml:trace contextRef="#ctx0" brushRef="#br0" timeOffset="9523">23753 798 25365,'-40'52'99,"0"-1"0,-1 1 0,11-11 0,0 0 0,1 1 0,1 0-112,-5 16 0,2 2 0,1-4-673,4-11 0,1-2 1,-1-3 704,-10 11 1,-4-10 47,-10-18 0,0-9 0,-10-6-49,16-10 1,5-10 65,15-28 631,13-15-564,12 10 0,6-1 11,0 11 1,4 1-216,4-9 1,3 3 58,19 0 1019,1 18-986,1 11 670,13 45-684,-26-5 1,-1 7-26,7 17 0,-2 3-3,-7-7 0,0 0-958,5 8 1,-1-4-821,5-1 53,-9-21 0,4-6 1728,22-3 0,-21-11 0,4-7 0</inkml:trace>
  <inkml:trace contextRef="#ctx0" brushRef="#br0" timeOffset="9691">23896 1317 26502,'46'-21'-348,"0"0"1,3 16 0,4 5 0,-8 3 0,3 8-1,-4 6 1,-1-1 0</inkml:trace>
  <inkml:trace contextRef="#ctx0" brushRef="#br0" timeOffset="9825">23927 1600 26290,'58'2'-591,"0"0"1,4-1 0,0-2 590,5-4 0,-5 0 0,-25 2 0,-2 0 0,4-1 0,0 0 0</inkml:trace>
  <inkml:trace contextRef="#ctx0" brushRef="#br0" timeOffset="10341">25491 1010 26054,'-48'-13'164,"0"1"1,3 4-1,7 13-91,12 38 0,9 14-54,4-14 1,2 1-720,-3 15 0,4 1 742,8-18 0,5-1 17,11 8 0,9-2 279,5-12 1,5-6-104,13 0 0,2-9-70,-9-16 1,-2-10-267,-3-8 1,-5-9 158,-11-8 1,-5-5-17,-2-2 0,-3-3-17,0-6 1,-5-4-10,-2 6 1,-3-1 0,-5 0-104,-10-17 1,-9 3-502,-8 2 0,-7 9-362,3 18 0,-1 14-1316,1 27 1,5 14-7532,1 33 9797,23-14 0,4 0 0,0 3 0,5-10 0</inkml:trace>
  <inkml:trace contextRef="#ctx0" brushRef="#br0" timeOffset="10507">26124 1344 27074,'0'-43'-452,"0"-1"0,-2 5 0,5 9-4091,13 19 4543,21 24 0,-13-8 0,7 12 0</inkml:trace>
  <inkml:trace contextRef="#ctx0" brushRef="#br0" timeOffset="10874">26755 961 26900,'-27'37'71,"0"0"1,0 0-1,-10 17 1,8 0-47,20-12 0,5 0-382,-1 0 0,3 0 357,5-3 0,4 0 19,3-4 1,3-2-17,4-4 0,7-3 239,14-2 0,6-7-167,1-8 1,1-8 8,9-16 0,-2-10-286,-14 0 1,-6-8 204,-5-13 0,-9-5 19,-11 8 1,-4-2-124,-3-20 0,-7-1 53,-12 8 1,-7 3-284,-8 0 1,-6 8-309,2 18 1,-2 11-312,0 17 1,4 13-2977,4 31 3926,21-5 0,4 2 0,3 6 0,6 6 0</inkml:trace>
  <inkml:trace contextRef="#ctx0" brushRef="#br0" timeOffset="11090">27541 704 26928,'35'-20'-2293,"0"-1"0,11 6 1,-2 9-1679,6 22 3971,-15-5 0,-4-2 0,-8-3 0,-5-3 0</inkml:trace>
  <inkml:trace contextRef="#ctx0" brushRef="#br0" timeOffset="11440">27477 680 21562,'-34'55'543,"1"1"1,2-11-1,9-3-431,26 7-112,5-17 107,21 5 335,13-5-81,-11-15 0,2-2-25,24 6-168,2-3-128,-18-3-1,11 23-39,-33-11 0,-3 4 0,0 0 0,-3 1 44,-7 5 1,-5-2-11,-16 19 118,-11-4-171,-14-5 108,-11-7 40,-5-6-129,15-16 0,0-1-2325,-21 7 2325,6-5 0,32-10 0,22-6 0</inkml:trace>
  <inkml:trace contextRef="#ctx0" brushRef="#br0" timeOffset="11641">28194 1647 26099,'-16'44'351,"-1"-1"0,1-2 0,1-5-351,-8-1-823,-3 0-1922,-15 5-3125,1-2 5870,-10 0 0,24-18 0,6-7 0</inkml:trace>
  <inkml:trace contextRef="#ctx0" brushRef="#br0" timeOffset="12675">22421 2805 23399,'-52'-23'213,"0"-1"0,2 5 0,4 13-146,18 23 0,3 10-34,-10 13 1,5 6 103,9-2 1,5 1 114,1 6 0,9-3-135,23 11 220,25-30 133,6-34-56,-10-14 1,0-10-107,0-10 0,-2-8-855,-7 2 0,-2-4 1,-1 0 589,-6 7 0,-3 0 0,-1-1 32,3-21 1,-6 2 201,-6 23 1,-4 1-174,1-1 0,-2 4-233,-6-3 140,-13 49-11,0 31-3,4 0 0,1 3-248,4-4 1,2-1 213,2 2 1,0 0 2,1-1 1,4 0 557,9 11 1,9-3-970,6-7 0,7-5-1978,14 1 1,5-10 106,-3-13 0,2-12 2231,11-20 0,-5-7 0,-7 0 0,-22 3 0,-1 0 0</inkml:trace>
  <inkml:trace contextRef="#ctx0" brushRef="#br0" timeOffset="12958">23263 2331 22548,'3'-41'1784,"-1"0"0,2-22-1560,-19 64 207,-2 21-128,-18 25-186,16-12 1,3 6-425,-1 11 1,1 9 0,2 2 377,5-9 0,2 2 1,1 1-1,1 2-61,0-6 0,2 3 0,0 1 0,1-1 1,2-1-11,1 7 0,2 0 0,2-2 0,0-4-2,2-4 0,0-3 0,1-2-7,3 17 1,-1-6-122,-5-19 0,-4-3-789,-1 5 1,-9-9 918,-23-24 0,-3-8 0,4 5 0,0-22 0,-1 0 0</inkml:trace>
  <inkml:trace contextRef="#ctx0" brushRef="#br0" timeOffset="13125">22918 3035 23243,'42'-16'-56,"-1"-1"0,1 1 0,15-3 0,4 1 0,-2 2 56,-9 4 0,-2 3 0,-1 0 0,13-2 0,-3 0 0,-14 2 0,0 0 0</inkml:trace>
  <inkml:trace contextRef="#ctx0" brushRef="#br0" timeOffset="13274">23771 2808 26670,'53'-12'-2547,"-1"0"1,0 1 0,-2 5 2546,-7 14 0,-4 2 0,5-4 0,0 11 0</inkml:trace>
  <inkml:trace contextRef="#ctx0" brushRef="#br0" timeOffset="13424">23811 3173 26430,'45'-3'-1083,"0"0"1,0-1 0,1 0 0,1-2 0,-1-1 1082,20-9 0,-5-2 0,-24 9 0,-3-1 0,6-2 0,-1-1 0</inkml:trace>
  <inkml:trace contextRef="#ctx0" brushRef="#br0" timeOffset="13756">24547 2632 27751,'30'-34'43,"1"0"0,8 2 0,0 13-43,7 31-90,12 11 40,-32 17-37,-15-3 0,-8 7 37,-12 4 0,-7 4 46,1-9 0,-3 2 0,-2-2-486,-10 9 0,-3-4 504,0-5 0,1-5-9,-2 1 623,12-8-241,25-17-371,45-8-360,-5-10 0,5-4-513,-1 3 0,3-1-2420,-5-1 0,2-2 0,-4 2 3261,-8 0 0,-3 1 1,4 0-1,-5 0 0,-12 1 1</inkml:trace>
  <inkml:trace contextRef="#ctx0" brushRef="#br0" timeOffset="14042">25422 2422 27337,'-33'52'165,"14"-9"0,3 2-182,8-8 1,1 1-309,-2 10 1,0-1 291,-1 10 220,3 2-388,20-20-555,36-7-913,-6-23 0,4-7-336,0-2 0,2-4 1913,13-4 1,-7-3 0,-7 1 0,-2-8 0</inkml:trace>
  <inkml:trace contextRef="#ctx0" brushRef="#br0" timeOffset="14256">25683 2652 26217,'-11'36'257,"0"0"1,0 0 0,1 1-233,2-1 0,1 0-549,-1 1 0,0 1 524,0 0 0,1 2 0,0-2 0,1 0-277,0-3 0,1 2-2412,4 10 1,3-1-3026,9 15 5781,0-25 1,2-5 0,4-9 0,-2-12 0</inkml:trace>
  <inkml:trace contextRef="#ctx0" brushRef="#br0" timeOffset="14423">26151 3200 17423,'0'0'0</inkml:trace>
  <inkml:trace contextRef="#ctx0" brushRef="#br0" timeOffset="75500">3861 4441 21427,'-6'-53'2790,"1"10"-2079,5 36-492,0 4-214,0 2 85,0 12 22,-1 10 73,0 22-166,-1 2 1,0 7-42,-1 10 0,0 2-605,0 3 0,0-1 627,0-1 0,1-4 22,0-20 1,0-1-23,1 6 0,-1-1-3,1-10 0,0-2 54,-2 27 66,1-34 1,2-21-1,-3-18 1137,1-12-1304,-4-24 10,2-12 1,1-10-248,0 18 0,1-2 0,0-1 362,1 7 1,-1-3-1,1 1 1,0 3 26,0-6 1,0 3 0,1 3 12,1-8 0,2 6 170,3-9-83,5 7-197,3 13-5,3 12-16,6 8-841,26 10-353,-13 6 0,2 1-269,-1 3 1,2 3-20,4 1 0,0 2 1498,-9 6 0,-3 1 0,5 1 0,-5 3 0</inkml:trace>
  <inkml:trace contextRef="#ctx0" brushRef="#br0" timeOffset="75668">3607 4673 25074,'62'-8'-1052,"0"1"0,-7 1 1,4-1-1,-3 1 1052,-9 0 0,-2 0 0,-2 0 0,14-1 0,-4 1 0,-14 1 0,0 1 0</inkml:trace>
  <inkml:trace contextRef="#ctx0" brushRef="#br0" timeOffset="76134">4336 4543 24346,'-18'57'35,"1"-1"1,0-4-1,6-3-30,17-13 1,5-3-269,5 11 263,17 0 263,-4-33 107,0-13 151,2-16 42,-11-7 0,-1-5-171,0-7 0,-2-3-62,2-7 1,-1 1-239,-6 11 1,-1 2-93,5-11-56,-5 33 5,20 20-140,-4 12 1,2 8-331,11 13 1,1 5 234,-4-1 1,-2 3 30,-9-7 1,-3 3 0,-3-5 251,-5-7 1,-3-2 2,0 7 0,-2-4 1283,-6-8-309,-4-30-509,-2-42-465,0-11-230,3 15 0,3 0 104,1 8 0,6 2-2246,15-11 0,9 2 2372,4 9 0,1 4 0,-8 1 0,-1 4 0,22 4 0</inkml:trace>
  <inkml:trace contextRef="#ctx0" brushRef="#br0" timeOffset="77251">5947 4864 25545,'11'-57'414,"0"1"1,0 1-1,1 5-319,2 18 0,0 2-308,0-4 0,0-1 238,1-3 1,-2 0-335,0-2 1,-2-2 308,-2 0 0,-2-2 0,-1-13 0,-3 1-28,-3 14 0,-3 2-67,1-1 0,-7 11 285,-16 28-190,-8 58-6,14-5 1,0 13-1,3 2-274,5-15 1,3 3 0,0 0-1,0 1 278,0 6 1,-1 1 0,2 0 0,3-4 1,3 2 0,3-3 0,4-6-28,5 0 0,4-9-237,22 5 259,11-8 535,6-14-495,-12-21 0,1-10 5,-1-16 0,-3-12 14,7-13 0,-6-6-411,-11 1 1,-8-2 399,-6-1 0,-6 4-36,-6-9 835,-16 18-986,-8 45 38,-3 52 107,12-20 0,4 2 62,6 11 0,5 0-96,5-13 1,5-4-236,23 23 101,-11-31 0,4-5-176,15-2 0,5-9 279,2-11 1,1-10 75,-11-2 0,2-4 1,-5-4 182,9-12 1,-6-8-149,-11-8 1,-4-10 0,-4 1-254,-7 5 0,-3-1 1,-2-1 403,-1 9 0,0-1 1,-1-1-1,-3 3 64,0-9 1,-3 3-1,-2 5-143,-2 6 0,-2 7 236,-8-5-354,-1 37 92,-1 27-92,-3 25 39,9-2 0,1 11 1,1 2-241,1-5 1,1 2 0,1 2 0,-1 2 187,1-2 1,0 2 0,-1 1 0,1 0-1,1-1-194,0-3 1,1 0 0,0 0 0,0-3 0,0-2 209,0 12 1,1-5 0,-1-4-4,0 8 0,1-9 0,0 1-266,-1-20 0,2 0-540,8 20 688,-2-6 118,10-27 34,-3-29 1031,1-12-1065,-1-15 28,-6-3 0,-2-7 22,-2-10 0,-1-2 656,-3-1 1,-1-1-581,-4-1 0,-3 3-34,-2 18 1,-3 3-27,-4-5 1,-2 2 17,-5-12-84,1 0-846,33 18-482,17 10 1,8 2-337,-2-2 1,3 0-28,17-5 0,1-1 778,-10 3 1,-3-1 245,-1-3 0,-3-2 667,-2 1 0,-4-5 1260,-3-16 1,-7-3 1406,-7 0 0,-7 0-959,-8-8 0,-5 4-1179,0 16 1,-3 6-177,-15-5-30,15 32-71,4 57-132,3-5 1,2 7-121,2 0 0,0 5 0,1 2-684,0 9 0,1 2 1,0-3 375,-1-10 0,1-3 0,0-1-314,0-2 0,-1-1 0,0-5-1255,-1-4 1,-1-3 1876,-7 27 0,4-32 0,-5-9 0</inkml:trace>
  <inkml:trace contextRef="#ctx0" brushRef="#br0" timeOffset="77401">7395 4528 27426,'47'-8'-2458,"0"1"0,1-1 1,17-2-1,-2 0 1500,-12 5 1,-6 1-1,6 0 1,-14 0 0</inkml:trace>
  <inkml:trace contextRef="#ctx0" brushRef="#br0" timeOffset="77784">8988 3931 25954,'-22'55'105,"0"0"0,0 0 1,5 0-1,1 5 1,2-1-1,3-2-247,5 5 0,3-3 1,0 0-1459,-1 3 0,0 1 1,0-5 240,-1 4 1,-2-5 1358,-2-11 0,0-6 0,-2 7 0,-3 4 0</inkml:trace>
  <inkml:trace contextRef="#ctx0" brushRef="#br0" timeOffset="77934">8487 4639 23702,'51'-4'-229,"-1"1"1,1-1 0,0 0 0,1 0 0,-1 0 0,1 0 0,-1 0-1894,11-1 0,-2 0 0,1-1 1065,-3-1 0,0 0 1,0-1 1056,-1-1 0,0-2 0,-6 2 0,-6 1 0,-6 0 0,-6-1 0,-1 1 0</inkml:trace>
  <inkml:trace contextRef="#ctx0" brushRef="#br0" timeOffset="78400">9561 4425 20761,'-58'10'1088,"1"-1"1,5 1 0,4 7-616,12 15 0,8 8-356,7 3 1,4 3-571,-1 0 0,4 0 478,13-2 0,7-4 49,14 6 150,17-13 28,8-15 39,6-9 232,-2-15-204,-16-11 0,-3-6-154,-5-7 0,-3-4-53,2-8 0,-5-1-73,-7 10 1,-5 2 449,-2-10-775,-5 31 478,0 30-226,4 29-87,6-11 1,2 1-6,-1-3 0,4-2-164,6-3 1,3-6 42,19-4 171,-9-15 1,1-7 111,0-13 1,0-8 66,5-9 1,-3-8 83,-5-15 1,-6-5-79,-9 11 1,-3 0 147,-3-6 1,-4 6-258,-4 9 0,-1 4-11,-10 63 2,4 4 1,-1 4 8,0 4 0,1 2-315,-1 9 1,3-1-129,6-14 1,4-2-1238,11 25-2629,29-21 4309,-9-26 0,-1-5 0,7-2 0,8-8 0</inkml:trace>
  <inkml:trace contextRef="#ctx0" brushRef="#br0" timeOffset="78534">10167 4009 20918,'0'45'-803,"1"0"1,-6 15 0,15-37-1</inkml:trace>
  <inkml:trace contextRef="#ctx0" brushRef="#br0" timeOffset="79035">10412 4846 25214,'36'-54'213,"0"0"0,-2 2 0,-3 2-104,-12 14 0,-2-2-509,-1-8 1,0-7 0,-1 0 414,-1-3 0,-1-2 0,0 1-355,1-2 1,-1 0-1,-2 3 388,-3 8 1,-1 2 0,-1 8-27,-1-14 357,-4 32-362,-9 45 0,-3 22 26,4 2 0,0 7 0,0 2-534,-2 1 0,0 1 1,1 2 490,2-10 0,1 2 0,1-2 0,1-5 0,1 8 0,1-6 143,3-9 0,1-2-177,9 23-179,10-7 970,10-3-791,-4-29 1,4-6 75,2-10 0,2-7-42,-1-4 0,-1-6-55,-1-11 0,-5-6 161,-10 0 1,-4-3 1026,-1-14 1,-3-1-1050,-3 8 0,-6 2-98,-19-22-19,-3 50 33,-14 44-151,18 21-68,11-25 1,3 2-334,7 1 0,9-1-1030,13-3 1,10-2 0,6-4-418,2-8 1,6-5 0,4-2 0,0-1 1998,5 0 0,4-1 0,-1-3 0,-3-1 0,7-1 0,-4-2 0,-5-4 0,-5-7 0,1-1 0</inkml:trace>
  <inkml:trace contextRef="#ctx0" brushRef="#br0" timeOffset="79368">12020 4624 20481,'-23'-44'1355,"1"1"1,2 9-1,-3 9-1165,-10 18 1,-2 12-54,4 6 1,1 6-798,-1 7 0,1 3 725,0 3 0,1 5-49,-1 14 1,4 3 213,8-7 0,9 0-124,11 0 1,9-5-101,24 3 211,10-49 1,5-19-70,-7-8 1,-3-12-46,-13 8 1,-2-6-1,0-4 1,-3-1-842,-1-10 0,-2-4 0,-3-1 0,-1 2 792,-3 9 1,-2 1 0,-1 0 0,-1 1 92,0-17 1,-3 1-1,-1 10 610,-4-11-679,-14 36-84,-1 53 1,1 22 5,2 6 0,2 8 0,0 2-535,-1 1 1,1 2 0,3 1 307,4-7 0,3 2 0,2-1 1,3-4-1621,4 1 1,3-3-1,4-6-396,9 4 1,8-6 2242,1-10 0,4-1 0,-3-8 0,16 1 0,-19-13 0,0-1 0</inkml:trace>
  <inkml:trace contextRef="#ctx0" brushRef="#br0" timeOffset="79583">12720 3850 26743,'-20'57'170,"1"1"0,-1-1 1,2-3-1,1-1 0,6-3-170,8 7 0,4-4-17,-2-6 1,2 1-1001,4 16 1,0 1-3169,-2-12 0,-1 0 1642,4-1 1,-1-3 2662,-3 11 0,-2-45 1,-1-10-1</inkml:trace>
  <inkml:trace contextRef="#ctx0" brushRef="#br0" timeOffset="80169">12522 4521 26945,'59'-29'-353,"0"0"0,-2 2 0,1 6-689,6 15 1,-1 4-104,-16-3 1,-1-1 987,14-1 0,-4-2 157,1-10 1145,-12-15-149,-27-1-458,-36 5-186,-34 38-184,21 4 0,1 7-186,-1 10 0,3 6 130,10-4 0,5 2 305,1 15 0,10 1-386,15-2 0,10-3-197,14 2 1,9-6-339,1-12 0,5-9 504,5-10 0,-1-9 0,-16-6 0,-3-7 92,9-13 1,-5-7 237,-8-10 0,-4-3-156,-1 0 0,-5-1 123,-8 0 1,-9 1-141,-12 9 0,-5 4-157,-11-7 0,-18 5-112,0 37 904,-4 35-842,19 24-118,28-16 0,9 1-79,1-8 1,7-3-257,14 1 0,3-7 281,-6-10 1,0-3-48,7 3 0,0 1 264,16 15 481,-8 6 280,-58-1-627,-14-8-123,-24-2-6,10-11-280,5-1-91,7-5-3012,9-3 3383,40-42 0,-18 25 0,27-30 0</inkml:trace>
  <inkml:trace contextRef="#ctx0" brushRef="#br0" timeOffset="80368">13997 3819 26525,'-11'50'153,"0"-1"0,1 1 1,0-3-1,1 1 1,3-4-154,2 5 0,2-4-753,1 3 1,0-2 242,2-2 1,1 0-2524,4 8 0,3-3 3033,-2-12 0,1-2 0,8 23 0,-7-35 0</inkml:trace>
  <inkml:trace contextRef="#ctx0" brushRef="#br0" timeOffset="80534">13854 4327 26906,'51'-18'-665,"1"0"0,-4 1 0,1 2 665,18 3 0,-5 2 0,-6 1 0,-11 1 0,0-1 0</inkml:trace>
  <inkml:trace contextRef="#ctx0" brushRef="#br0" timeOffset="82279">15391 5107 24475,'-25'-48'423,"0"-1"1,2 1 0,3 1-214,9 10 0,2 0-572,-1-4 0,0-1 471,-2-7 1,0-2-723,-1-6 1,1-4 625,3 16 0,1-2 1,1-3 30,1 0 1,1-2 0,1-1 0,0 4-44,0 0 1,0 4 0,2-1-2,0-5 0,1 0 0,3 7 512,8-7-551,7 23-79,8 8-386,16 24-269,-6 51 630,-22-4 0,-8 6-150,-8 1 0,-9 1 294,-2-14 1,-4-1 0,-4-3-2,-13 5 0,-7-3 187,2-6 0,-5 1 0,2-2 275,4-4 1,0-1 0,2 0-413,0 1 0,1-1 1,5-2 234,-12 20-38,75-29-138,3-16 0,7-5-538,11 2 0,4-3 431,4 0 1,2-2-106,-17 0 1,1-1-1,-1-1-1135,12-3 0,-3-1 1238,-7 1 0,-5 1 0,4-3 0,-35 9 0</inkml:trace>
  <inkml:trace contextRef="#ctx0" brushRef="#br0" timeOffset="83726">16009 4779 25601,'11'-44'435,"0"-1"0,2 0 0,2 3-368,4 8 0,2 0-964,1-7 1,0-2 954,3-6 1,-2-4-57,-7 12 0,-1-2 0,-1-3 13,2-16 0,-2-3 0,-1 3 174,-5 13 1,0 2 0,-3 0-159,1-3 1,-2 0 0,-9 15 198,-25 15-236,-8 66-11,11 5 0,3 9-318,9-14 1,2 3 0,2 4 343,2-1 1,2 5 0,1 1 0,2-3-12,3 6 0,3-2 1,1-1-13,0 1 1,1 0 0,6-6 13,9-3 0,6-8 411,-2-17 1,4-5-409,20 5 0,6-8 13,4-7 1,3-10-27,-12-7 1,0-4 0,-2-6 20,-6-8 1,-2-6-1,-5-2-531,3-13 1,-9-4 519,-9 1 0,-7 1 17,-8-9 924,-26 19-1097,-13 54 130,10 14 1,3 9 25,4 4 0,4 4-232,2 8 1,6-1 211,11-18 1,5-3 19,15 24 120,21-17-173,-2-24 0,6-11 81,2-13 0,1-11 1,-10 1 1,1-4 0,-3-5-112,-3-9 1,-4-6 0,-4 1 123,4-13 0,-7 1 70,-7 0 0,-6 3-107,-6-10 68,-7 7 331,-12 24-522,-5 16 56,-2 22 62,1 12 1866,9-2-1833,1 2-21,4-8 172,2-3-32,2-7 167,0-3-319,0 3-6,0 1 23,1 6-6,4 9-44,0 1 33,2 11-6,0 0 6,0 9-106,-2 5 8,0-11 0,0 4-98,-1-2 0,1 0-224,2 4 0,1-3-280,5 11 324,2-25 242,0-20-197,9-33 202,4-24 132,-10 10 0,-1-2 103,-3 6 1,-1 0 484,-1-4 0,-1 5-110,-1 4-128,-1 2-353,-4 25 6,4 5 11,19 12 11,35 9-31,-29-8 0,3-1-323,11 2 1,1-2 233,-9-5 0,2-2 72,14-3 0,1-5 52,-9-7 0,-2-5 133,1-6 0,-6-4-92,-17 2 0,-6-2-67,-6-27 89,-19 23-50,-5 8-45,-10 11 0,-6 8 579,-5 21-582,7 9 0,2 8-11,1 12 0,4 4 14,0 1 0,3 1-187,3 0 0,8-3 187,20 11-3,6-30 1,9-6-29,11-8 0,6-10 67,14-13 1,1-9-512,-9-2 1,-3-8 524,-3-12 1,-6-6-51,-13 3 0,-6-1 0,-1-2 0,-2-2-6,-3-5 0,-2-1-5,-3 1 0,-3 1 11,-2 5 0,-3 1 64,-3-7 1,-8 5-138,-22 10 73,-4 27-20,11 36 1,3 14 6,4 6 0,5 6 13,3-2 0,2 5 0,5-2-762,4-6 1,5-2-1,7 2 762,8-2 0,9 3 0,2-3 0,-4-6 0,0 5 0,1-7 0,25-3 0,0 0 0</inkml:trace>
  <inkml:trace contextRef="#ctx0" brushRef="#br0" timeOffset="84209">19378 4243 27656,'-30'52'-170,"0"0"0,2-1 0,9-3-286,19-12 0,6-1 4,0-1 1,3-1-199,9 4 1,6-4 688,22 5 1087,7-34-565,-20-35-270,-23 0 0,-5-5-123,-2 2 0,-3-2-14,-3-22 0,-2-5-203,0 20 1,0-1 0,0-2 193,1-6 1,-1-2 0,1 3-54,-4-9 0,4 6-56,6 11 1,4 6-3,11 2-68,30 13 31,-15 35 1,0 13 9,-3 11 1,-1 10-1,-3 5-683,-4 3 0,-3 6 0,-2 3 1,-1-2 666,-2-3 1,-2 1-1,-1-1 1,-2 1 6,-1 2 1,-1 0 0,-2-1-1,-2-5-121,-1-8 1,-1-4 0,-2 1 94,0 4 0,-2 1 0,-1-3-223,-1 12 1,-3-2-1162,-3 9 1,-1-4-82,4-24 1,1-4-2031,-4 14 3523,9-41 0,3-7 0,0-6 0</inkml:trace>
  <inkml:trace contextRef="#ctx0" brushRef="#br0" timeOffset="84343">19747 4806 27958,'26'-41'-779,"-1"0"1,7 8-1,6 0 1,-1 7-2404,4 5 1,2 4 2969,0-2 1,4 0 0,-7 2-1,13-5 1,-12 4 0</inkml:trace>
  <inkml:trace contextRef="#ctx0" brushRef="#br0" timeOffset="85743">21205 4042 27197,'-41'10'69,"0"1"0,-8 14 0,5 10-38,16 10 0,8 6-621,-2-2 1,9 1 589,17-1 0,12-3 3,4-14 0,8-4 49,20 11 1,4-1-112,-4-2 0,-2 0-64,3 4 0,-12 2 95,-24-7 0,-13-2 129,-34 9-99,-2-25 1,-5-7 11,4-5 0,-1-3 28,2 0 0,0-1 25,-27-5 579,20-18-646,66-26-60,13 18 0,13-2 1,2 1-334,0 2 1,1 1 0,6 0 347,-9 5 0,6 0 1,2-1-1,-3 2 0,-5 3 28,3-2 0,-5 2 1,0 1 315,2-1 1,0 0 0,-8 2 42,6-4-132,-26 11-210,-25 12 0,-10 13-128,-14 32 434,17-15 0,8 3-477,14 7 0,8-2 120,1-8 1,7-4-242,15-6 1,5-8 291,-8-7 0,-1-5 44,0-3 1,1-3 14,-4-3 0,-1-4 240,6-12 0,-3-8-140,-9-6 1,-6-5-127,0-5 1,-7-2-59,-12 11 0,-8 4-26,-23-11 46,-17 33-1,-9 16-11,-1 15-17,21 4 1,4 6-4,10 3 1,5 1 53,-1 1 0,7-2 488,27 20-427,17-27-78,13-9 101,2-8 24,14-4-30,-14-1-61,-4 27-23,-25 8 0,-14-2 0,-4 6-249,-2 4 1,0 7 224,0 8 0,0 8 0,-1-1-284,-1-6 1,-1 0-1,-1 2 223,0-10 0,0 1 0,-1 1 0,-2-4 49,-3 5 1,-3-3 0,-1-6 24,-3-3 0,-3-6 0,-2-2 0,-3-8 101,-13-9 67,-26-31-124,29-15 1,2-12-34,7-4 0,3-8 1,3-2-650,3-2 1,5-3 0,4-2 645,6 6 1,4-3-1,3-1 1,2 3-21,6-8 1,4 2 0,3 2 11,2 1 0,4 2 0,0 3-41,-3 10 1,1 3 0,3 3 21,4 0 1,4 2-1,2 5-23,19-3 0,3 7 10,-15 9 0,2 4 1,-3 3 5,11 5 1,-5 7 14,-10 9 0,-8 6 481,-4 31-470,-17-10 0,-3 3 5,-3-2 1,-1 0-3,0 2 0,0-2 47,1 7 2220,3-27-2264,4-24 690,19-30-629,-8 7 1,3-3-10,7-9 1,3-1-37,0 4 1,-2 3-84,16-6 55,-15 23-61,-19 25-73,6 24-700,5 14 73,10 8 739,6-18 212,-9-25 52,2-26-12,-6-12 25,-6 0 0,2-3 6,1 3 0,0 0-208,2-1 1,0 3-48,10-4-79,-16 24-189,-12 16-4090,12 26 4358,8 7 0,-9-7 0,0-14 0</inkml:trace>
  <inkml:trace contextRef="#ctx0" brushRef="#br0" timeOffset="85894">23867 4249 17154,'0'0'0</inkml:trace>
  <inkml:trace contextRef="#ctx0" brushRef="#br0" timeOffset="86063">21750 3897 25057,'57'-14'-1547,"-1"1"0,-2 0 0,-6 3 1,-12 5-1,-8 2 0</inkml:trace>
  <inkml:trace contextRef="#ctx0" brushRef="#br0" timeOffset="86462">24460 3779 26710,'-45'-13'397,"0"-1"1,-7 37-1,7 23-333,26-2 1,9 10-1,2 4 1,0-1-1202,-3-1 1,0 1 0,1 0 0,2 2 1136,2-6 0,1 3 0,2 0 0,0-2 0,2-4-8,2 10 1,2-4-1,1-1-15,-1-2 1,1-1 0,0-2 358,4 15 0,0-1-908,-2-18 1,-1 0 0,0-3-1952,3 6 1,-8-5 2522,-27-4 0,-3-6 0,15-4 0,-48-24 0</inkml:trace>
  <inkml:trace contextRef="#ctx0" brushRef="#br0" timeOffset="86727">23809 4688 24111,'33'-42'847,"1"-1"1,1 4 0,1 5-739,0 13 0,1 5-104,4 0 1,3 1 11,-2 2 0,4 1 0,-1 1-1050,21-2 1,-1 3 1029,-2-2 1,-4 3-21,-12 5 1,-8 1 609,-9 2-587,-15 10 533,-9 19-449,-5 21-84,-1 3-320,4 1-755,7-20-5265,27-8 6612,14-30 1,-12 7-1,-7-21 1</inkml:trace>
  <inkml:trace contextRef="#ctx0" brushRef="#br0" timeOffset="86861">24870 3997 11777,'37'39'0,"1"-1"0,-8-7 0,1 0 0</inkml:trace>
  <inkml:trace contextRef="#ctx0" brushRef="#br0" timeOffset="87726">25449 4158 26071,'-45'11'20,"-1"0"1,-3 17 0,7 10-5,21 10 1,10 6-17,5 11 0,9 0-694,8-15 0,9-5 596,12-4 0,9-10-115,-2-13 1,4-7 152,0-3 1,3-2 0,0-5 109,19-9 1,0-9 100,-17 2 1,0-4-1,-4-2 109,2-11 1,-9-4-77,-13-4 1,-8 0 146,-8-15-96,-12 6-235,-12 11 339,-36 14-376,16 28 1,-2 8-1,-6 9 1,2 6 36,7 1 0,7 3 0,8 2 0,6 1 40,7 7-40,16-9 0,8-6 806,35-11-689,10-20-111,2-9 123,-10-15-118,-24-2 308,2-14-319,-7 5-274,-2 6 229,-13 32-67,-7 19 22,-1 21-94,4-1 122,4 1 12,6-5 150,19-6 52,8-15 116,4-16-167,-2-18 78,-12-10-50,-2-4-123,-2-1 190,6-8-118,-9 13-156,-1 9 78,-8 43-62,-7 8 6,0 21-89,-1-12-35,4 3 236,2-15-50,0-6 128,1-20-128,0-11-6,5-9 67,3-8-61,17-17 61,-1 10-45,2 2-78,-14 19 56,-11 20-257,-6 6-2230,12 23 2487,3-14 0,2-1 0,-1 11 0,17-6 0</inkml:trace>
  <inkml:trace contextRef="#ctx0" brushRef="#br0" timeOffset="88209">27145 4060 24626,'-29'38'35,"0"0"1,2-1-1,4-1-35,2 21 51,8 1-18,6-2 26,16-22 0,8-1-1,10-6 1,7-4 25,17 0 0,5-4-78,-4-8 0,1-6-286,0-7 1,-2-5 402,-16-1 1,-1-4 180,7-12 0,-1-6-147,-4-6 0,-2-4 39,0-11 0,-4-1-213,-10 9 0,-7 3 17,-6-26-96,-24 40-10,-36 20 373,19 20 0,-1 8-189,-2 6 1,3 5-37,8 3 0,7 1-9,12-1 1,10-2 134,23 10-165,9-18 0,9-6-28,6-4 0,5-3-283,10 2 0,-1-6-1051,-14-10 1,-6-5 1358,-6-10 0,-28 0 0,-26 3 0</inkml:trace>
  <inkml:trace contextRef="#ctx0" brushRef="#br0" timeOffset="89298">28702 4229 26838,'49'-9'-1288,"1"1"0,0-1 0,-1 4-847,-7 7 1,0 3-2782,-2-1 1,-2 3 4571,23 11 1,-29-7 0,-17-2-1</inkml:trace>
  <inkml:trace contextRef="#ctx0" brushRef="#br0" timeOffset="89410">28642 4512 18515,'50'2'306,"1"0"1,-1 1 0,1-1 0,2-1 0,1-1 0,0 1-1,-3-1 1,9 0 0,-3-1 0,-3 1 0,10-3 0,0 1-1</inkml:trace>
  <inkml:trace contextRef="#ctx0" brushRef="#br0" timeOffset="89759">29667 3895 26838,'-17'50'260,"0"-1"1,-1 1-1,-2 10 1,4-2-261,9 3 0,6-2-438,3-17 0,3-3 438,0-1 0,4-1 164,12 4 0,6-4-128,4-12 1,3-5 5,0 3 0,1-7-20,-1-15 1,-1-8 133,9-17-106,-17-10 1,-4-9 13,-3-10 1,-4-5-54,-3 10 1,-2-3-1,-4 0-11,-7 3 0,-4 1 0,-3 3-79,-10-7 0,-6 10-749,-26 0-4088,24 65 1,4 14 4593,5 17 1,11-16-1,4-2 1,3-5-1</inkml:trace>
  <inkml:trace contextRef="#ctx0" brushRef="#br0" timeOffset="89910">30424 4325 12539,'36'-25'0,"0"0"0,-7 6 0,-1-1 0</inkml:trace>
  <inkml:trace contextRef="#ctx0" brushRef="#br0" timeOffset="90259">30874 3982 27622,'-34'53'73,"0"1"0,12-12 0,2 2 0,9-3-57,11-7 1,5-2-9,2 11 1,5-2-3,20 3 41,-1-22 1,5-5-18,0-5 1,1-7 70,7-9 0,-2-6 8,-9-2 0,-5-5-47,-6-10 1,-5-4-380,-2-25 317,-8-10 0,-5 32 0,-1-2 0,-9-11 0,-5-1-578,-4 10 1,-5 5-3654,-5 2 0,-2 11 4231,-18 32 0,18 6 0,22 16 0</inkml:trace>
  <inkml:trace contextRef="#ctx0" brushRef="#br0" timeOffset="90611">31630 3741 27365,'-46'-10'50,"16"34"-17,42 10 1,12 6-28,-7-2 0,4 1-521,9 0 1,3-2 491,-7-10 1,-1-2 19,1 1 1,-1 0-82,17 22 290,-7-4-206,-13-4 80,-11 5-52,-27-11 78,-6-5-100,-23-15-6,1-11-115,11-6 0,-1-5-3137,2-7 1,1-5 3251,-1-7 0,3-2 0,-5-13 0,21 5 0</inkml:trace>
  <inkml:trace contextRef="#ctx0" brushRef="#br0" timeOffset="90810">31770 3770 28121,'58'-7'-138,"0"-1"1,1 0 0,-1 1 0,10-3 0,-1 2 0,-7 1-409,-4 6 0,-8 0-967,9 1-2363,-56-1 3876,-51 1 0,25 0 0,-24 0 0</inkml:trace>
  <inkml:trace contextRef="#ctx0" brushRef="#br0" timeOffset="91828">2480 6197 26021,'-4'61'95,"0"0"0,1 0 0,-1 3 1,1 0-1,1 0-1284,1 1 1,1-1-1,1 0 1189,-1-3 0,0-1 0,0-2-75,0-7 1,-1-2-1,2-1-1381,-1 19 1,4-4 1455,9-10 0,1-5 0,-3 16 0,16-20 0</inkml:trace>
  <inkml:trace contextRef="#ctx0" brushRef="#br0" timeOffset="92326">2919 6350 26189,'-13'63'102,"1"1"1,0-3 0,2 0-103,4-6 0,3 2-1215,0-8-1,0 2 1,1-3 1148,0 7 0,1-1-59,-1 10 0,2-4 624,0 2-952,3-21 888,4-21-294,21-29-121,-7-15 1,1-8 5,9-10 1,-1-2 41,-4 1 0,-2 1 966,-3 3 0,-2 6-955,-1 11-79,-5 12 34,0 28 1,8 38 2,-4-17 1,3 1-37,-1 1 0,2-2 0,4-3 0,2-6 0,17-4 25,-10-15 0,1-8 45,-1-11 0,0-7 31,3-8 0,-3-7 92,-9-16 0,-8-4-151,-4 7 0,-6 0 84,-7-1 0,-3 3 120,-5-7-206,-4 14-40,-1 17-118,-7 42 84,13 8 1,2 4 7,-3 1 1,3 3-470,4 8 1,7-3-1259,14 12-2100,25-20 3853,-7-24 0,1-5 0,6-2 0,6-6 0</inkml:trace>
  <inkml:trace contextRef="#ctx0" brushRef="#br0" timeOffset="92495">1932 6586 25450,'49'-5'-463,"0"0"0,1-1 0,4 1 1,2-1-1,2 1 463,0 1 0,5 0 0,-2 0 0,-6 1 0,11-1 0,-5 0 0,-15 1 0,-1 0 0,1 0 0</inkml:trace>
  <inkml:trace contextRef="#ctx0" brushRef="#br0" timeOffset="93127">5272 6462 27113,'-30'37'92,"1"0"0,-1 0 1,-10 17-1,8-1-92,18-12 0,6 0-357,2-2 0,1 1 371,1-4 0,5 0 128,13 2 0,9-4-84,10-11 1,6-6 14,18 1 0,5-11-49,-17-14 0,2-6 1,-3-2-312,11-5 1,-5-5 305,-5-9 1,-6-4 27,-15 9 1,-4 0-45,-2 1 0,-1-1 142,9-18 245,-2 8-524,-3 31 89,0 19 12,1 31-287,-3 13 210,-7-12 0,0 2-212,-4-5 0,0-1 249,-1 2 0,0-3 555,-3 2 38,-4-34-447,0-44-9,5 5 1,4-3-90,6-12 0,7 0-82,7 3 1,5 5 103,-4 10 0,3 8-120,30 9 117,-25 33-11,-15 6 1,-4 7-542,-3 4 1,-3 3-1944,0 5 0,-3 0-2304,-8 17 4805,-13-30 0,2-23 0,0-8 0</inkml:trace>
  <inkml:trace contextRef="#ctx0" brushRef="#br0" timeOffset="93294">6301 6361 18084,'0'0'0</inkml:trace>
  <inkml:trace contextRef="#ctx0" brushRef="#br0" timeOffset="93510">6769 6243 27958,'0'49'34,"1"0"1,0-1 0,0 3 0,1 1 0,0-1-63,0-5 0,1-1 0,-1-1-1804,3 23 0,-1-2 1036,0-10 1,-1-3-2351,0-6 0,-2-3 3146,-9 16 0,5-22 0,-7-18 0</inkml:trace>
  <inkml:trace contextRef="#ctx0" brushRef="#br0" timeOffset="93777">6557 6760 28671,'60'-22'0,"-1"0"0,-2 2 0,-1 1 0,-4 5 0,-2 2-376,-12 2 1,-2 0 375,8-3 0,-4 1 0,-2 0 244,-10 4-244,-13 23 0,0 33 0,-8 9-371,-2-18 1,1 1-336,3 18-6221,14 5 6927,3-30 0,-5-3 0,-4-27 0</inkml:trace>
  <inkml:trace contextRef="#ctx0" brushRef="#br0" timeOffset="93926">7297 6368 23192,'22'28'-2458,"0"-1"0,5 7 1,-11-16-1</inkml:trace>
  <inkml:trace contextRef="#ctx0" brushRef="#br0" timeOffset="94677">7843 6464 27779,'-39'36'71,"1"1"0,-1-3 0,12 7-181,26 11 0,14 8 0,7-9-184,2-15 0,10-7-1063,9 1 0,10 2 1,3-5-1,-3-11 1172,-3-17 0,-3-10 1,3-2 64,13 0 1,4-1-1,-10-3 120,-11-2 0,-7-2 374,-7 2 0,-3-2 108,14-20 470,-7-5-28,-10 0 856,-11-7-1629,-29 22-151,-22 31 50,-9 29-28,18 0 1,4 4 710,6-3 1,4 1-734,1 1 0,2-1-22,-3 26 259,11-4-136,34-26-62,0-19-28,25-28 29,-12-17-29,-2-4-187,-4-1 176,-6 5 274,-6 7-459,-2 11 152,-5 27-152,8 27-319,-4 7 0,9 8 553,0-26-195,23-9 230,7-36 56,0-4-279,-32-1 1,-4-4 239,7-22-88,-11 8 0,-2-4 32,-2-7 0,-2-3 16,-5 8 1,-1-2-1,-2 0-171,-2 3 1,-1 0 0,-3 4 151,-3-7 0,-4 5-42,-8-9 0,-4 49 61,-2 30-55,1 19 94,7 10 1,4 8-646,3-14 0,2 1 0,1 0 524,1 1 1,2 0-1,2-1-206,4 21 1,4-7-349,4-22 0,3-6-428,5-4 1,5-4 1002,9-5 0,-1-5 0,7 2 0,4-10 0</inkml:trace>
  <inkml:trace contextRef="#ctx0" brushRef="#br0" timeOffset="95078">10271 6241 26620,'-12'62'93,"-1"-1"1,2-1-1,4-2-90,3-14 0,5-2 25,2-2 0,4 1 14,9 3 0,6-3 28,6-14 0,5-8 232,9-11 0,3-13-109,0-22 1,-3-13-194,-6-3 0,-5-3-476,-2-9 1,-3-1 253,-9 15 1,1 1-3173,6-8 0,2 3 3361,-2 16 1,-1 3 0,14-22 0,-12 41 0</inkml:trace>
  <inkml:trace contextRef="#ctx0" brushRef="#br0" timeOffset="96144">11263 6502 23607,'-17'-40'748,"0"0"1,-9 4 0,-4 13-623,-2 31 0,-2 11-87,-1-2 0,1 5-573,-3 14 0,3 5 542,12-6 1,4 2-4,0 9 1,7 0 269,10-11 1,9-4-44,11 0 0,6-9 9,31-18-48,-20-14 1,-1-8 13,-4-13 0,-3-4 45,10-18-199,-16 18 0,-4 1 110,-2-5-28,-5 10-286,-7 26 151,-1 18 0,-1 24 505,6 12-715,5-16 0,7-2-126,8-5 0,5-6-90,12-2 1,4-8 372,-7-12 0,-1-8-193,1-11 0,-6-6 246,-11-3 0,-4-3 0,-2-3 0,-2-3 0,-2 0 0,-1-4 24,-5 0 1,-2-4-1,0 0-4,-2-4 1,-2-1 0,0-1 145,0-7 0,1-1 0,-3 4-141,-3-9 0,-2 8-22,1 17 0,-5 11-3,-11 21 50,0 42 1,2 23-33,6-4 1,3 7 0,1 2-223,1-7 1,1 3-1,1 1 1,5-1-17,2-2 0,4-1 0,2-1 1,2-5-26,0-1 0,3-4 0,7-8-111,25 2 1,6-16 320,-9-16 1,1-11 395,7-9 0,-4-11 84,-8-12 1,-8-9-102,-8-7 1,-7-1-284,-6 12 1,-3 3-62,0-17 349,-5 40-399,-2 34 27,0 36-142,2-13 0,3 1-17,-2-3 0,5-2 373,9-1 0,5-9-270,28-14 129,-16-20 1,1-8-26,-1-9 1,-3-5-26,-1-6 0,-3 0-6,10-17 62,-8 21-28,-14 22 112,2 35-22,5 24-118,-2-14 0,3 1 0,-2-5 0,3-2-337,6-6 0,3-6 287,23-7 38,1-9 12,-1-16 6,-22-5 0,-1-6 38,-5-7 1,-3-4-45,1-11 0,-4-2 22,-9 9 1,-3 1 22,-5 1 0,-4 3 151,-7-5 461,-22 10-529,-19 36 74,14 15 0,2 8-141,5 1 1,4 4-438,3 10 0,7 2 376,6-13 0,5-1-425,16 29-865,10-10 1290,37-33 0,5-8 0,-18 8 0,6-18 0,-1 0 0</inkml:trace>
  <inkml:trace contextRef="#ctx0" brushRef="#br0" timeOffset="97277">14124 6687 25113,'38'-51'501,"0"0"0,-6 10 1,1-2-1,-1-1-335,-6 4 0,-2-1 1,1-2-1214,1-2 1,0-2 0,-2-1 1091,-3-3 0,-1-1 0,-4 1-26,0-10 1,-4 2 50,-3-3 0,-2 3-67,-3 21 0,-1 2 702,-2-29-789,-19 74 95,2 38 0,2 16-8,-3-8 0,1 5-347,4-2 0,2 5 0,2-4 344,1 0 0,4-4 0,4 5 0,4-1 577,8-6 1,4-2-696,5-4 1,4-4 100,-3-11 0,2-6 51,21-4 844,-23-34-828,-4-25-50,-10-2 0,-2-17 1443,-7 7-1359,-1 14 0,1 4-67,-1 20-17,1 9-1473,0 2 953,0-7-80,3-13 510,3-16 79,1-1 22,-1-3 107,-4 13 762,-2-2-24,0 10-788,0 5-18,0 12-50,-3 14 84,-2 8-50,-3 13 10,0 7-24,2-7 0,1 2-6,1 3 0,2 2-31,0 8 0,2 0-81,4-12 0,3-2-328,11 20-408,11-28-4375,34-9 5209,-26-15 0,0-3 0,21 3 0,-12-10 0</inkml:trace>
  <inkml:trace contextRef="#ctx0" brushRef="#br0" timeOffset="98160">15271 5945 26850,'-36'-23'0,"0"14"-6,9 40 6,-3 8-14,11-6 0,3 3 11,3 0 0,6 2 20,12 8 0,7 0-14,2-10 0,6-4-220,13-1 1,5-4 190,-7-8 1,1-1-56,9 8 0,-2 1-37,-11-1 1,-5 3 117,-4 3 0,-10 0 50,-29 12-16,-35-12-29,-9-20 121,20-7 0,0-5 120,8-9 1,4-6 90,0-6 0,11-7-312,25-15 0,14-4-20,2 5 1,6 3-408,16-5 0,3 5 376,-9 12 1,2 4-71,13 1 0,1 4 70,-7 9 1,-1 7 0,6 12 0,-5 7-23,-14 2 1,-7 5-105,-5 9 1,-5 2-185,-1 17-280,-3 8 476,-1-19 208,4-10 105,10-47-83,15-28-90,-1-6 376,-16 23 0,1 3-410,9-2-23,14 8 35,6 18 22,3 12 0,1 11 0,-11 3-23,-10-11 1,3-1 41,0-5 1,1-3 72,4-3 1,-1-8-57,-7-10 1,-5-6-37,4-24-23,-22 8 1,-8-3-6,-11-17-39,-12 7 195,-13 46-44,1 35-14,15 3 0,3 8-620,3 6 1,3 3 564,3-8 0,1 1 0,0 2 7,0 2 1,1 0-1,0 3-39,1 11 0,1 2 1,1-2-321,-1-12 0,0-2 0,1 0-212,-1 8 0,-1 1 0,1-6 103,-1-6 1,-3-5-1939,-9 0 1,-7-12 2383,-27-30 0,10 6 0,5-26 0</inkml:trace>
  <inkml:trace contextRef="#ctx0" brushRef="#br0" timeOffset="98327">15839 5744 16370,'28'-43'0,"-7"8"0</inkml:trace>
  <inkml:trace contextRef="#ctx0" brushRef="#br0" timeOffset="98845">17878 5753 27158,'-4'59'165,"-1"0"1,1-1 0,-1-2 0,0-1-1,0-4-131,-1 5 0,1-4-18,-1-5 1,2 2-14,0 16 0,3 1-141,5-8 1,5-1-636,8 5 1,5-5-206,-1-18 1,4-11-3621,39-25-5233,-20-37 9069,-24 5 1,-3-2 0,2-5 0,-9 5 0</inkml:trace>
  <inkml:trace contextRef="#ctx0" brushRef="#br0" timeOffset="98978">17671 6232 24452,'61'-1'-126,"0"-1"0,0 0 0,2 1 0,4 0 0,0 0 0,-3 0 126,2 0 0,-3 0 0,-1 0 0,-1 1 0,-1 0 0,-7 0 0,-12-2 0,0 1 0</inkml:trace>
  <inkml:trace contextRef="#ctx0" brushRef="#br0" timeOffset="99146">18974 6562 23315,'54'-12'-2491,"0"1"1,-3 1 0,-1-1 2366,-2-1 1,-5 0-1,6 1 1,-12 1 0</inkml:trace>
  <inkml:trace contextRef="#ctx0" brushRef="#br0" timeOffset="99980">20044 6281 26558,'-55'-22'194,"-1"0"0,6 1 1,0 10-53,5 27 1,3 9-850,9-6 0,1 4 763,-11 14 0,5 5 172,14-9 0,6 3-181,1 12 1,9 1 2,14-8 1,8-3 135,13 2 1,9-11-117,16-22 0,4-14-64,-5-5 0,-3-9-278,-1-12 0,-5-7 275,-15 4 0,-5-4 15,-5-2 1,-2-4 0,-1-2-17,-4-4 0,-2-1 0,-1 0 22,1-2 0,0-1 0,-3 2-79,-3 4 0,-3 2 0,-1 3 147,-1-3 1,-3 5-85,-1 9 0,-2 3-8,-9-18-5,0 25-68,2 30 81,4 33 1,5 15 4,3-10 0,1 4 0,1 0-184,-2 4 0,1 1 0,3 0 126,2-2 0,2-1 1,2-5-99,3-1 0,3-4-70,4-3 1,3-2 455,-1-2 0,5-1-456,10-1 1,6-6 214,-2-9 1,3-8 123,7-12 0,-2-9-104,-10-2 1,-5-6-52,-5-10 1,-4-4 196,1-20 624,-13 20 0,-1-1-798,2-11-128,-4 17 94,-11 66-296,2 13 154,-1-13 0,2 0-411,11 12 313,20-5 297,21-21 369,-15-22 1,1-6 117,26-16-504,-30 1 1,-3-3 223,17-11-101,-13 13 0,4 3-103,-1 5 0,2 5-65,5 4 0,-1 10-157,-8 15 1,-6 8 83,-9 0 1,-5 3-71,-5 8 0,-6 0-97,-11 16-1236,-25-13 0,-12-5-3395,4-21 1,-4-5 4282,-12 9 1,1-7 0,-8-24-1,41-1 1</inkml:trace>
  <inkml:trace contextRef="#ctx0" brushRef="#br0" timeOffset="100093">20728 5642 17098,'0'0'0</inkml:trace>
  <inkml:trace contextRef="#ctx0" brushRef="#br0" timeOffset="100628">21485 5733 26368,'-7'47'126,"-1"-1"1,1 1-1,0-2 1,0 0 0,1 1-127,2 1 0,0 2 0,2-1-392,-1 2 0,1 1 1,1 1 271,-1 3 1,1 2-1,1-4 89,2 5 1,3-6 30,6 11 380,9-46-308,5-11 115,7-19-120,5-8-11,6-18-6,-11 2 1,1-4 80,1-3 1,-2-1-198,-1 1 1,-2 1 143,-5 6 1,-5 4 457,-5 9-704,-8 19 157,-8 44-118,1-7 0,-1 3-39,0 2 0,1 0 45,4-1 0,3-3 39,10 2 84,13-13 528,4-11-461,1-7 12,2-13 257,14-20 56,0-10-336,-23 17 0,-1 1-56,9-5-101,-14 16 95,-14 20-638,2 24-4677,14 19 5321,-7-23 0,1 0 0,8 9 0,-1-19 0</inkml:trace>
  <inkml:trace contextRef="#ctx0" brushRef="#br0" timeOffset="100794">22475 5853 20576,'-49'9'-1006,"0"-1"0,12-4 0,7 0 0,12 7 0</inkml:trace>
  <inkml:trace contextRef="#ctx0" brushRef="#br0" timeOffset="100943">21280 6023 25612,'66'-7'-1170,"-1"0"1,-16 1 0,1 1 0,-3 1-2461,12 0 1,0 1 3381,8-3 0,-3 1 0,-28 3 0,-3 0 0,18-3 0</inkml:trace>
  <inkml:trace contextRef="#ctx0" brushRef="#br0" timeOffset="102643">22575 5713 26894,'-13'45'84,"1"0"0,-1 0 0,-4 21 0,5-2-84,8-16 0,3 0-1362,0 1 1,0 0 1030,1 0 1,1-1-40,2-3 0,0-1 42,0-6 1,2 0 370,4-2 0,1-2-43,5 3 450,7-8-366,12-44 711,13-25-212,-14 9 0,1-2-331,-5 2 0,-1 1-59,0 2 0,-2 4-142,10 1 1044,-4 12-1140,0 6-61,6 39-437,-11 27 21,-15-13 1,-6 2 356,-7-6 0,-6-2 120,-5-4 0,-4-4 45,-26 0 14,8-21 0,-3-6 171,-27-10 132,33-11 0,4-7-82,0-23-162,42-19 22,22 10-364,-10 26 0,3 1 246,3-2 1,2 2 19,2 2 0,1 3-48,-2 2 1,1 2 14,6 4 0,0 6-76,17 21 112,-31 7 0,-7 5-297,-2 31 33,-17-22 1,-3-1-124,0 10 18,0 1 369,15-20 67,0-5 84,18-27 555,0-8-328,-7-4 0,1-2-58,15-10 16,10-7-297,-13 21-173,-7 16-320,5 32-134,-11 2-107,-6-1 1,3 0-303,27 3 955,-16-19 0,1-5 42,23-15 6,-5-23 123,-21-13-96,-2-9-552,-4-10 569,-14 26 1,-1-2-15,0-5 1,-1-6 75,-1-8 0,0-7 0,-2-2-50,0-1 1,-2-1-1,0 0 393,0 14 0,-1-2 1,-1 2-1,0 4-212,1-25 1,-3 13-193,-1 16-51,-6 38 44,-6 34 1,0 21 0,2-3 0,0 6 0,1 1-506,-1 0 1,0 2 0,2 1 460,0 6 0,3 1 0,0-8-45,3-8 0,3-6-2,0-6 0,2-2-238,8 24 769,8-3-490,6-10 0,21-14 107,12-32-28,-22-12 0,0-6-71,-6-1 1,-1-3 73,-3-4 0,-2 0 41,5-9 1683,1 5-1990,-11 18 524,-4 31-519,-7 10-218,-2 23-169,3-13-458,17 4 811,11-17 264,18-8 470,4-35-11,-13-4-105,-4-13 26,-16 11-156,7 2-409,-6 9 56,4 24-392,-10 8 89,0 17-145,-2-8-202,16 0 650,5-13 219,9-15 430,-10-27-380,-16-5-106,-13-10-79,-9 11-6,-19-13 23,-6 4 134,-7-2 398,10 18-129,13 11-313,12 9-46,26-6-61,25 1-50,-12 3 0,3 3-20,2 3 0,-1 6-121,-2 18 1,-4 7-281,5 13 210,-28-7 1,-8 3-440,-11 17 353,-7-11 347,1-5 145,-2-22 275,6-15 426,3-18-123,19-17-477,-2 4 1,3-2-147,14-6 1,4 0-76,-4 5 1,1 3-116,2 2 0,-1 4 90,14 1-67,-7 10 16,-9 6-251,-9 29-1552,-13 15 302,-5 9-1159,-11 2 515,-3-19-7635,-15-5 9690,4-11 1,-1-5 0,11-10 0</inkml:trace>
  <inkml:trace contextRef="#ctx0" brushRef="#br0" timeOffset="102927">24261 5807 21343,'63'-8'713,"0"1"1,-2 0-1,2 2-678,-12 4 1,2 2 0,-3 1-721,1-1 1,-2 1 686,12 1 1,-5 0-3,-6 4 325,-12-3-459,-18 0-2003,-21-1-737,-7 2 2874,-11 7 0,13-5 0,0 2 0</inkml:trace>
  <inkml:trace contextRef="#ctx0" brushRef="#br0" timeOffset="104961">26848 6076 27695,'-4'53'16,"-1"0"1,0-1 0,0 9 0,1-2-20,2 1 1,3-4-43,8-13 0,4-5 213,21 8 135,23-26-119,-8-39-103,-23-3 1,-2-5-43,13-27 34,-11 14 1,1-3-74,-3 6 0,0 0 0,-2 2 0,0 4 0,6-5 0,-16 30 0,-4 20 0,2 8 0,1 19-108,3 7-63,0-15 1,2 1 69,15 16 101,2-7 168,-5-25-79,-10-30 163,14-28-232,-11 7 1,2-3-21,8-11 0,3 0 0,0 2 0,-1 4 0,-7 12 0,-1 4 0,10-2 0,-22 29 0,1 39 0,-5-10 0,2 4 0,6 12 0,3 1-82,7-3 0,3-5 82,-3-12 0,2-5 45,2-7 0,0-9-40,18-19 29,-11-7 1,1-8-35,3-13 0,0-8-600,-6 2 1,1-5-1,-4 1 600,-5 6 0,-3 1 0,-1-1 0,-1-5 0,-2 0 0,-4 2-432,-1-4 0,-5 4 432,-2 6 0,-3 2-33,1-26-85,-23 36 118,-4 54 0,-2 18 5,1 1 1,3 5-611,2 7 1,1 6 0,3-1 604,6-9 0,2-1 0,3-1-99,4-4 0,3-1 0,2-2 542,1 9 0,7-6-726,14-3 0,9-7 255,6-13 0,7-8 104,9-9 0,2-10 51,-8-7 0,-4-10-27,-3-11 1,-8-9-37,-13 0 1,-5-7-21,-2-8 1,-1-8 0,-1-1-24,-6 16 0,-2-1 0,0 0 0,-1-1 52,1-1 0,0-1 0,-1 1 0,-1 4-73,1-25 0,-6 14 0,-10 27 0,-8 67 0,5 0 0,1 5 28,0 20 0,1 5 425,4-18 0,0 1 0,2 2-528,0 11 1,2 2-1,1-3-119,2-13 0,2-3 0,0 0 135,0 19 0,2-5 59,11 1 53,-8-34 199,3-16 692,5-37-899,15-24-48,-7 16 1,1 0-29,-5 7 0,3 4-6,9 2 1,0 10-65,13 32 408,-19 3 0,-3 8-2298,-3 12 0,-6 4 322,-3-4 0,-4 0 1669,-2 2 0,-2-5 0,-2-8 0,-2-4 0</inkml:trace>
  <inkml:trace contextRef="#ctx0" brushRef="#br0" timeOffset="105128">28337 5969 23119,'59'0'-2773,"0"0"1,-4 0-1,0 0 2588,-7 0 1,-5 0-1,7 0 1,-16 0-1</inkml:trace>
  <inkml:trace contextRef="#ctx0" brushRef="#br0" timeOffset="105278">27944 5642 17384,'0'0'0</inkml:trace>
  <inkml:trace contextRef="#ctx0" brushRef="#br0" timeOffset="106545">2137 8567 27214,'3'-37'291,"0"0"0,2 2 0,3 3-67,18-6-149,-2 11 1,4 1-34,2 4 0,1 1-62,0 2 1,2 3 19,23 1-67,-18 33 67,-13 12 0,-3 10-3,-2 16 0,-4 7-652,-4-10 0,-2 3 1,-1-1 654,-2-9 0,-2-1 0,-3-1-28,-2 14 0,-4-6 479,-2-1-451,-4-16 84,3-17 130,3-14-214,3-19 0,4-17 0,7-9 0,2-5 0,-1 7 0,2-1 195,7-16 1,2-1-196,-4 14 0,1 3 0,0 3 0,1 2 0,-2 4 0,3 4 0,31-10 0,0 45 0,-19 16 0,-2 9 0,-6 2 0,-3 4-282,0 10 0,-3-1 49,-7-12 1,-1-1-808,0 7 0,2-1 1040,0-8 0,-1-3 0,3 20 0,0-28 0</inkml:trace>
  <inkml:trace contextRef="#ctx0" brushRef="#br0" timeOffset="106694">3489 8549 27219,'46'-10'-211,"1"0"0,-1 0 1,9-2-1,1 1 1,-7 1-1,-15 5 1,-2 1-1,5-2 0,0 0 1</inkml:trace>
  <inkml:trace contextRef="#ctx0" brushRef="#br0" timeOffset="106895">4138 8148 27936,'-6'50'134,"1"-1"1,0 1-1,0-1-134,3-5 0,0-1-42,0 2 0,0 2-1043,-1-2 0,-1 2 1,1 0 825,0 16 1,-1-3 0,1-7 0,0-5-1,1 10 1</inkml:trace>
  <inkml:trace contextRef="#ctx0" brushRef="#br0" timeOffset="107128">4837 8465 28671,'58'-11'-2534,"0"1"0,2 1 0,-1 2 2534,-3 5 0,-5 2 0,8-1 0,6 1 0</inkml:trace>
  <inkml:trace contextRef="#ctx0" brushRef="#br0" timeOffset="107293">4993 8752 27768,'45'1'-168,"0"0"1,0 0 0,11-5 0,6-4 0,-2 0 0,-10 2 0,-13 2 0,-2-2 0,12-3 0,-1-1 0,1 0 0</inkml:trace>
  <inkml:trace contextRef="#ctx0" brushRef="#br0" timeOffset="107612">5862 8282 27600,'3'-38'535,"-1"0"1,9-23-536,34 51 0,11 19-91,1 11-144,-6 23-174,-26 10 22,-15-8 1,-7 5 271,-14 3 1,-7 2 117,3-11 1,-3 0 0,-3-2 166,-16 13 1,-2-6-172,9-15 1,2-6 353,-4 1-85,26-24-49,11-3-163,12-4-62,44-13-974,-14 4 0,3-2-975,6-3 1,2-3 1834,-10 3 0,2 0 0,-7 1 0,18-6 1,-30 9-1,0 0 0</inkml:trace>
  <inkml:trace contextRef="#ctx0" brushRef="#br0" timeOffset="108026">6744 7877 27897,'-12'63'29,"-1"0"1,1-2 0,1-3-30,4-16 0,2-1-6,-1 16 1,4 0-197,6-10 1,3-1 150,0-2 1,5-6-403,28 4-337,6-38-485,-9-20 1,1-10 484,0-4 0,-1-5 1353,3-14 1,-3-3 928,-12 4 1,-5 3-339,-1-15-695,-17 31-224,-3 23 168,-11 37-299,2 0 1,-1 6-105,-5 23 0,-1 6-288,3-6 1,-1 3-350,3-7 0,-1 4 1,1-4-2108,0-2 0,-1 0 2744,0-2 0,-1 2 0,2-7 0,-5 14 0,0-1 0</inkml:trace>
  <inkml:trace contextRef="#ctx0" brushRef="#br0" timeOffset="108595">7582 7990 26738,'-24'57'199,"0"0"0,0-1 1,1 2-1,0 0 0,4 3-171,5-5 0,3 3 0,2 1 0,2-4-1878,0 7 1,3-3 0,4 1 997,3 1 1,5 1 0,9-7 851,9-12 0,7-5 0,-1-7 0,-5-10 0,0-4 0,8 2 0,0 1 0</inkml:trace>
  <inkml:trace contextRef="#ctx0" brushRef="#br0" timeOffset="109345">8529 8307 26984,'-46'-6'125,"-1"1"0,2 2 0,4 9-125,14 13 0,4 7-967,-4 1 0,1 3 967,0 1 0,1 4 289,-1 12 0,4 3-289,9-8 0,5-1 89,4-2 1,8-5 248,30 3-254,22-35-51,-7-18 1,1-11 56,3-10 0,-2-5-419,-16 11 0,0-1 0,-3-2 416,-3-2 1,-3-2 0,-3 0-43,-2-6 0,-4 1 64,-2 0 0,-2-1-58,-2 2 0,-3 0-88,-1 3 1,-2 1 36,0-27 0,-4 14 0,-14 41 0,-15 70 0,14-23 0,0 4 91,2 0 1,0 4-1,3-1-91,1 7 0,6 0-141,5 14 1,11-1 84,13-10 1,11-6-169,-4-18 0,6-3 0,0-7 185,17-7 0,1-12-353,3-15 1,-5-12 391,-18-5 0,-6-7 47,0-4 1,-4-5-45,-3-6 0,-3-6 66,-6 5 0,-1-5 0,-2 2 117,-5 5 1,-1 1 0,-1 0-42,1 1 1,-1-1 0,-1 5 78,-3-4 1,-3 9-225,-3 3 0,-2 17 871,-6 24-871,-2 26 0,1 16 0,1 3 0,1 9 0,0 5-496,2-12 0,0 5 0,1 1 1,0 1-1,0-1 496,0 9 0,0-1 0,0 0 0,2 0 0,0 1 0,1 1 0,0-2 0,2-5-273,0-5 0,1-4 0,0-1 273,0 17 0,0-2-43,0-7 1,-2-2 42,0 2 0,-2-1 0,-3-4 0,-1-2-106,0-6 1,-1-1 105,-2-6 0,-1-5 0,-11 0 2317,-3-13-2317,-3-12 1979,-21-22-3192,22-3 0,2-9 1213,4-13 0,2-8 0,1 4 0,0 10 0,3 1 0,6-19 0,-1 0 0</inkml:trace>
  <inkml:trace contextRef="#ctx0" brushRef="#br0" timeOffset="109544">8805 8984 28671,'47'-22'-335,"-1"0"1,0 1-1,0 3-1054,-7 11 0,1 1-2081,8-3 1,4-1 3469,-7 0 0,4-1 0,-6 1 0,-3 1 0,-3 1 0,5-3 0,0 0 0</inkml:trace>
  <inkml:trace contextRef="#ctx0" brushRef="#br0" timeOffset="109895">9757 7620 28104,'43'46'49,"1"0"0,-6 3 0,0 7 0,-3 4-51,-14-9 1,-2 3 0,-2 2-1,0-1-996,0 0 0,1 0 0,-2 0 0,-2 0 998,-1 3 0,-2 1 0,-3-2 0,-3-6 0,-5 13 0,-5-7 282,0-11 0,-3-3-282,-2-10 0,-4-2 321,-11 8 1,-5-1-574,-2 0 0,-3-2-1703,-6 5 1,-1-4 1954,3-11 0,2-6 0,-1 0 0,14-21 0</inkml:trace>
  <inkml:trace contextRef="#ctx0" brushRef="#br0" timeOffset="110526">11962 8436 28031,'1'47'24,"0"0"0,1 0 1,1-1-28,1-3 0,1-1-436,2-3 1,2-1 320,2-3 0,2-2 118,20 18-44,6-18 289,6-17-184,-12-18 1,2-9 86,0-12 1,0-6-40,10-12 0,-1-3-347,-10 3 1,-3 0 240,-1 2 0,-1 4 19,9 3 12,15 23-29,-5 50-25,-21-4 1,-4 5-46,-7 2 1,-4 1-120,-4 3 0,-3-3-824,-9 13-651,-10-8-1135,-22-15 2794,1-21 0,-2-3 0,-4-1 0,-11-5 0</inkml:trace>
  <inkml:trace contextRef="#ctx0" brushRef="#br0" timeOffset="110712">12243 7923 25674,'60'-24'-2243,"-23"2"1,-18 26 0</inkml:trace>
  <inkml:trace contextRef="#ctx0" brushRef="#br0" timeOffset="116404">14302 8792 28671,'48'-8'0,"1"1"0,-1-1 0,1-2 0,-1 1 0,3 3 0,3 0 0,-6 0 0,-8 0 0,-5 0 0,24-6 0,-16 1 0,-23 5 0,-8 1 0,-12 4-2913,0 1-1670,16 8 4583,18 4 0,-10-1 0,6-2 0</inkml:trace>
  <inkml:trace contextRef="#ctx0" brushRef="#br0" timeOffset="117389">15608 8304 22918,'-46'38'1708,"0"-6"-716,27-26-589,0-1 381,6-18-426,9-14-106,8-20-106,19-9-17,15 3-79,2 16-50,1 15-6,-15 16 6,6 11-44,-1 27 41,-13-5 0,-2 4 0,-2 2 0,-3 1-342,-1 5 0,-1 0 334,0 24-153,-6-16 1,-1 4 160,1 1 1,-3 2 7,-7 10 1,-4 0 27,-1-7 1,-5-4-34,0-15 0,-2-5 34,-22 16 111,12-28-94,-13-8 55,1-7 112,-3-21 527,15-2-633,13-15 239,12 5-318,3 1-33,7 0 34,6 3-40,10 2-16,20 5-51,8 7 73,1 12 0,-4 9 11,-16 10-55,8 15-242,-5-3-252,0-1 253,-13-14-124,-9-13-717,-5-5-1025,4-5-2301,6-11 4452,13-17 0,-14 12 0,5-5 0</inkml:trace>
  <inkml:trace contextRef="#ctx0" brushRef="#br0" timeOffset="117822">16423 8721 26004,'-18'37'202,"0"-3"-169,10-11-27,1-3 55,4-5 242,1-5 436,2-6-549,5-12-106,1-5 45,6-10-56,1-10-174,-5 7-6430,-10 10-3300,-12 21 8907,-16 20 0,13-8 0,1-3 1</inkml:trace>
  <inkml:trace contextRef="#ctx0" brushRef="#br0" timeOffset="120480">16833 8360 23825,'-34'49'492,"0"1"1,3-4 0,8-1-218,18 17-28,3-3-158,7-4 23,9-9-22,10-10-45,13-10 145,5-10-55,7-9-40,1-6 190,-1-11-16,-7-7 101,-6-15-17,-10-7-146,-10-8 90,-8-8-926,-5-6 730,-11-2-44,-6-1-57,-13 5 0,-7 6 46,4 27 1,-5 5-67,-2 7 0,-2 8-1991,-5 17 0,2 12 2011,11 13 0,6 4 0,7-6 0,6-1 0,9 26 0</inkml:trace>
  <inkml:trace contextRef="#ctx0" brushRef="#br0" timeOffset="120995">17686 8006 27314,'-38'29'368,"-1"1"0,-3 16 0,7 6-276,16 7 0,7 2-1092,-3 1 0,3 1 1006,3 1 0,3-2-6,3-19 0,4-1 317,8 10 1,6-1-318,3-10 0,6-2-6,10 1 0,4-6 6,-6-14 0,0-5 12,28-5-12,-25-16 0,-5-9 336,-9-13-336,-12-3 0,-5-5 0,-3-7 0,-6-3 0,-8-8 0,-6 2 0,3 10 0,-6 8 0,-16 10 0,-3 13-12,-11 33-481,17-3 0,6 11 525,17 15 1,10 12-1,-1-9 1,-11 14 0,18-3-1,0-1 1</inkml:trace>
  <inkml:trace contextRef="#ctx0" brushRef="#br0" timeOffset="121545">18270 7979 28671,'-6'-29'0,"-7"24"0,-2 43 0,-1 9 0,6-14 0,4-12 0,5-14 0,1-4 0,0-2-119,-4 3 119,-7 27-28,3 2 0,-1 4-81,0 0 0,1 4-87,2 3 0,2 3 0,0-3-143,1-4 0,1 0 246,1 10 1,6-2-28,7-14 0,5-5 120,36 3 25,-11-23 0,4-7 0,-7-7 0,0-5-139,2-6 1,-3-2 119,13-11-6,5-1-840,-12 12-3035,-3 10-62,-19 22 3937,-13 22 0,-6-15 0,-2 4 0</inkml:trace>
  <inkml:trace contextRef="#ctx0" brushRef="#br0" timeOffset="121812">18520 8289 27382,'-15'56'434,"8"-24"0,1 3-376,1 25 1,1 4-1067,1-14 1,0 0 1007,0-6 0,1 2 0,-1-3-210,2 1 0,-1-2-2809,1 12 0,1-1 3019,-1-10 0,1-3 0,0-4 0,0-4 0,0 2 0</inkml:trace>
  <inkml:trace contextRef="#ctx0" brushRef="#br0" timeOffset="124529">13814 9305 24900,'13'36'230,"-1"-1"-230,-2-6-129,3-2-28,5-6 23,5-6 123,24-7 11,-8-13 100,14-11-55,-14-11 11,-4-6 112,-3-2-50,-5 4 44,-6 2-44,-1 8-129,-7 9-22,0 8 27,-3 15-28,2 8-11,3 8-347,17 16 22,12-8 286,14-4 230,4-28 84,-14-14-40,-8-16-61,-14 0 163,4-8-180,-4 10-118,3 4 6,-8 17 0,0 13-17,-2 6 17,3 3-56,4 0-90,15-2 112,3-7 40,2-2 73,-6-15-79,-13-3 6,-2-9 83,-3 0-55,-3 0 156,-5 4 141,-4 3-499,-6 7-101,-1 10-667,1 7-2834,13 16-2447,24-3 6217,17-3 0,-16-11 0,-9-9 0</inkml:trace>
  <inkml:trace contextRef="#ctx0" brushRef="#br0" timeOffset="124613">15331 9327 6624,'0'0'0</inkml:trace>
  <inkml:trace contextRef="#ctx0" brushRef="#br0" timeOffset="134400">2821 14594 7005,'0'0'0</inkml:trace>
  <inkml:trace contextRef="#ctx0" brushRef="#br0" timeOffset="134996">2313 14893 17445,'-64'12'3137,"6"-2"-2264,46-10-251,1 0 611,6 0-808,4 0-10,0 0-135,31-1-250,14-3 1,12 0-10,-4 1 0,7-1 0,3 1 0,0-1-769,-2 0 0,0 0 1,1-1-1,2 1 777,-2 1 0,3-1 0,1 1 1,-1-1-1,-3 1-15,-1 0 0,-3 0 0,1 1 0,4-1-289,-5 0 1,3 1 0,2-1 0,2 1 0,1-1 0,0 0 301,-4 0 0,1 1 0,0-1 1,2 0-1,1 1 0,1-1 1,2 0-194,-9 0 0,1 1 0,3-1 1,0 0-1,2 0 0,-1 0 1,1 0-1,-2 1 0,0-1 0,-2 0 173,7 0 1,-1-1 0,-1 1 0,-1 0 0,0-1 0,0 1 0,0 0 0,1-1-156,0 1 1,1-1 0,0 1 0,0-1 0,-1 1 0,-1-1-1,-2 1 1,-2-1 164,5 0 1,-3 0 0,-2 0 0,0 0 0,-1 0 0,1 0-31,0-1 1,0 1 0,0 0 0,0-1 0,-1 0 0,1 1 23,-3-1 0,0 1 1,-1-1-1,1 0 0,1 0 1,3 0-21,-7 0 1,3 0-1,0 0 1,1-1 0,1 1-1,0-1 1,0 0 0,0 1 35,0-1 0,-1 0 0,0 1 1,0-1-1,1 0 0,1 0 1,0 0-1,3 1 4,-5-1 1,2 1 0,1-1 0,1 0 0,1 1 0,-1-1 0,0 0 0,0 1 0,-3 0 0,0 0-22,3-1 1,-2 1-1,0 0 1,-1-1-1,-1 1 1,0 1 0,0-1-1,1 0-6,-1 1 0,1 0 0,0 0 1,-1-1-1,0 2 0,-1-1 0,-1 1 1,-2-1 21,5 1 0,-4 1 0,-1-1 0,1 1 0,1 0 1,4 0-25,-1 0 0,2 0 0,3 1 0,1-1 0,1 1 0,1-1 0,-1 1 0,1 0 13,-6 0 1,0 0-1,1 1 1,-1-1 0,2 1-1,-1-1 1,2 1 0,1-1-1,1 1-6,-4 0 1,3-1 0,0 1 0,2 0-1,0-1 1,0 1 0,0 0 0,0 0-1,-2 0 1,-1 0 0,-2 0-2,3 0 0,-2 1 0,-1-1 0,0 1 0,-2 0 0,0-1 1,0 1-1,-1 0 0,1 0 13,2-1 0,1 1 0,0 0 0,-1 0 0,-1 0 0,-1 0 0,-3 0 0,-2 0-20,10 0 0,-3 1 0,-3 0 0,-1 0 0,0 0 69,-1-1 1,-1 0 0,-1 0 0,0 0 0,-1-1-71,8 1 0,-1 0 0,-1 0 0,0-1 235,2 1 0,0-1 0,-1 0 0,-5-1-237,-3 0 0,-3-1 1,-2 0-32,21 2 0,-18-7-3827,-42-6 3860,-39 1 0,-15 3 0,2-1 0,6 4 0,1-1 0</inkml:trace>
  <inkml:trace contextRef="#ctx0" brushRef="#br0" timeOffset="135777">7419 10376 17378,'-9'55'547,"0"0"0,0 0 0,3 6 0,1 6 0,3 2 0,1-1-218,4-11 1,2 0-1,1 1 1,0 0-1,0 0-926,-1 2 0,-1 0 0,0 1 0,1 1 1,0 3 687,0-8 0,0 2 0,1 2 0,-1 1 1,1 0-1,-1-2 0,-1-1-206,-1 1 0,0-2 0,-1-1 0,0 0 0,-1 2 0,1 1 153,0 2 0,0 2 1,0 1-1,0 0 1,0 0-1,-1-1 1,0-3-206,0-2 1,0-1 0,0-1 0,-1-1-1,0-2 1,1 1 173,0 6 1,0 0 0,-1-2 0,1-2 0,0-3 14,0 11 1,1-5 0,0 0-318,0-2 1,0 0-1,0-1 295,1-6 0,-1-1 0,0 0 217,1 3 0,1 0 1,-1-3-218,1 8 0,0-1 39,0 4 0,0-5-39,1 3-123,-2-15 1060,-2-34-2062,-1-9-3755,0-12 4880,0-8 0,0 5 0,0 1 0</inkml:trace>
  <inkml:trace contextRef="#ctx0" brushRef="#br0" timeOffset="149818">1640 14093 16644,'48'1'894,"1"0"1,5 0 0,-3 0-417,-15-1 1,-2 0-98,14 0 0,2-2-236,6-3 1,-1-1-852,-7 0 0,-1-2 731,3-2 0,-1-3 11,-11 2 1,-2-1 13,3-1 1,0-1-49,1-1 1,0-1 30,0 0 1,1-2-12,-2 0 1,2-1-4,17-9 1,-1 0-20,-14 5 0,-1 0 0,13-7 0,-2 0-3,-18 8 1,-1 0 111,14-12 0,1-4-94,-14 10 0,0-1 0,0-1-4,1 1 0,-1-1 1,0 0-11,-2 0 1,0-1 0,-1 0 35,2-3 1,0 0-1,-2 0-365,6-6 1,0-2 370,-6 7 0,2-2 1,-3 2 51,3-4 0,-2 0-17,-3 3 1,1-3-1,1 0-263,2-1 1,0 0-1,1-2 225,-2 3 1,2-2 0,0 0 0,-2 2-13,5-3 0,-2 1 0,0 1-133,1 0 0,0 2 0,-1 1 127,5-5 0,-1 3 28,2-2 1,0-1-9,1 0 0,1 0-17,0-1 1,1 1 2,-1 1 0,2-2-89,-6 6 0,4-2 0,0 0 128,1 1 0,1-1 0,1 1-2,-2 0 1,1 0-1,-1 1-91,-1 3 0,0 1 1,-3 2 58,5-2 1,-2 3 13,2-2 1,0 1-45,-1 1 0,2-1 46,-5 4 0,3-1 0,1 1 29,2 0 1,0 1-1,0 1-48,0-1 0,1 0 0,-1 2 69,-1 3 1,0 2 0,-3 2-28,5-1 1,1 4-49,-1 2 1,3 1-1,-2 1 43,12-1 1,1 2-67,-8 2 1,3 1 0,3 1 19,-7 3 0,2 0 0,2 2 0,0 1 5,2 2 1,0 2 0,1 1 0,1-1-339,0-1 0,1 0 0,0 0 0,-2 2 319,-5 2 0,-1 1 0,-2 1 0,-3 0 0,-3 0 1,-3 0-1,3 2 17,1 0 1,2 2 0,2 1 0,0 0 0,2 2 0,1 0 0,1 0 1,3 1-3,-3 0 1,3 1-1,2 0 1,0 1-1,-1-1-290,2 2 1,2-1 0,-1 1-1,-1 0 1,-1-1 268,2 1 1,-2-1 0,1 1 0,2 0 10,-3 0 1,3 1-1,1 1 1,0 0 0,-3 0-111,-7-3 1,-2 1 0,-1-1 0,1 2 0,2 0 96,0 0 0,3 1 0,0 1 0,1 1 0,-1-1 0,0 1-5,0 0 0,0 0 1,-1 1-1,1 0 1,-1 0-1,1 0 5,-1 0 0,0 1 0,0 0 0,0 0 0,-2-1 0,-1-1-20,-1 0 0,0-1 1,-3 0-1,0-1 0,0 0 18,9 4 1,-1 1 0,-2-2 0,-3-1 23,-3-3 0,-3-1 1,2 0 17,-2 0 1,3 1-1,-1 0 1,0 0-32,9 4 1,-1 0-1,1 0-9,-9-3 0,1 0 0,0-1 0,-4-1-2,0 0 0,-3-1 0,2 0-8,9 3 1,3 1 0,-3-2 9,6 1 0,2 0 312,-2-2 1,3 0 0,4 1-305,-9-5 1,3-1-1,1 0 1,0 0-7,2 0 1,0-1 0,2 1 0,1-1 2,-12-2 1,1 0-1,2 1 1,-1-1 0,-1 0-1,-3 0 3,11 1 1,-2 0 0,-3-1-1,0 0-10,-5 0 1,0-1 0,-2 0 0,-5-1-2,14 4 0,-4-2 744,0 1 0,-1 0-1016,-10-3 0,-1 0 134,-3-1 1,-3 0-1960,6 1-3474,-23-14 5574,-21-9 0,0 2 0,-2 0 0</inkml:trace>
  <inkml:trace contextRef="#ctx0" brushRef="#br0" timeOffset="149967">14607 13133 16185,'0'0'0</inkml:trace>
  <inkml:trace contextRef="#ctx0" brushRef="#br0" timeOffset="152083">4182 12402 19568,'5'40'-34,"-1"0"1,5 26-1088,-1-52 1121,10-7 0,-11-3 0,7-4 0</inkml:trace>
  <inkml:trace contextRef="#ctx0" brushRef="#br0" timeOffset="152416">4182 12402 20800,'21'62'203,"0"0"0,-8-16 0,0 1 0,-5-4-506,-7 0 1,-2-3-892,1 4 0,0 0 684,0-1 0,0-1-543,0 16 662,-1-5-169,-1-3 272,-6 13 153,0-4 141,-1-1-6,2-8 145,5-17 219,0 0 1018,2 2-279,-2 15-413,1 6-573,0-2-117,1-5-604,0-16-1009,0-3-420,4 6 2033,6 11 0,-3-21 0,1 4 0</inkml:trace>
  <inkml:trace contextRef="#ctx0" brushRef="#br0" timeOffset="152966">4251 14100 18744,'-8'41'-181,"0"0"0,1-6 0,1-4-1101,6-3-1379,0 3 897,2 6 1708,0 13 846,1-12 134,-2-3 201,0-13-71,0 0 105,-1 0 432,2 8-835,-1 3-621,1 8-135,-2-11-409,1-6-522,0-10-1219,-1 2 1534,2-2 868,-2 6 235,1-5 96,-1 3 27,0-6 17,-1 4-224,-1-3-49,-2 7-164,2-5 152,0 0 296,2-8-285,0-5-3960,0-2 3607,0-15 0,0 12 0,0-12 0</inkml:trace>
  <inkml:trace contextRef="#ctx0" brushRef="#br0" timeOffset="155114">3427 15579 23539,'-45'1'1776,"10"0"-1137,35 2-443,0 0-157,0 0 28,15 2-67,5 0 6,21 3 5,6-1-6,7-1-5,5 1 8,-21-3 1,0 0-14,14 1-40,3 0-11,-34-4-90,-10 0-4946,-7-1 5092,-25-3 0,15 2 0,-17-2 0</inkml:trace>
  <inkml:trace contextRef="#ctx0" brushRef="#br0" timeOffset="156230">4236 15427 19496,'-26'41'1551,"3"-9"-885,9-28 376,-3-1-694,4-3-68,0-7-62,7-2-61,3-15-90,10-4 101,12-5-123,4 11 78,8 10-61,-8 10 38,1 4 40,-2 10 0,7 27-132,-15-9 1,-3 4 36,1 12 0,-2 1-31,-2-8 0,-4 0 16,-6 8 1,-8-2 33,-5-13 1,-5-2-23,-8 5 0,-5-2-9,-6-8 1,-1-5-6,6-6 0,2-4-22,-24-1 156,25-9-89,6-5 6,9-4 39,6-14-62,9-4-23,21-4-33,2 9-5,16 8-1,-6 10-5,4 3 5,1 4-27,18 13-365,-4 10-274,-1 3-364,-14-2-1530,-17-11-403,-2-3 2969,4-2 0,-10-5 0,1-2 0</inkml:trace>
  <inkml:trace contextRef="#ctx0" brushRef="#br0" timeOffset="156583">4737 15849 23080,'0'30'426,"0"-8"-398,0-6 33,0-11 79,1-1-89,2-9-29,2-6 23,2-7-45,-1-2 73,1 0 420,-4 0-365,0 8-693,-1 2-1407,0 14 1972,2 8 0,-2-4 0,2 2 0</inkml:trace>
  <inkml:trace contextRef="#ctx0" brushRef="#br0" timeOffset="157082">5207 15497 23192,'-19'41'511,"0"0"1,0 9 0,6-2-412,7 5-52,2-12 0,5-1 2,19 7 0,14-8-44,24-27 44,-8-24-44,-5-13-6,-20-9 309,-7-24-133,-12 23 0,-3-2-36,-8-7 0,-4 0-137,2 10 0,-3 3 36,-26-16-39,4 32-33,0 7-455,0 8 488,-4 42 0,18-29 0,1 28 0</inkml:trace>
  <inkml:trace contextRef="#ctx0" brushRef="#br0" timeOffset="157615">5842 15285 24424,'-31'56'493,"1"1"0,1-3 0,5-3-418,15-18 1,2-1 87,-5 33-158,5-3-1013,4-6 1053,5-6 287,21 2-321,13-18-11,9-6 95,4-19-95,-14-13 0,11-17 0,-16 1 525,1-16-239,-22-1 112,-22 3-197,-6 3-195,-19 12-6,0 15-56,-4 4-930,2 9 986,-6 30 0,24-21 0,-1 18 0</inkml:trace>
  <inkml:trace contextRef="#ctx0" brushRef="#br0" timeOffset="158319">6370 15334 23769,'12'-30'2778,"-3"6"-2375,-8 45-151,-9 27-184,-2 9-224,2-19 0,-1 0 167,-9 20 44,7-21 0,0 0-66,-3 22-218,2-6 178,17-29-38,10-17 44,10-7 123,7-5-397,2-1-875,16-9-1785,-4 3 2979,0-2 0,-21 8 0,-15 2 0</inkml:trace>
  <inkml:trace contextRef="#ctx0" brushRef="#br0" timeOffset="158550">6559 15499 26642,'-5'63'512,"0"-18"1,-1 2-524,1-1 0,-1 1-1138,1 11 1,0 0-678,1-13 0,2-2 1826,2-3 0,2-4 0,-1-9 0,2-3 0</inkml:trace>
  <inkml:trace contextRef="#ctx0" brushRef="#br0" timeOffset="160439">6292 14692 7022,'0'0'0</inkml:trace>
  <inkml:trace contextRef="#ctx0" brushRef="#br0" timeOffset="161621">5971 14741 11917,'-16'0'913,"2"-1"213,12 0 554,-1-3 420,1-1-1299,1 0-33,1 0 27,0 2 728,-1-3-839,-1 4-432,-3-1-207,-1 3 22,-3 1-61,2 3-6,-2 3 28,3 3 11,1 3-39,3-4 51,4-2-51,3-5 11,5-5-11,0-4 56,1-14-28,-6-7-17,-3-7-5,-9 11-6,-5 9 39,-4 12-39,-2 9 0,0 6-28,-1 23 33,8 7 57,12 6-62,12-17-11,14-14 5,4-14-139,16-13 105,-5-16 40,-5-20 0,-17-1 45,-17-1-39,-10 16 100,-5 6-55,-7 7 49,-12 10 1,-4 25-56,0 24-17,12 8-28,12 6 0,13-18 50,19 0-50,12-15 12,17-9-7,-10-22 1,-13-14 16,-18-9-11,-6-4-11,-4-2 118,-16-14 302,-10 14-196,-18 5-218,8 30 33,2 20-22,16 12 33,5 18-39,7-6 73,20-2-78,2-18 67,14-16-73,-8-14 72,-3-7-72,-5-10 0,-5-21 0,-14 2-1198,-30 1 1198,-18 37 0,11 6 0,6 21 0</inkml:trace>
  <inkml:trace contextRef="#ctx0" brushRef="#br0" timeOffset="170553">5904 14639 17384,'-4'38'392,"1"-9"-219,1-6-27,4-15 5,4-2-61,4-8-34,3-6-51,0-6 90,-2-7 45,-3-3 91,-3 0 77,-3-1 347,-4-1-297,-4 10-195,-3 2 78,-10 17-158,2 16-178,1 7-347,8 0-779,14-9 1221,16-12 0,-9-5 0,7 0 0</inkml:trace>
  <inkml:trace contextRef="#ctx0" brushRef="#br0" timeOffset="171587">5116 14200 24379,'53'-29'-399,"-13"6"0,-2 3 1,-11 8-1,17-11 1</inkml:trace>
  <inkml:trace contextRef="#ctx0" brushRef="#br0" timeOffset="171870">5499 13710 22375,'-8'57'1176,"2"2"-1076,6-6-94,0 2-6,2-2-291,2-3-1211,3-2-8329,6 12 9519,-2-23 0,0-1 0,-7-27 0</inkml:trace>
  <inkml:trace contextRef="#ctx0" brushRef="#br0" timeOffset="172205">5751 14037 11038,'0'0'0</inkml:trace>
  <inkml:trace contextRef="#ctx0" brushRef="#br0" timeOffset="172722">5920 13605 24060,'24'-25'34,"9"-3"-23,-11 16 73,3-4 73,-15 8 162,-5 3-45,-3 1-44,0 3-62,-2 0-162,0 14 61,0 23-33,-2 7-6,0 20 22,0-10-58,1-16 0,1 0-1354,0 30 1362,-2-4 0,1-30 0,-1-22 0</inkml:trace>
  <inkml:trace contextRef="#ctx0" brushRef="#br0" timeOffset="174800">5659 13710 21752,'50'-41'-577,"0"3"-1130,-7 13-1520,3-6 3227,7-8 0,-24 16 0,-1-1 0</inkml:trace>
  <inkml:trace contextRef="#ctx0" brushRef="#br0" timeOffset="175268">6263 13643 22593,'-11'34'250,"0"1"0,0 4 0,3-2-121,3 6 6,6-3-96,9-16-34,6-18-5,7-4-5,2-9 50,8-22 55,-10-18-66,-3-5 84,-14-3 111,-11 19 152,-14-8-353,-11 15-1176,-12 4 1148,4 43 0,16-11 0,9 18 0</inkml:trace>
  <inkml:trace contextRef="#ctx0" brushRef="#br0" timeOffset="175766">6519 13329 24587,'0'50'268,"0"16"-268,0-27-5,0 11-219,0-21-84,1-7 78,4-4-817,10-9-1065,15-9-1260,11-18 1580,-5 0-2073,1-20 3070,-22 17 795,0-6 2627,-11 8 369,-2 4 180,-2 3-2073,0 6-184,-1 4-224,0 2 772,-4 17-862,1 16-448,0 22-157,1-5-583,3-2-1013,0-20-2027,0-4 3623,1-5 0,-1-9 0,1-3 0</inkml:trace>
  <inkml:trace contextRef="#ctx0" brushRef="#br0" timeOffset="178716">3919 13687 18319,'-62'-2'556,"0"-1"1,-2 3-1,1 3-184,13 3 1,-1 1-1441,6 1 1,-3 1 0,-2 0 1201,-7 2 0,-1-1 1,-2 1-61,10-1 0,0-1 1,-2 1-1,1 0-55,-2 1 1,0-1 0,0 1 0,1 0-12,2-1 0,1 0 1,0 0-1,-2 0 4,-5 2 1,-2 1 0,1-1 0,3 0-104,-2 0 0,3-2 1,1 1-62,1 0 1,0 0 0,6-2 142,2-1 0,7-2-1167,-4 1-2991,27-2 4167,51-2 0,-17-1 0,28-2 0</inkml:trace>
  <inkml:trace contextRef="#ctx0" brushRef="#br0" timeOffset="179048">3514 14135 16275,'-44'14'489,"1"0"1,0-1-1,-4 2 1,0-1-1,-1 0-246,0 0 0,-1 0 0,-1 0-1494,-8 3 1,-3 0 0,0 0 1329,11-3 1,-1 0 0,-1 0 0,-3 1 19,-1 1 1,-3 1 0,-3 1 0,1 0-1,1-1 9,4-1 1,0 1 0,0-1 0,1 0-1,0 1-19,-10 2 1,0 0 0,2 0 0,3-1-12,-4 1 1,5 0-1,8-4 409,14-4 0,5-1-436,-16 3 665,14-3-2194,12-4-161,54-12 1,22-4-59,-13 1 0,3 0 1587,14-3 1,8-1-1,-9 1 1,-13 2-1,-6 2 1,-5 1-1,1 0 1</inkml:trace>
  <inkml:trace contextRef="#ctx0" brushRef="#br0" timeOffset="179301">3295 14425 16465,'10'2'3540,"-2"0"-2773,-42 7 0,-20 2-201,-11 2-1446,17-3 1,-9 2-1,2-1 982,9-3 1,1 0 0,-2 0-36,-8 2 0,-2 0 1,-1 0-18,-3 1 0,-2 0 1,-3 0-32,5 0 1,-4 1 0,0 1-1,2-2-65,9-1 0,2 0 0,0 0 0,0 0-243,0 0 0,-1 1 1,3-1-1,4-1-347,-11 3 1,10-2-1342,6 0 234,47-7 1743,56-6 0,-31 1 0,32-2 0</inkml:trace>
  <inkml:trace contextRef="#ctx0" brushRef="#br0" timeOffset="179501">3650 14581 21696,'-51'18'-465,"0"0"0,0 0 0,2-3 0,-4 2 1,-2 0-1,2-1 0,3-1-2812,-9 2 0,4-1 0,-3 0 3267,-3 1 1,-6 1 0,3-1-1,10-3 1,6-2 0,8-2 0,-20 4-1</inkml:trace>
  <inkml:trace contextRef="#ctx0" brushRef="#br0" timeOffset="179984">1700 12856 17165,'-20'-44'1523,"0"0"1,1-4-1,4 4-794,6 4-152,3-1-437,26 29-115,7 22 0,7 12-8,8 9 0,6 8 0,3 6-866,-9-4 1,3 5 0,1 4 0,0 0 0,-1-1 848,-3-2 0,-1-1 0,0 1 0,0 0 0,-1 2-1,-4-4 0,0 1 0,1 1 0,-2-1 1,-2-1-1,-2-3 17,1 3 1,-3-2-1,-2-2 1,1 2-229,1 3 1,1 2 0,-2-1-1,-1-2-416,0 1 1,-2-3 0,-1 1 29,2 4 1,-2 1 0,-3-6 121,-5-7 0,-4-3-700,1 14-96,-18-32 1272,-21-8 0,13-7 0,-10 0 0</inkml:trace>
  <inkml:trace contextRef="#ctx0" brushRef="#br0" timeOffset="180267">2556 14327 21164,'8'46'437,"6"5"-219,3-22-89,1-1 191,2-12 403,-3-12-79,5-11-180,4-10-192,-1-9 0,1-6-230,4-10 0,0-5-759,-3 6 0,0-3 0,-1 0 597,-3 2 0,0 1 0,-3 2 0,2-2 0,-4 6 0,2-9 0</inkml:trace>
  <inkml:trace contextRef="#ctx0" brushRef="#br0" timeOffset="181748">1143 12003 20565,'-10'-38'1649,"1"1"1,-7-25-927,14 47-723,0 19 16,2 42-16,-2 8-205,2-12 0,0 1-131,-1 23-375,1-27 0,0-1-382,0 11 1160,0-17 67,0-43 170,-1-33 200,-4-19-90,2 7 0,-1-5-443,1 16 0,1-1 0,0-1 170,0-10 1,-1-2 0,2 3-53,1-9 1,3 5-20,-1 10 0,4 8-70,9 3 234,7 17-245,4 11-297,20 12-672,3 26 202,-1 18 548,-19 8 157,-22 4-5,-19-15 103,-5-13 0,-4 1 22,-2-3 1,-2 1-3,-4 3 0,1-1 39,-9 12 567,15-10-584,17-11 11,10 14-22,21 5-73,-5-15 1,7-2-371,30 0 0,6-9 387,-15-13 0,0-7 165,17-7 1,-7-10-9,-28-3 0,-7-5 369,-3-22 1,-8-1-107,-2 1-258,-5 12 1,-6 8-158,-12 23-10,1 36-57,-4 8 37,10 2 0,5 1-65,12 4 84,9 4-94,14-30 44,29-18 98,-30-12 0,1-7 137,5-6 0,-3-4-123,-10-1 0,-5-1 112,-5 1 0,-6 2 219,-5-7-96,-3 9-140,-3 10-381,0 9 163,0 31 112,6 39-45,-3-25 0,0 2-184,4 12 1,0 1 189,0-9 0,1 0-6,4 18 0,1 2-143,0-3 0,-1 1 123,1 7 1,-2-2-18,-3-19 1,-3-5 36,-5 17-112,-11-34-61,-9-11-635,-11-6-4108,-3-27 1,0-10 4364,9 8 0,2-1 1,-5-7-1,3 0 1,7-3-1</inkml:trace>
  <inkml:trace contextRef="#ctx0" brushRef="#br0" timeOffset="181916">1961 11277 19395,'44'4'-1972,"0"0"0,15 0 1,-39 1-1</inkml:trace>
  <inkml:trace contextRef="#ctx0" brushRef="#br0" timeOffset="182233">2348 11729 23422,'34'-39'272,"-1"0"1,-2 5-1,-7 4-109,-10 9 218,-7 4-40,-4 5-71,-2 2-119,-5 5-207,-16 3 50,-2 14 6,-14 6 174,9 16-57,1 5-5,8 4-5,6 16-292,28-13-2156,36-7 288,-17-33 0,3-9 1941,24-13 0,-3-6 0,-4-2 0,-24 6 0,0 0 0</inkml:trace>
  <inkml:trace contextRef="#ctx0" brushRef="#br0" timeOffset="183282">2890 11486 24351,'-24'45'35,"1"0"1,2-3 0,6-3-411,13 2-549,14-6-567,8-7-508,19-13-203,-4-12 1,5-7 1067,2-14 0,0-5 1134,1 1 0,-3-4 122,-3-12 1,-6-3 571,-14 7 1,-3-3 988,-1-20 0,-3-5-688,-5 17 0,-2-1 0,-1-1-93,1-6 0,-2-2 0,-2 3-118,-2-12 1,-2 8-785,-5-10 33,-8 72 65,8 24 0,5 12-42,-3 17 0,3 5-54,1-13 0,1 2 0,2-2-453,3 12 1,4-3 335,-1-9 0,5-6-75,15 1 128,3-15 62,4-13 637,11-13-486,-1-30 0,7-20-145,-15-8 134,-9 0-95,-12 21-45,-5 10 663,-4 9-993,-1 12 330,1 26 11,3-1-11,4 16-118,5-14-44,14-6 252,11-12 44,12-25-50,0-22 11,-16-8 39,-19 16 1,-4 0-96,-1-2-380,-2 4-332,-5 43 51,-2 6-150,5 21-57,4-11 190,10-1 897,-3-11 1103,-2-7-258,-9-28-767,-11-3 482,-3-29-448,0 15-68,1-12-251,7 15 5,6 2-101,21 0 39,-2 12-72,14 2-73,-14 13-673,9 20-498,-9 11 219,-2 12 829,-13-7 274,-10-15 492,-3-14 24,0-4-208,0-10 67,0-6-112,1-14 225,7-24 10,9 2-548,12 1-17,-1 22-17,3 23 84,-6 17-2532,9 20 2532,-4 19 0,-6-15 0,-11-3 0</inkml:trace>
  <inkml:trace contextRef="#ctx0" brushRef="#br0" timeOffset="183451">3409 10920 25320,'53'-21'-298,"0"0"0,5 1 1,-7 4-1,-12 10 0,1 1 1</inkml:trace>
  <inkml:trace contextRef="#ctx0" brushRef="#br0" timeOffset="185786">2556 12417 24906,'-6'52'56,"-1"1"-56,3 3-543,-3-5 67,0-5 22,-2-4 723,0-22-79,-1-14 230,3-27-179,1-18-76,4-1 0,2-5 11,0-7 1,3-3-93,2 10 0,1-1 1,1 3-208,1-10 0,2 6 123,3 8 0,3 8-84,6 9 0,1 11-34,1 18 45,-1 12-576,-1 14-522,0 29-78,-12 3 1002,-7-2 208,-15-14 408,-8-24-195,-14-3 106,4-1 146,-1 7-309,16-4 1,9 6-118,14-7-73,10-1-224,15-6-543,14-7-96,11-5 281,-10-14 0,2-7 602,-2-4 0,-1-3-235,1-4 0,-4-2 500,-9-4 1,-7 0 319,-4-17 0,-11 0 95,-8 3 696,-6-1-1318,-10 23-5,-6 31 28,-1 21-22,4 29-1,10-8-10,7 0 560,11-7-561,34-7-37,-14-24 1,4-7 42,11-9 0,0-8 61,-9 1 1,-4-4 2,-3-9 1,-6-4 204,-2-17-48,-16 15 0,-3-2 216,-4-24-476,-19 8-45,-3 34-179,-22 52-365,10 18 404,17-18 0,3 0 146,-1 15 268,27-23 18,2-24 94,9-12-67,-8-6 118,3-6-443,-5 12 40,0 1 50,-6 22 0,-1 14-3,-1 6 0,0 5 0,-2-6 1,0 0-49,3 14 1,-1 1-76,-1 2 0,-1 0 89,-1-5 1,-1 1 69,1 1 1,-2-2 252,-7 6-79,-5-29-44,-7-21 94,-12-30-50,6-30-165,12 3 0,4-5-213,6 5 0,6-2 156,6 2 0,5-4 1,1 5-466,4 4 1,3 3 477,-4 8 0,2-2 0,1 5-51,8-4 0,0 8-115,20-9 45,-4 12-62,-23 35 56,-15 14-123,-6 6-74,4 2-49,4-9 1223,12-3-848,0-21 6,6-7-6,-7-13 84,1-2 134,-4 1 577,0-5-599,-9 13-173,1 1-23,-9 14-84,-1 3 78,2 2 12,0 4-6,5 4-224,7 9-84,6-5 229,5-1 85,-6-9-6,-4-10 0,-8-4 6,0-6-6,-1-2 0,0-7 44,1 2 57,1 1-101,0 7 79,2 8-46,3 0 85,19-2-85,9 0-49,9 1 10,-13 4-44,-12 11 5,-15 5 39,-2 6-44,-2 2 5,0 2 207,-1-10 40,4-6 84,-1-15 318,10-22-268,-3 3-84,6-10 35,0 11-349,-4 13-258,-1 3-761,-4 21-891,-5 6-1926,-3 9 3898,-2 6 0,-3-13 0,0-1 0</inkml:trace>
  <inkml:trace contextRef="#ctx0" brushRef="#br0" timeOffset="185936">3549 11629 14292,'0'0'0</inkml:trace>
  <inkml:trace contextRef="#ctx0" brushRef="#br0" timeOffset="187932">5766 14064 19468,'-17'-18'330,"4"8"-218,5 33 162,5 6-89,4-8 330,10-2-16,-1-11 5,8-14-61,-8-5 150,1-19-139,-6-3-387,-1 2 45,-6 8-112,-2 16-45,-3 3 45,-3 3-89,-1 8-180,3 0 101,2 5 174,5-2 5,2-5 106,3-1-117,3-4 73,2-3-28,1-4-51,0-11 6,-8-1 0,1 2 0,-7 7 0</inkml:trace>
  <inkml:trace contextRef="#ctx0" brushRef="#br0" timeOffset="195486">6519 12043 25763,'-16'-32'840,"3"-6"-683,9-6-112,2-13-686,5 23 0,5-1 643,4-8 1,5-2-600,11-9 0,8-2 597,-3 10 0,5-1 0,3 0-368,-5 8 0,2-1 0,2 0 0,2 1 356,4-3 1,1 1 0,3-1 0,4 1-17,-7 7 0,5 0 0,2 0 0,0 0 0,-1 2 0,-2 2-350,-2 1 0,-2 3 1,0 0-1,0 1 1,3 0 341,9-3 0,3-2 0,1 2 0,-2 2 0,-4 3-54,8 1 1,-5 3 0,-2 3-3,-4 1 1,-1 2-1,-2 0-253,14-1 0,-5 1 221,-13 4 1,-4 2 723,18-2-651,-18 4 1605,-11 2-1509,-6 2 2547,-8 0-2239,-8 1 1194,-6 0-2158,-1 0-2156,3 0 2767,9 0 0,-8 0 0,4 0 0</inkml:trace>
  <inkml:trace contextRef="#ctx0" brushRef="#br0" timeOffset="196203">9331 10417 25909,'4'-17'515,"-4"25"-465,-6 22 1,-2 9-49,1 2 1,0 0-341,-1 0 0,1 1 338,0-2 0,1 0 0,0 7 0,0-2 117,0 15 174,1-10 45,4-45-196,4-30 89,3-24-120,-1 14 1,0-7-325,2-12 1,1-8 0,-1-2 275,0 15 1,-1 0-1,0-1 1,0 0-20,1-2 0,-1-1 0,1 1 0,-1 4-20,0-1 1,0 2-1,0 9-22,2-3-84,-2 35 17,1 21 67,2 18 17,1 14 0,1 9-116,-3-12 1,1 1-1,0 3-64,3 10 1,0 2 0,0-3-388,-2-10 1,-1-1 0,0-3-224,4 11 0,-1-5-2195,0 2-6863,-5-20 9782,-6-13 0,-2-14 0,-2-4 1</inkml:trace>
  <inkml:trace contextRef="#ctx0" brushRef="#br0" timeOffset="196335">9289 10606 21875,'53'-13'-99,"0"0"0,0 0 0,-4 1 0,-5 2 1,20-7-1</inkml:trace>
  <inkml:trace contextRef="#ctx0" brushRef="#br0" timeOffset="196618">10055 10341 25679,'-18'35'319,"-1"0"0,1-2 1,1 0-135,-6 16-141,3-3 46,8-3-56,5-8-326,27-4-3102,34-19 3394,-15-24 0,6-11 0,-4 4 0,-4 11 0,-3-2 0,12-22 0,-1 0 0</inkml:trace>
  <inkml:trace contextRef="#ctx0" brushRef="#br0" timeOffset="197401">10463 10254 25819,'-27'37'257,"0"0"1,1-2 0,4-2-73,4 12-62,3 14 28,13-6-89,13-6-62,18-18-303,16-22-120,-2-7 1,2-4 220,-10-2 1,1-2-4,13-3 0,1-5 135,-4-11 0,-3-7 90,-6-3 0,-2-3 148,-2 1 0,-3-1 59,-12 2 0,-5 2 210,-7-4-56,-17 10-309,-17 22 12,-14 38-84,5 9 3,21-7 0,4 1 47,5 17-50,13-7 0,14-8-184,15-12 60,16-11-229,-8-15 0,2-7 199,2-12 0,-1-8 144,-10 2 1,-1-3 0,-3-1-362,4-15 1,-6-1 372,-8-2 1,-6 1 244,-6-16-79,-8 28 0,0 1 246,-1-17-224,-2 7-72,1 24-107,-2 18-5,1 2 1035,0 2-176,1 10-691,0 21-140,0 9 44,0 24-392,0-29 0,0 2 317,0 3 0,0 3-483,0 5 1,0 1 479,0 3 0,0-1-17,0-2 1,0 2-324,0-2 1,0 3 0,0-1-266,0-2 0,0 0 1,0-1 53,0 1 0,0 0 0,0-2-914,0 14 1,0-8-1359,0 3 123,-2-20 2700,-8-16 0,6-14 0,-6-6 0</inkml:trace>
  <inkml:trace contextRef="#ctx0" brushRef="#br0" timeOffset="198370">11209 10530 14561,'5'-48'1450,"-1"0"1,0-1 0,4-16 0,1 6-242,13-3-646,4 21 0,3 1-963,-5 12 1,2 1 399,11-6 0,2 4 0,23 11-6,0 14-112,-4 22-423,-25 7 1,-6 9 374,-6 8 1,-8 5 131,-4 12 1,-8 1-53,-5-12 1,-7-4 200,-5-5 0,-3-6 209,-6-2 169,8-16-493,9-11 10,35-50-534,1 4 0,4-6 453,0 0 0,2-5 1,-1 1-286,-3 5 1,-1 1 0,-1 1 756,0-1 0,-2 0 1,-4 4 334,-6 3 1,-4 4 1754,3-24-1847,-34 47-56,-15 59-530,14-13 1,1 5-388,-1 17 1,6 3 328,6-11 0,6 0 42,6 17 0,10 0-257,11-10 1,10-5 74,-4-15 0,5-2 0,4-10 117,6-12 1,4-10 0,-2-4 22,13-7 0,-4-11 24,-15-7 0,-3-7 1,-6-2 157,-7-8 0,-6-2 553,1-2 0,-9 2-768,-31-6 27,-9 48 0,-21 37-38,13 22 27,15-9 0,3 4-67,5-5 0,5 1 546,3 1 0,8-5-362,33-2-100,8-42 12,10-28 139,-16-11-78,-5-2 55,-4 0 387,-1-4-565,-9 22 16,-4 6 28,-9 32-78,-2 13-72,3 27-46,3-3 236,5-4 89,-1-21-118,4-23 51,0-13 0,17-21 17,11-12-73,-19 20 0,2 2-11,23-8 11,-18 23-17,-14 24 17,-11 13-61,-3 20 61,4-8 179,5-7-17,13-31 6,-1-18-17,5-11 40,-7 2-124,-3 5-5,1 7-51,6 5-11,-7 8-392,6 6-874,-12 3-1534,-4-1-2063,-4-3 4863,-5-5 0,-2-1 0,-1 0 0</inkml:trace>
  <inkml:trace contextRef="#ctx0" brushRef="#br0" timeOffset="198518">12076 9931 25113,'59'-1'-909,"-1"1"1,0-2 0,-7 1 0,-6 0 0,-11-1 0</inkml:trace>
  <inkml:trace contextRef="#ctx0" brushRef="#br0" timeOffset="198970">13727 10049 27555,'-30'55'46,"-1"0"1,4-3 0,7-1-193,15-8 1,11-2-236,15-6 0,11-5 14,13-1 1,7-8-532,2-14 1,2-10 880,5-9 1,-4-8 16,-17-2 0,-6-7 585,4-12 1,-6-6-236,-10 3 0,-7-2 25,-2-2 0,-10 3-325,-35-3 34,-6 48-22,-8 39 78,23 19-90,11 7-47,10-31 0,6 0-110,16 7 1,11-3-1281,17-11 1,7-6-2317,-1 1 1,2-8 3702,8-13 0,-6-7 0,-11-4 0,-17-3 0</inkml:trace>
  <inkml:trace contextRef="#ctx0" brushRef="#br0" timeOffset="200670">11495 11279 26883,'4'-37'512,"0"0"1,14-18-435,16 48-72,13 22-6,-7 10 0,0 6-70,-8-2 0,-2 3-646,10 13 0,-2 3 220,-15-13 1,-3 1-539,-1 9 1,-3 0 569,-5-11 1,-4-2 519,-6 22 381,-12-45 33,-8-33-78,8-20-218,9 4 0,3-1-99,6 8 1,2 0 19,3-11 0,5 3 163,4 12 0,2 5-199,2 1 1,2 2-30,12-1 1,3 3-14,-4 5 0,0 3-17,-1 0 0,-1 2 6,16 2-6,-27 5 44,2 0-55,-9-7 6,-1 1 318,-10-6-313,-6 5 6,-7 1 50,-5 3 112,-21 17 117,0 29-145,14-8 0,6 3-140,6 0 0,7-1-111,8 1 0,8-4 111,10-11 0,6-4-168,4-3 0,2-3 8,7-3 1,3-3 15,-5-5 0,3-2 0,0-4 144,-1-5 0,0-4 0,-1 0-394,20-5 1,-4-4 494,-10-8 0,-11-4 191,-8-15-127,-16-1 48,-15 8-79,-18 10-117,-11 15 268,-37 25-285,32 14 0,2 7 25,0 7 1,4 4 4,5-1 1,11 1 386,18 1 0,12-6-282,30-7 54,-11-21 1,1-8 123,-3-11 1,-3-6-11,11-22-74,-20-4 63,-16 20-225,-5 12-22,0 5-90,-1 28 45,5 39-26,-1-9 1,1 5-73,1-1 0,0 0-392,1 5 1,0-2 388,-2-16 0,0 0-207,-1 8 0,0 0 56,-1-10 0,-4-2 146,-16 26 106,-6-40 78,-18-34-78,4-16 106,4-16 57,9-15-18,14 4 1,10-5-300,9 16 1,6-2 0,3 0 140,7-9 0,4-1 0,3 5-156,-1 8 0,2 4 0,2 4 169,1 5 0,2 5 0,-2 5-6,0 6 0,-2 6-16,5 2 0,-2 7-12,12 32 14,-28-8 1,-5 4-15,-5 33-201,-13-1 67,0-27-230,13-6 890,20-16-459,19-29 73,-18-3 1,-2-6-23,-5 1 0,-3-3 663,-2-1 1,-3 0-507,3-3-107,-6 6-134,-8 18 34,-8 33-68,-5 7-55,-2 20-259,3-14 108,3-7 55,9-6 56,13-11 90,11-20 100,1-24 130,-13-8 246,-14-26-152,-12 27-66,-2-7 83,0 22 23,3 6-12,6 4-307,12 6-6,8 2 50,14 3-50,6 6-56,1 5-156,13 23-337,-10 12 238,-25-15 0,-2 0 42,0 18 129,-16-12 12,-7-20 88,-6-7 550,1-10 112,0-26-426,18-2-68,10-21-122,16 9 33,-3 12 0,3 2-39,3 8 0,1 3-3,7-2 1,-1 9-186,-6 18 1,-5 7-385,8 16-598,-20 22-466,-17-13-1013,-3-5-505,-13-8 3154,-20-9 0,12-11 0,-9-4 0</inkml:trace>
  <inkml:trace contextRef="#ctx0" brushRef="#br0" timeOffset="200820">13703 10829 20621,'45'-4'0,"1"0"0,-9 1 0,-1 0 0</inkml:trace>
  <inkml:trace contextRef="#ctx0" brushRef="#br0" timeOffset="201003">15407 11069 11166,'0'0'0</inkml:trace>
  <inkml:trace contextRef="#ctx0" brushRef="#br0" timeOffset="201270">13319 11985 28328,'51'-9'23,"-1"0"0,0 1 1,6-1-1,5 0 1,0 0-1,-5 1-171,-4 1 1,-4 1 0,3 0-1672,5-1 1,5-1-1,-2 1 1,-7 1-313,-1 1 0,-5 1 2131,6-1 0,-8 1 0,-20 4 0,-2-1 0</inkml:trace>
  <inkml:trace contextRef="#ctx0" brushRef="#br0" timeOffset="201419">13631 12018 15199,'-59'21'2339,"1"0"1,4-3 0,7 1 829,6 11-1018,49-7-1742,39-3-376,10-15 1,11-6-1374,-13-3 1,2-3 0,1-1 1154,-9 1 0,2-2 0,0 0 0,0-1-601,1-2 1,0-1-1,0-2 1,1 0 754,6-4 0,1-1 0,-2-1 1,-6 3-1,10-4 0,-6 2 0,-1-2 1,-1-1-1</inkml:trace>
  <inkml:trace contextRef="#ctx0" brushRef="#br0" timeOffset="201570">15202 11740 15361,'0'0'0</inkml:trace>
  <inkml:trace contextRef="#ctx0" brushRef="#br0" timeOffset="208256">16630 11216 19725,'13'-45'1872,"0"0"1,-2 5 0,-2 6-579,-3 4-521,-4 15-404,-2 10-94,-8 32-40,-4 31-815,2-8 0,0 6 613,3-12 1,1 3 0,0 2-34,1 16 0,1 3 0,1-2-55,2-13 1,1-2-1,3 0 12,2 7 0,3-1 1,2-6 42,1-9 0,6-9 8,10-4 0,4-15 99,21-50-107,-16-2 0,-2-9 18,-10 3 1,-2-4 0,0 1-382,5-13 0,-2 2 363,-2 5 0,0 8-34,6 6 923,9 27-956,4 59 67,-13-8 0,1 6-15,-7-7 0,0 3 0,0-2-27,6 10 0,1-5 42,-1-8 0,0-7-5,8-9 77,2-22 165,-12-54-237,-13-4 0,-5-8-327,-4 19 1,-2-1 0,-1-2 326,-1-10 0,-1-2 0,1 3 0,-1 12 0,0 3 0,0 1-104,0-13 0,0 5 104,0 15 0,0 4 400,0-9-1599,4 46 1199,13 28 0,8 21 0,-5-6 0,-1 5 0,2-7 0,-1 0 0,1 1 0</inkml:trace>
  <inkml:trace contextRef="#ctx0" brushRef="#br0" timeOffset="208588">17889 11713 27096,'34'-33'60,"-1"-1"1,1 0-1,-1 2 1,1 0-1,-2 4-57,7 0 0,-1 3-474,1-2 0,-1-1 493,-4 2 1,-1-2 89,-1-7 0,-6-3 562,-10-18-305,-57 10-206,-23 43-482,13 16 1,1 10 318,8 4 0,4 8 0,7 2 0,0 5 0,5 2-154,4 0 0,4 1 0,4 3 154,3 5 0,5 3 0,7-4 0,9 8 0,11-8 0,15-12 0,7-11-138,-2-16 1,2-7-526,2-1 0,1-5-1250,1-10 1,0-6 1912,9-12 0,-4-3 0,-23 12 0,-2 0 0,2-6 0,-1 0 0</inkml:trace>
  <inkml:trace contextRef="#ctx0" brushRef="#br0" timeOffset="209606">19747 11029 26172,'-50'-5'491,"0"-1"0,4 3 0,4 7-256,11 11 0,4 6-76,-1 10 1,3 3-42,-1 1 1,2 1-393,4 5 1,4 0 273,-3 20 0,11-28 0,2 0 0,0 32 64,8-20 1,9 0-65,15-2 0,8-2 0,2 1 0,5-5-471,-2-15 1,5-5 0,1-3 470,-2-6 0,2-3 0,0-1-55,2 0 1,2-1-1,-1-2 55,0-3 0,-1-1 0,0-3-74,0-3 0,1-3 0,-3-4 81,-4-4 1,-2-4-1,-2-4 40,0-7 0,-2-4 0,-4 0-160,2-10 1,-8-1 112,-4-1 0,-11 4 0,-19-8 4,-13 15-4,-19 17 668,4 19 0,-4 10-668,-1 16 0,1 10 0,-7 10 0,5 6-211,12 0 0,7 2 211,6 0 0,9-3 0,21 9 317,10-28 0,7-6-317,10-6 0,5-9 0,9-10 0,0-9-267,-9-3 0,-5-6 267,-6-10 0,-7-4 0,-3-21 0,-10 2 0,-8 8 0,-3 11 683,-2 32-683,0 44 0,8 12 0,-2-15 0,1 1 0,18 15-20,-5-24 0,5-5 590,26 5-537,12-29-20,-16-26-13,-21-11 0,-4-6 0,3-14 0,-9 19 0,1 0 0,8-12 0,-3 27 0,1 40 0,-7 19 0,-9-3 0,-1 1 0,5 18-13,5 9-99,2-27 107,10-18 135,-3-36-130,7-24 0,-3-6 0,-6 13 0,2-1 0,-2 7 0,1 1 0,1-1 0,2 8 0,14 22 0,-15 24 0,-5 27 0,-4-6-2090,18 10 2090,1-36 0,1-4 0,2 17 0,18-25 0</inkml:trace>
  <inkml:trace contextRef="#ctx0" brushRef="#br0" timeOffset="209938">21895 11214 20660,'0'-32'3977,"-3"2"-3238,0 20 85,-4-3 414,-4-6-650,4 6-230,-4-3-71,4 12-287,-4 5 0,-6 32 0,-6 25-550,11-15 1,2 3-1703,3-8 1,1 0 2251,1 1 0,3-4 0,2-10 0,0-1 0</inkml:trace>
  <inkml:trace contextRef="#ctx0" brushRef="#br0" timeOffset="210374">22120 11551 25942,'47'-8'399,"-1"1"1,6-8 0,-6-7-367,-19-8 1,-3-5-9,7-19 0,-1-4-1053,-8 5 1,-3-1 1030,-2-8 0,-4 0 81,-5 14 0,-2 0 514,-1-15 0,-3 0-298,0 12 0,-2 3-300,-1 3 0,-2 4 353,-4 2-353,-1 39 0,-2 52 0,7-5 0,2 6 0,-1-2 0,0 5 0,1 1 97,1 6 0,1 1 1,1 0-98,1-3 0,0-1 0,1-2 0,-1 7 0,3-5-7,1-14 1,2-7-370,4-2-1668,19-16-4117,23-42 6161,-18-6 0,-2-3 0,-8 8 0,-3-1 0,14-29 0</inkml:trace>
  <inkml:trace contextRef="#ctx0" brushRef="#br0" timeOffset="210522">22523 11067 28671,'56'-19'-305,"-1"-1"0,3-1 1,2 1 304,3 0 0,-3 2 0,-24 7 0,-3 0 0,3-1 0,0-1 0</inkml:trace>
  <inkml:trace contextRef="#ctx0" brushRef="#br0" timeOffset="211622">24226 11802 27421,'20'-60'255,"1"0"1,-1 1 0,1 4-220,-4 18 1,0 0-299,6-22 0,-3-5 262,-9 21 0,-3-2 0,0 0-281,0-5 0,0-1 0,-4 3 287,-5-5 0,-4 6-6,-13-10 339,-5 45-355,3 20-102,23 22 118,19 4-59,2-12 0,5-2-53,5-5 0,4-2 31,17 3 0,3-1 78,-5 0 0,-2 1-31,0 2 1,-7 4 579,-4 26-344,-48-5-135,-20 6-28,-1-10 761,8 1-789,10-3-11,41 7 3,7-28 0,7-5-20,2 3 0,3-3-443,14-8 1,-1-5 459,-15-3 0,-1-5 5,11-10 1,-3-8-93,-13-8 1,-6-7 133,1-7 1,-13-3-12,-25 5 1,-11 4-21,-2 12 1,-6 7 28,-40 6-45,19 40 0,10 15 0,14 18-56,22-11 0,12 1-171,21-4 0,8-4 87,-1 0 0,3-5 100,-5-15 1,4-4 0,-3-5 39,7-7 0,-2-6-275,-2-3 0,-1-4 342,-4-5 0,-2-6 133,5-19 1,-4-9-35,-8-5 0,-4-3-166,0 1 0,-4 1 0,-10 3 0,-4 6 0,-3-1 0,-5 21 0,-1 14 0,-5 69 0,3-11 0,0 9 0,0 3-194,-1 6 0,1 4 0,0 4 0,2 1 194,1-6 0,1 2 0,1 2 0,0-2 0,-1-1-261,0-8 0,0-1 0,-1 0 0,1-2 0,2-1 261,1 4 0,2 0 0,0-3 0,-1-5 0,1 12 0,0-4 39,-2-2 0,0-2-73,-3-8 1,-1-1 33,-1-8 0,-2-3 50,-8 14 13,-7-31 1410,-9-14-1473,-4-21 0,-3-12 0,-1-22 0,12 5 0,2-6 893,5-8 0,7-5-1030,7 9 0,4-4 1,3 3-1096,2 8 1,2 2-1,4 0-471,10-8 0,4 1 1,4-1 1491,-6 11 0,3-1 1,0 1-1,-3 5 0,7-10 1,-3 2-1,-6 11 0,0-1 1,0 0-1</inkml:trace>
  <inkml:trace contextRef="#ctx0" brushRef="#br0" timeOffset="211772">26084 10479 26228,'61'20'-1201,"0"1"0,-17-9 0,-7-1 0,-8 5 1</inkml:trace>
  <inkml:trace contextRef="#ctx0" brushRef="#br0" timeOffset="212124">26668 11114 26301,'39'-35'352,"1"0"1,1-2 0,-5 4-263,-10-1-29,-2 3-27,-30 9-34,-14 16 3,-12 5 0,-4 5 131,-25 12-212,18-4 0,-1 6 195,1 14 1,7 8-20,9 3 0,5 2-37,-4-1 1,8 0-59,18-2 0,9-5-3,25 3-185,12-22 0,10-7-991,5-2 0,5-10 1176,-4-14 0,4-9 0,-7 4 0,-5 10 0,-5-3 0,-3-19 0,-1-1 0</inkml:trace>
  <inkml:trace contextRef="#ctx0" brushRef="#br0" timeOffset="212572">27443 10922 27942,'-50'29'100,"0"-1"1,4 1 0,8 3-101,21-1 0,6 2-806,1-1 1,4 1 716,1 29-211,24-28 1,8-4-574,21 5 184,-4-16 0,3-8-171,-6-13 0,-1-7-690,2-3 1,-2-4 230,0-6 0,-2-6 200,-5-5 1,-2-6 0,-3-4 1056,-1-13 1,-5-6-1,-1-1-252,1 1 1,-1-1-1,-4-1 718,-7 12 1,-2-2 0,-2 1 0,-2 4 1009,0-19 1,-3 7-11,-2 14 1,-1 5 499,-5-12 950,-12 28-1739,-6 60-816,12 19 1,4 14-229,3-8 0,1 3 1,3 0-263,2-2 1,2 0 0,1-2 190,0-6 0,0-1 0,3-7-121,2-7 0,1-4-21,3 11 1,-1-2-7421,4 14 1698,-3-1 5970,-15-46 1,-2-10 0,-2-6-1</inkml:trace>
  <inkml:trace contextRef="#ctx0" brushRef="#br0" timeOffset="212688">27837 10889 25730,'44'-16'285,"0"-1"1,-3 3-1,0 3-1523,24 7-8593,0 4 9532,-29 3 1,-2 0 0,3-1 0,-11 3 0</inkml:trace>
  <inkml:trace contextRef="#ctx0" brushRef="#br0" timeOffset="213505">28987 10341 28671,'1'46'0,"-1"1"0,1 0 0,1 1 0,1 1 0,1-1 0,-1-2 0,2-1 0,1 1-724,5 6 1,1 1-1,1-4 724,2 1 0,2-3-104,5 6 0,2-6-686,17 1-654,6-5-1149,5-18 362,-17-22 0,0-12 1298,-1-23 1,-4-15 1150,-6-4 1,-2-9-1,-3 0-399,-3 2 0,-3 0 0,-2-1 514,-5 8 0,-1-1 1,-1 1-1,0 4 739,-1-12 1,-1 5 1254,0 10 1,-4 7-1006,-15 13-970,3 55 1,2 25-277,2-5 1,1 7 0,1 0-417,-1 2 0,0 1 0,4-1 343,2-1 1,3-1 0,2-7-4,1-11 0,3-4-191,9 5 1,4-3 27,4-8 1,5-4 162,5-3 0,1-9 45,21-17 22,-9-41-25,-31 14 0,-3-2 28,1-3 0,-1 0-28,0-1 0,1-1 935,1-7 1,1 2-888,10-8-90,0 32-6,-7 43 1,-3 37 5,4-3 1261,5 1-1378,10-6 38,-4-24 1,4-5 67,18 5-15,-16-15 1,0-4 53,11-15-28,-3-15 68,-7-13-68,-6-17 117,-6-9-114,-12 9 0,-4-4-269,-2 2 1,-2-1 340,-2 2 1,-3 3-9,-15-17-55,-11 47 77,-8 24-83,-4 19-1,5 20 3,19-17 1,3 5-9,1 13 0,8 4-375,14-3 0,5-2-334,-5 0 1,6-5-612,9-9 0,4-9-3116,7-11 4436,-7-41 0,-16 18 0,-7-23 0</inkml:trace>
  <inkml:trace contextRef="#ctx0" brushRef="#br0" timeOffset="213672">28807 10559 26525,'49'2'0,"0"0"0,0 0 0,1 0 0,0-1 0,-4 1-1952,1 0 0,-3 1 1851,1-1 1,-3 0 0,-1 1 0,-14-1-1</inkml:trace>
  <inkml:trace contextRef="#ctx0" brushRef="#br0" timeOffset="214238">18306 13362 23360,'0'-44'1560,"0"-1"1,0 2 0,0 18-1124,0 34-245,-5 43-192,2 0 0,0 6-1043,0-10 0,0 1 1,0 2 1042,1 1 0,0 2 0,1-2 0,0-2 0,0-2 0,1-1 176,0 9 1,2-3-603,0-13 1,5-2-2600,10-2 1,7-5 3024,5-10 0,2-3 0,16 17 0,-5-26 0</inkml:trace>
  <inkml:trace contextRef="#ctx0" brushRef="#br0" timeOffset="214421">18838 13224 28412,'-10'59'51,"-1"0"1,0 0 0,1 1 0,0 0 0,2-1-52,3-8 0,1-2 0,0 0-629,1-2 0,1-1 0,0-2 629,0 10 0,2-4-62,0-9 0,0-2-1114,0 23-1956,0-2 3132,0-24 0,0-2 0,0 4 0,0 0 0</inkml:trace>
  <inkml:trace contextRef="#ctx0" brushRef="#br0" timeOffset="214573">18259 14055 26855,'48'-21'-357,"0"1"1,0-1 0,4 0 0,1 1 0,-4 3-2352,4 5 0,-1 3 2286,9-3 0,-3 0 1,-1 1-1,-12 2 0</inkml:trace>
  <inkml:trace contextRef="#ctx0" brushRef="#br0" timeOffset="214889">19228 13879 27001,'-1'47'110,"0"0"0,-1-3 0,2-6-59,6-9-46,25 2-33,25-17 23,7-8 5,-19-17 0,-3-10 30,-15-4 1,-4-6 165,2-14 0,-10-3 3,-18-3 0,-12 2-183,-10 7 1,-7 5-197,-1 9 1,-2 9-384,-2 10 0,4 11-3985,5 26 4548,15 31 0,13-23 0,6 8 0</inkml:trace>
  <inkml:trace contextRef="#ctx0" brushRef="#br0" timeOffset="215039">20251 13899 10270,'0'0'0</inkml:trace>
  <inkml:trace contextRef="#ctx0" brushRef="#br0" timeOffset="218460">14311 16152 23360,'-3'-51'610,"0"0"1,17-4 0,8-4-1,5 2-526,1 11 0,3 2 0,2-4-925,1-2 0,2-4 0,1-2 0,-2-2 871,-7 7 0,0-4 1,-1 0-1,-2 1 0,-2 2-22,0-2 1,-3 3-1,0 0 1,-2-1-7,2-2 1,0-2-1,-2 3 1,-7 6 50,-5-3 0,-10 10 701,-17 9-754,-18 34 11,1 33 0,3 18-11,13-5 0,5 6 0,1 2-342,3-7 0,0 2 1,2 1-1,4-1 342,2 9 0,5-1 0,5-4 0,10 9 0,8-9 421,2-21 1,3-4-422,2 4 0,2 0-3,1 0 1,0 1 381,6 11 0,-5 3-379,-11-4 0,-10 2 6,-15 6 0,-12-3-246,-6-12 1,-9-6 267,-16-5 0,-6-9-11,12-9 0,-1-5 902,-11-2 0,2-8-863,11-7 0,4-7 338,-2-5 1,11-4-395,24-9 0,11-1-37,2 6 1,5 4 5,11 1 0,4 4-103,16-4-52,14 4-127,-6 11-326,6 3 455,-20 8 597,-7 1-469,-11 0 51,7 2-18,-9-1 51,-1 3 191,-12 7 5,-6 1-106,-1 10 33,1 0-117,3 4-29,6 0 51,17 1-39,16-12-17,4-4 0,6-20-67,-16-8 41,-12-2 1,-1-3 31,-1-2 0,0-3 61,4-5 0,-2-1 219,11-16-46,-14 11-105,-14 24 10,-4 8 7,-1 12-1,0 11-84,2 12-39,8 28-28,7-1-6,2-3 40,2-21-34,-7-23 39,6-17 0,-1-24-50,10-19 17,-8-1-6,3 5 0,-7 24 5,4 11-5,-1 6 0,1 15-33,-2 7-275,11 26-3747,-1 2 4055,0 0 0,-13-20 0,-12-16 0</inkml:trace>
  <inkml:trace contextRef="#ctx0" brushRef="#br0" timeOffset="218611">15362 15238 21147,'44'-4'0,"0"-1"0,-8 2 0,-1-1 0</inkml:trace>
  <inkml:trace contextRef="#ctx0" brushRef="#br0" timeOffset="219060">16399 15263 28182,'-2'63'86,"0"-1"0,0 1 1,21-1-1,10-1 1,-2-4-87,-12-9 0,-1-3 0,10-6-51,23-1 1,12-7-1,-1-18 23,-7-23 0,0-15 0,-2 0-1474,13 2 1,-4-5 1517,-15-3 1,-2-5 0,-10 0-14,-13 0 0,-10-3-29,-6-5 1,-5-4 0,-2 4 67,-3 5 0,-4 2 268,-7-18 0,-6 9-310,-18 29 0,10 34 0,2 10 0,-12 21-299,16-3 0,6 6 299,11-9 0,5 1 0,5-1 0,3 0 0,6-2 0,6-2-578,20 6 1,13-7 577,8-18 0,9-6 0,-6 0 0,-7 9 0,-1-4 0,-4-16 0,0 0 0,0 0 0</inkml:trace>
  <inkml:trace contextRef="#ctx0" brushRef="#br0" timeOffset="219710">18722 15225 26178,'-54'5'831,"0"0"0,-11 17 0,6 7-831,26-3 0,4 5-1163,-9 14 1,5 4 1162,17-9 0,4 0 0,2 0 0,6 1 200,11 11 0,13-2-200,25-7 0,10-7-32,-4 0 1,5-6-476,-6-15 1,3-5-1,-2-3 389,4-4 1,-4-5 41,-6-3 1,-1-3 12,-4 1 0,-1-6 49,6-14 0,-6-8 508,-9-3 1,-6-6-347,-1-7 1,-8-1-90,-15 12 0,-9 3 75,-25-13 133,-8 38-250,10 26 1,1 10-18,3 8 0,2 6 0,-1 14 0,7 4 1040,12-1 1,12-3-1041,14-13 0,7-7 0,27 4 63,-11-36 1,0-11-64,11-26 0,-27 10 0,-4-3 0,3-19 0,-18 11 0,-5 25 0,-1 7 0,0 47 0,14 4 0,-1-8 0,7 0 0,9-12 0,4-6-433,27 6-438,-26-25 1,-1-7-2944,15-17 3766,-20-3 0,-2-1 1,3-4-1,-2-7 1</inkml:trace>
  <inkml:trace contextRef="#ctx0" brushRef="#br0" timeOffset="220292">19854 14977 27802,'-16'55'217,"0"0"0,0 1 0,-5 6 1,5 2-218,10-1 0,4 5 0,1-4 0,0-17 0,0-1 0,2-3 0,7 16 0,4-3-267,3 0 1,6-5-546,-2-15 0,6-8-3832,16-9 1,2-11 4643,5-19 0,5-3 0,-36-1 0</inkml:trace>
  <inkml:trace contextRef="#ctx0" brushRef="#br0" timeOffset="222077">20414 15456 28227,'-42'-17'148,"0"0"0,4 4 0,5 12-148,6 44 0,5 11 0,11 4 0,7 0-326,20-25 1,10-2-546,9-9 0,5-4 557,4 1 1,3-5-134,4-10 1,-2-7 446,-15-2 0,-2-6 247,3-12 0,-3-8 324,-9-5 0,-4-6-109,0-7 0,-5-2-277,-7 11 0,-4 4 117,-3-17-201,0 39-51,0 16 47,-1 18-97,1 17 433,-1 14-433,6-10 0,5-1-121,7-6 0,4-2-5,-1 1 0,3-6-25,38 1 16,-18-30 85,8-32 100,-31 8 1,-2-5 89,0-8 0,-2-1 30,-6 6 1,-2 3-160,-1-8 23,-1 30-34,-1 25 0,5 11 0,4 11-134,21 18-426,17-14 352,-25-21 1,3-5-549,30-6-134,-18-27 86,-15-8 0,-4-7 546,-2-11 1,-3-6 266,-6 5 0,-1-4 1,-2-1-353,-2-6 1,-2-1 0,-3 2 601,-1 8 1,-3 2-1,0 0 355,0-3 1,-2 0-1,-1 8-43,-7-12-218,-5 9 336,-2 88-563,10-3 1,2 8-127,1 0 0,1 5 0,2-2-85,0-5 0,1-1 0,4 1 85,5 8 0,5 2 0,6-7-74,13-3 1,9-7-93,-4-11 0,5-3 0,2-8 121,4-9 0,1-9 1,0-3 44,11-6 0,-3-9 11,-14-7 0,-1-7 0,-7 1 25,-5-3 1,-4-1-4,5-11 1,-4-2 156,-13 6 1,-5 2 1410,-2-11-1567,-30 24-34,-5 44 0,5 6 0,1 5 0,5 0 0,3 3 0,-1 13 0,4 2-62,7-8 0,3-1 14,4-1 1,5-5 344,22 3-297,12-32 0,1-18 39,-2-9 51,-18-5 1,-2-5-91,-4 0 0,-3 0 0,0-4 0,-2 2 0,-2-9 0,-7 36 0,-2 28 0,0 18 0,7 26 0,24-6-80,3-8-273,20-24-151,-8-29-414,0-15-482,-5-13-345,-16-5 0,-3-8 784,-4-11 1,-4-7 617,-2 2 0,-2-5 0,-2-1 711,-4 16 0,-1-2 0,-1 2 1,0 1-123,1-8 1,-2 3-1,-1 2 580,0-13 0,-3 9 687,-3 5 111,-12 17-688,-7 56-936,10 14 0,3 9 0,0 5 0,3 4-314,2 12 0,3 0 314,2-16 0,2-2 0,0 1 0,1-2 0,1-3 0,4 1 316,7 6 1,7-2-707,6-12 0,8-5 79,10-1 1,4-9 242,-7-15 1,0-8 389,1-9 1,-3-7-307,-12-2 1,-3-5 131,6-14 1,-3-4 173,-6 2 0,-3-1-42,0-3 1,-5 3-281,-14-8 731,-15 32-731,-10 34 49,-1 12-49,6 18 164,10-8 1,8 1-165,16-3 0,10-2-250,13 2 0,8-6 149,4-8 1,4-9-485,10-11 0,-2-7 559,-14-2 1,-2-6 25,12-13 0,-1-8-15,-9-3 1,-3-5 229,1-9 1,-7-2-138,-14 13 1,-7 1 62,-7-18-141,-25 40 0,-32 38 0,13 8 0,-1 8 0,8-4 0,0 2 0,2 2-105,-7 22 1,10-2 54,19-14 0,10-5 50,23 3 11,34-52 39,-6-22 25,-18-9 1,-1-10-823,-14 8 1,-2-3 0,0-1 746,1-4 0,-1 0 0,-3-2 0,-2-3 0,-3-1 0,-2 2-25,-1-10 1,-4 2 24,-2 7 0,-1 3 0,-2 12 0,0 3 174,-2-23-174,-12 71 0,6 28 0,3 16 0,-2-6 0,1 4 0,0 0-274,1 2 0,1-1 0,2-1 274,1-3 0,1-2 0,2-5-398,0-1 0,2-2-1786,7 11 0,1-2 2184,-2-12 0,0-3 0,9 24 0,-9-38 0</inkml:trace>
  <inkml:trace contextRef="#ctx0" brushRef="#br0" timeOffset="222244">22655 14833 23265,'52'-6'413,"-1"0"0,1 0 1,1 1-1,1-2 0,4-1-413,0-3 0,6-4 0,-2 1 0,-7 2 0,5 1 0,-3 0 0,-7-2 0,0 1 0,1-1 0</inkml:trace>
  <inkml:trace contextRef="#ctx0" brushRef="#br0" timeOffset="222827">25059 14784 28009,'-33'43'193,"19"-2"0,4 4-182,6-5 1,5 1-12,1 11 0,5-2 2,4-13 1,5-6 31,29 3 39,13-37-68,-13-32-273,-25 0 1,-5-5 267,-6 4 0,-2-2-748,2-19 1,1-2-3076,2 12 0,1 1 3823,3 2 0,1 5 0,3 2 0,-2 36 0</inkml:trace>
  <inkml:trace contextRef="#ctx0" brushRef="#br0" timeOffset="223858">25772 14919 24351,'-12'-49'1049,"1"-1"1,-1 6-1,-3 8-573,-16 18 79,-26 24-499,25 18 0,1 7-56,0-3 0,2 4-354,2 13 0,7 2 354,10-13 0,4 0 95,3 6 1,7-2-39,28 10-57,16-20 0,-15-39 0,-1-11 0,16-23-101,-29 11 1,-4 0 100,2-13 478,-6 5-478,-1 11 0,-2 12 0,7 22 0,1 8 0,11 16 104,2-7-658,22-4 179,0-27 265,-20-10 1,-4-8 86,-3-19 1,-7-6 22,-4-2 0,-5-3-794,-3-6 1,-2 0 796,-2 10 0,-2 2 14,2 1 0,-2 2 67,0 6 0,-2 2 103,-1-3 1,-6 14-9,-22 35-67,8 42 0,4 19-79,7-19 1,1 2 0,2 3-378,2-1 0,1 4 0,1-1 0,1-3 344,1-3 0,2-3 0,3-1-3,7 16 1,7-4 260,3-12 1,5-4-259,2-9 0,3-5-28,2-7 0,1-6 28,13-10 6,-2-20 67,-6-13-40,-5-16 91,-4-8-124,-14 15 0,0 0 0,-3 7 0,0 1 1480,9-20-1480,-10 44 910,-1 38-910,0 16 47,-1-11 1,4 1-363,14 22 203,9-8 112,-5-28 45,-4-32-40,-6-12 35,11-27 105,5-2-78,8 4-11,-1 26 13,-10 30-69,-2 15 0,-4 6 0,24 6 0,-19-23 0,3-4 0,8-2 0,0-5 0,-7-5 0,-3-6 0,25-22 0,-27-6 0,-13 4 0,-2-4 0,-6-4 0,-2-3 0,2-7 0,-8 1 0,-12 12 0,-7 5 0,-13-5 0,-22 50 0,13 25 0,19 3 0,8 7 0,8 1 0,11 1 0,20 8 0,11-4-880,0-14 1,6-7-763,17-9 1,5-10 1641,-7-9 0,-5-6 0,7 1 0,-3-5 0</inkml:trace>
  <inkml:trace contextRef="#ctx0" brushRef="#br0" timeOffset="224695">13504 17359 23618,'-41'12'946,"-1"-1"1,3 3 0,6 5-471,-1 35-729,21-23 1,2 2 367,3 2 0,3 1-99,1 0 1,3-1-11,9 31 58,7-31 1,4-3-9,18 4 228,19-5-245,-13-37-5,-4-15-28,-6-16 201,-18-2 0,-3-6-78,-4-7 0,-3-2-20,1-13 1,-2 1-110,-3 12 0,-2 4 131,1-12-131,7 50 0,5 36 0,4 12 0,2 6-21,1 9 1,0 2-265,0 1 1,-1-1 233,-3-1 1,-2-5 50,-5 7-28,-3-10 45,-4-30 185,-1-46-200,5-11 1,4-6-70,1-4 0,3-2-777,-1 11 0,3 0 0,3 2-705,15-11 1,7 2 1548,-2 12 0,3-1 0,-4 4 0,-4 4 0,0 3 0,6 0 0,-1 0 0</inkml:trace>
  <inkml:trace contextRef="#ctx0" brushRef="#br0" timeOffset="225043">15059 16724 28671,'-7'48'0,"-1"-1"0,1 1 0,0 2 0,0 0 0,2 3 0,2 10 0,2 3 0,1-3-837,-1-9 0,0-2 1,0 0 836,2 1 0,0 1 0,2-6 0,2-1 0,3-7 694,16 9-694,10-9 0,9-14-1784,-8-18 0,-1-12 1784,-5-39 0,-2-5 0,23 16 0,-39-13 0,0-1 0</inkml:trace>
  <inkml:trace contextRef="#ctx0" brushRef="#br0" timeOffset="225194">14730 17315 26900,'47'-11'107,"-1"0"1,1 0-1,2 0 1,1 0 0,0 0-260,-1 0 1,0 0 0,3 0-149,-3 1 1,3 0-1,-2-1 1,-5 2-1,2-1 1,-3 1-1,10-1 1,-1-1-1</inkml:trace>
  <inkml:trace contextRef="#ctx0" brushRef="#br0" timeOffset="225626">15906 17551 28671,'-9'38'0,"2"-7"0,5-17 0,6-7 0,1-5 0,4-12 0,-3-8 0,-2-5 0,-3-2 0,-19 4 0,-22 16 0,-7 16 0,15 4 0,2 5 0,7 3 0,2 5 0,-4 16 0,5 6 0,7-1 0,9 1 0,11 8 0,13-5 0,20-12 0,9-10 0,1-7 0,5-11-479,-6-13 1,3-7 0,-5-4-1242,-6-4 1,-5-5 1719,12-18 0,-8-3 0,-15 1 0,-8-5 0</inkml:trace>
  <inkml:trace contextRef="#ctx0" brushRef="#br0" timeOffset="226411">17399 16755 28199,'47'15'89,"1"0"1,4-2 0,5 1 0,-3-1-90,8 1 0,0-1-705,-7-2 1,3 0 0,-5-1 710,-6-3 0,-3-1-6,-4-1 0,-1 0 650,28 2-645,-33-4 1,-1 1 373,5 9-385,-38 23 40,-36 6-447,1-9 0,-4 2 413,0 0 0,-3 2 0,-1 1 0,-3 4 0,-1 1 0,1 0 0,0 2 0,-1 1 0,7-7 0,0 2 0,0-1 0,3-2 0,1 1 0,2-2 0,4-2 0,-4 7 0,8-3 1012,10-2-1012,7-4 0,15-13 0,6-6 0,13-25 0,-11 8 0,1-12 0</inkml:trace>
  <inkml:trace contextRef="#ctx0" brushRef="#br0" timeOffset="227613">19678 16878 25970,'-39'-13'528,"-1"0"1,2 6-1,4 10-242,-3 52-130,11-4 1,3 4-157,7-14 0,3 2-694,-3 15 0,3-1 711,9-20 0,3-2-11,18 27 55,8-14-61,23-15-65,8-17 59,9-9 84,-32-11 0,1-5-59,12-10 1,1-9 19,-2-9 0,-2-5-39,0 0 0,-3-1-226,-6-2 0,-3 3 366,7-11 268,-15 27 0,2 4-408,23 4 0,8 46 0,-16 19-61,-23-6 1,-3 3 60,-6-9 0,-3 1 0,0 11 0,-3-1 0,-3 16 75,-1-27 0,-4-4-75,-11-8 537,5-35-537,0-13 0,14-32 0,13-7 0,7 14 0,7-1-195,8 2 0,7 3 195,-8 13 0,2 2 0,0 3 0,9-1 0,0 8 0,-5 10 0,-4 9 0,6 19 381,-11 10-381,-8 16 0,-9 5 0,-7 4 0,-6-18 0,-2 0-1418,0 18-1304,-1-8 2823,0-37 1,0-11 0,0-8 0</inkml:trace>
  <inkml:trace contextRef="#ctx0" brushRef="#br0" timeOffset="227778">20714 16673 24027,'62'-5'-3277,"-24"-3"0,-17 14 0</inkml:trace>
  <inkml:trace contextRef="#ctx0" brushRef="#br0" timeOffset="228027">21213 16403 28671,'10'59'0,"-1"-1"0,0-1 0,-1 0 0,-1 6 0,-1 0-848,-1-15 1,-1-1 429,1 14 1,-2-2-1026,-1-22 1,-2-3-3789,0 25 5363,-20-11 1,13-24 0,-11-7 0</inkml:trace>
  <inkml:trace contextRef="#ctx0" brushRef="#br0" timeOffset="228244">21091 16978 27404,'38'-24'171,"-1"0"0,1 0 1,10-1-1,2 3 1,-4 6-150,-4 8 1,0 4-23,13-2 0,-1 3 67,-12 3 0,-5 7 164,11 32-231,-26-8 0,-6 4 0,-12 1 0,-5 1-206,-3 2 0,-1-3-36,-5 9-6076,7-9 6318,21-36 0,-10 7 0,12-25 0</inkml:trace>
  <inkml:trace contextRef="#ctx0" brushRef="#br0" timeOffset="228397">21851 16490 24228,'26'41'-2014,"0"0"1,6 16-1,-14-42 1</inkml:trace>
  <inkml:trace contextRef="#ctx0" brushRef="#br0" timeOffset="229128">22510 16648 28671,'-42'28'0,"-1"-1"0,5 0 0,7 4 0,17 10 0,8 2 0,0 22-420,10-23 0,7-3 101,26 4-258,10-23 1,9-7 282,-13-7 1,2-3 0,2-4 276,10-4 0,3-4 1,-2-4 191,-3-4 1,0-3-1,-6-4-682,7-9 0,-8-3 725,-11-1 1,-9 0 145,-12-14 424,-8 8-486,-19 10-15,-30 16-287,8 27 0,-3 8 0,-1-2 0,2 5-59,-3 12 0,6 6 59,12-10 0,5 1 0,-4 27 1214,10-8-1214,35-8 0,20-24 0,8-19 0,6-22 0,-26-12 0,-1-12 0,-15 15 0,-2 0 0,-10 23 456,2 32-456,3-1 0,7 22 0,6-12 0,28-2 0,-20-19 0,4-8 0,9-8 0,0-10 0,0-11 0,-3-7 0,-9-1 0,-5-7 0,-9 2 0,-2-5 0,-4 2-537,-3-2 1,-3 1 536,1-17 0,-2-2 0,-3-2 0,-5 3 0,-5 11 0,-4 3 0,1 4 0,-5 11 0,-17 24 0,3 60 0,19-15 0,4 6-131,1 1 1,1 5 0,2 1 81,0 1 0,1 1 1,5 0-1657,7 10 1,6 1 0,0-5-1444,3 9 0,6-8 3148,14-13 0,1-11 0,-6-11 0,-6-13 0</inkml:trace>
  <inkml:trace contextRef="#ctx0" brushRef="#br0" timeOffset="229445">24319 16481 28671,'-23'62'0,"-1"-1"0,5-3 0,9-4 0,15-20 0,6-3 0,7 10 0,4-1 0,11 11 0,-12-22 0,3-6 0,34-25 0,-22-20 0,-9-1 0,-2-7-217,-7-26 0,-6-8 217,-3 19 0,0-2 0,-1-1-276,1-5 1,0-1 0,-1 3 202,1-6 0,-1 7-2705,0-1-1754,-2 60 4532,6 44 0,-5-23 0,3 18 0</inkml:trace>
  <inkml:trace contextRef="#ctx0" brushRef="#br0" timeOffset="230480">25106 16519 27398,'-46'-16'203,"1"-1"1,3 5 0,5 13-207,13 33 0,7 12-22,4-2 0,4 1 25,-2-1 0,5-2 28,19 22-23,14-39 63,33-21 30,-28-16 0,0-7 112,5-5 1,-3-4-211,-9-1 0,-4-1 0,6-22 0,-19 28 0,-4 12 0,-3 7 0,2 27 0,13 13-276,21 16-205,4-12-214,16-16-223,-14-20 170,-12-15 0,-2-9 406,-3-6 1,-3-7 293,3-23 1,-5-6-564,-7 4 0,-5-2 692,-3-5 0,-3 1 90,-2 11 0,-1 1 207,0 4 0,-1 2 252,-2 6 1,-1 2 209,-5-25-404,-7 31 35,-13 48-390,13 36 0,6 19-70,1-13 0,0 4 1,3 1-499,1-1 1,2 0 0,3-1 362,1-7 1,3-1 0,2-7-177,2-11 1,4-3 257,10 5 0,5-3-109,2-12 0,1-3 151,1 4 0,0-8 145,25-23 275,-24-19-33,-5-16-12,-5-5 45,-10 15 0,-1 0 246,6-14 717,-2 16-1383,-3 65 0,-3 14-71,-3-10 1,1 0-87,8 13-246,14-2 330,7-23 73,-1-13-45,0-29 79,-12-14-34,0-8 0,-1-3 61,10-6-50,-5 19 152,5 16-113,-2 40-16,-6 7-6,21 15-73,4-28 20,-15-14 0,1-4 25,20-17 5,-6-16 34,-21-9-39,-4-7-61,-4-6 55,-4-4-67,-7-4 76,-4 21 0,-5 1 64,-20-17-61,-17 21 61,-5 42-45,14 23 1,7 11-169,12 2 1,11 0-1819,19 8 1,13-6 1963,14-9 0,6-9 0,-11-10 0,-2-7 0,-3-9 0,0 0 0</inkml:trace>
  <inkml:trace contextRef="#ctx0" brushRef="#br0" timeOffset="230612">27260 16181 14684,'-21'33'0,"0"0"0,-12 21 0</inkml:trace>
  <inkml:trace contextRef="#ctx0" brushRef="#br0" timeOffset="231146">24382 17713 28671,'55'-18'0,"0"0"0,1 0 0,-11 3 0,1 1 0,3 0 0,3-1 0,-1 2 0,5-2 0,2 1 0,2-1 0,-1 0 0,0 0-944,0-1 1,1 0-1,0-1 1,-1 1 0,1-1-1,0 1 944,-1 0 0,1 0 0,0 0 0,-1 1 0,-1-1 0,-3 0 0,1 0 0,0-1 0,-3 0 0,-4 2 0,-5 1 665,14-5 0,-9 2-783,-12 1 0,-6 2 648,-2-1-889,-28 4-470,-40 15 1,-23 14 150,16-2 0,-5 3 0,-2 2 1,0-1-163,-2-1 1,0 1-1,-1 0 1,-1 2 647,5 0 1,-2 2-1,0 0 1,2 1-1,3-3 78,-10 6 0,5-1 1,0 0 491,3-1 0,0-1 0,2 1-221,6-4 0,1-1 0,0 1 675,-3 1 0,-1 0 0,2-2 574,-6 4 0,1-1-586,2-3 1,4-2-255,4-2-566,53-20 0,16-6 0,9-4 0,3 0 0,6-2 0,1 0 143,-4 1 1,1 0 0,3-1-1,4-1-143,-3 1 0,5-2 0,2 0 0,1 0 0,0-1 0,-2 1 0,6-3 0,0 1 0,0-1 0,-1 0 0,0 1-65,0 0 1,0 0 0,0 0 0,-2 0 0,-5 1 64,14-6 0,-6 0 0,-10 3 0,-15 5 0,-7 0-226,13-11-833,-16 3 1059,-11-9 0,-8 18 0,-7-5 0</inkml:trace>
  <inkml:trace contextRef="#ctx0" brushRef="#br0" timeOffset="231312">26998 17210 22369,'0'0'0</inkml:trace>
  <inkml:trace contextRef="#ctx0" brushRef="#br0" timeOffset="232729">7526 13725 20588,'-11'-35'1809,"2"7"-891,9 40 208,2 40-689,1 7-613,-2-14 1,0 2 301,0-7 0,0 0-109,0 1 0,-2 0 36,1 0 0,-2 2 20,-1 14 0,-1 1-48,1-3 0,1-1-25,-2-1 0,1-3-3,2-9 1,1-6-363,0-1-1069,10-11-2917,8-22 4351,14-28 0,-12 9 0,-2-11 0</inkml:trace>
  <inkml:trace contextRef="#ctx0" brushRef="#br0" timeOffset="232862">7876 14543 16448,'0'0'0</inkml:trace>
  <inkml:trace contextRef="#ctx0" brushRef="#br0" timeOffset="234319">5949 14625 24340,'-45'42'403,"15"-19"-358,23 30 62,17-38-107,5 0 95,19-17-28,-2-19-11,-2 0 174,-13-26-39,-22 9-107,-19 3-62,-16 22-22,0 25-28,-5 34 22,28-5 1,0 14-180,28-12-157,19-16 179,16-8 163,-1-23 40,-8-14-35,-19-10 320,-8-20 73,-11-8-308,-8 3 44,-10 8-16,-6 26-51,-15 9-67,-3 34 6,-2 18-6,28-9 0,5 2-84,-3 19 84,22-14-68,7-25 68,10-8-11,3-5-22,5-21 105,-6-12 180,-6-21-151,-12 7-34,-23 4-134,2 27-778,-12 2 845,4 48 0,11-27 0,-1 27 0</inkml:trace>
  <inkml:trace contextRef="#ctx0" brushRef="#br0" timeOffset="234480">6134 14821 14829,'0'0'0</inkml:trace>
  <inkml:trace contextRef="#ctx0" brushRef="#br0" timeOffset="235818">5147 14206 20593,'43'-38'-727,"-22"17"1,4 2 0</inkml:trace>
  <inkml:trace contextRef="#ctx0" brushRef="#br0" timeOffset="237835">5543 12807 12466,'50'-20'212,"-1"-1"1,1 0 0,1 2 0,1 0 0,5 4-582,4 6 1,5 3 0,3 2 0,0 0-28,-15 0 1,1 1 0,0 1 0,-1 0 0,0 0 0,7 0 0,0 0 0,-2 0 0,-4 1 0,-3 1 0,-1 0 0,1 0 0</inkml:trace>
  <inkml:trace contextRef="#ctx0" brushRef="#br0" timeOffset="238418">5646 13023 9483,'48'-13'436,"0"1"1,0-1 0,4 1 0,5 0 0,4-1 0,-1 1 0,-2 1-1398,4-1 1,-3 1 0,2 1 0,4-1 998,-7 1 0,4 0 0,2 0 1,0 0-1,-1 0 0,-3 2-75,-1 0 0,-3 2 1,-2 0-1,3 1 1,4-2 76,-3 1 0,4 0 0,1-1 0,2 0 0,1 1 0,0-1 0,0 1-40,-8 0 1,0 1 0,0 0-1,0-1 1,2 1 0,1 0 0,2-1-1,3 0-78,-8 0 0,4 1 0,3-2 0,1 1 0,2-1 0,0 1 1,0-1-1,0 0 0,-2 1 0,-2-1 0,-3 1 0,-4 1-28,14-2 1,-5 1-1,-2-1 1,-3 1 0,1 0-1,0 0 1,2 0 105,-1-1 0,3 0 0,2 1 0,-1-2 0,-1 1 0,-6 1 0,-6-1 0,-8 2 25,19-5 1,-10 1 142,-1 0 1,-3 0 91,-17 3 1,-1 0 1841,31-3-1643,-26 4 1231,-6 3-1690,-6 1 2730,-10 1-3682,-6 0-1883,-6 12 2835,-2-3 0,-2 4 0,0-7 0</inkml:trace>
  <inkml:trace contextRef="#ctx0" brushRef="#br0" timeOffset="238803">8170 12785 9586,'64'-4'41,"-1"0"0,0-1 0,1 1 1,-1 0-1,-2 0 0,2 1 0,2 0 1,1-1-1,1 1 0,0 0 0,-1 0-53,-6 0 0,1 0 0,-1 1 0,1 0 1,0-1-1,0 1 0,1 0 0,0 0-405,-3 0 1,1 0 0,1 0 0,1 0 0,-1 1 0,0-1 0,-2 0 0,-2 1 0,-2-1 293,10 1 1,-2-1 0,-3 1-1,-1 0 1,-2-1 0,-3 1 122,8 0 0,-2 0 0,-5 0 0,-9 0 1005,-7-2 0,-7 0 1678,18-6-110,-27-1-2472,-6 1 594,-24 0-695,-6 7 2053,-2 0-4752,18 11 2699,6-2 0,5 3 0,-4-5 0</inkml:trace>
  <inkml:trace contextRef="#ctx0" brushRef="#br0" timeOffset="241103">4267 14864 12746,'-20'-9'3551,"4"0"-1871,16-1-290,0 0 1062,0-4-1611,0 4-180,-1 0-342,-3 7-246,-2 2-11,-5 1-62,-1 6 0,-5 5-45,-6 23-78,6 6-309,2 4 231,17-16 201,8-15 28,8-11 89,9-19 135,-7-14 28,-2-20-106,-13 7 95,-21 1-157,2 29-112,-12 3-11,-1 27-23,6 14 28,3 17 12,17-7 28,13-8-1,8-21 118,12-4 477,-2-21-79,-3-17-431,-12-6-29,-11-7 74,-4 16-158,-5 6 29,-3 8-34,-6 7 0,-3 5-11,-8 25-68,4 10-38,3 9 66,10-2 46,18-18-7,20-7 18,16-11 128,10-26-10,-18-3 21,-15-19-89,-18 8 95,-3 3-100,-7 0-18,-14 6-503,-14 15-4101,-21 47 4571,28-3 0,2 3 0,5-5 0,4-1 0,-4 23 0</inkml:trace>
  <inkml:trace contextRef="#ctx0" brushRef="#br0" timeOffset="245069">4971 13286 11670,'-35'41'259,"0"0"0,1 1 0,1-2 0,1 1 0,2-1-161,-5 14 0,4 0-1011,2 1 1,4 1 976,7-5 1,3 0-20,4 0 0,3 2 134,9 12 0,6-1-28,3-14 1,4-2-15,7 12 0,6-4-50,3-18 0,5-6-87,4 1 0,2-3 0,3-1 0,3-1-121,5-2 1,3-2 41,5-2 1,3-2-333,-16-6 1,2-2 0,0-1 333,4-1 1,1-2-1,0 0 51,1-2 0,1-1 0,0 0 11,-3-2 0,0 0 0,1-2 2,10-4 0,2-1 0,-4-1 15,4-1 1,-2 0 10,-15-1 0,1-1 1,-5 0 25,-6-2 0,-3-1-39,1 0 0,0 0 299,-1-2 1,3-2-327,1-2 1,3-1 0,-2 0-89,7-4 1,-1-1-241,-6 2 0,1 0 0,0-3-200,-1-3 0,1-3 1,-4 2-1409,6-5 0,-2-1 1963,-4 3 0,2-2 0,-7 4 0,6-7 0,-12 9 0</inkml:trace>
  <inkml:trace contextRef="#ctx0" brushRef="#br0" timeOffset="245352">7344 13538 10377,'-6'-54'801,"0"0"0,-1 3 0,-2 4-168,-15-11-166,-2 18 1,-3 0-230,4 11 0,-1 0-736,-12-9 1,-3 1 561,8 12 1,-3 2 17,-3 1 0,-4-1 0,-4 1-71,3 3 0,-4 0 1,-2 1-1,-2 0-348,-1 1 0,-3 1 1,-2 0-1,-1 1 0,0 1 318,-4 1 0,-2 1 0,-1 1 0,2 2 0,1 0-284,-5 0 1,2 1-1,1 2 1,2 1 265,7 2 1,1 2-1,2 0 1,5 1-31,-15 1 0,4 1-114,-2 1 1,-1 1-389,3 2 1,1 1 190,5-1 0,3 2-186,2 2 1,5 0-1637,-8 7 2303,15 2 0,18-10 0,10-2 0</inkml:trace>
  <inkml:trace contextRef="#ctx0" brushRef="#br0" timeOffset="245521">6437 13195 13732,'0'0'0</inkml:trace>
  <inkml:trace contextRef="#ctx0" brushRef="#br0" timeOffset="246421">3899 16628 16717,'61'-5'33,"1"0"1,-1 0 0,0 0-1,-4 1 1,-2 0 0,2 1-1,3-1-931,-7 1 1,3-1 0,2 1 0,0 0 0,0 0 0,-2 0 910,4 0 0,-1 0 1,0 1-1,-1 0 1,0 0-8,-2-1 1,0 1 0,0 0 0,1 0 0,2-1 85,0 1 0,2 0 1,1-1-1,0 1 1,-1 0-1,-3-1-146,0 1 0,-3 0 0,-1-1 0,0 1 0,-1-1 54,12 1 0,0-1 0,-3 0 0,-7 0 314,11-1 1,-18 0-925,-30-1-533,-45 0 286,-6 3 0,-9 1 766,-13 0 1,-8 1 0,5-1 0,8 1 0,1 0-1,-17 0 1,0 0 0</inkml:trace>
  <inkml:trace contextRef="#ctx0" brushRef="#br0" timeOffset="246736">4253 16689 19092,'61'-18'145,"0"0"1,0 1 0,-12 4-1,0 0 1,2 1 0,4 1-91,-4 3 0,4 0 0,2 1 0,1 1 0,1 0 0,-2 1-618,1 0 1,-1 0 0,1 1-1,0 0 1,1 0 0,1 1 654,-2-1 1,1 0 0,2 1 0,-1 0 0,0 0-1,-3 0 1,-3 1-8,16 0 1,-3 0-1,-4 1 1,-3 1 54,2-1 0,-5 2 1,-10-1 1362,3 0 133,-28 0-471,-40 0-1097,-34 0-491,18 0 0,0 0-904,-23-1-1457,36-4 2784,68-6 0,-25 4 0,25-1 0</inkml:trace>
  <inkml:trace contextRef="#ctx0" brushRef="#br0" timeOffset="246871">6838 16488 19350,'0'0'0</inkml:trace>
  <inkml:trace contextRef="#ctx0" brushRef="#br0" timeOffset="254466">18143 10419 14958,'-52'-16'41,"-1"1"0,-6 0 0,-2 2-13,17 7 0,0 2 0,-3 0-1069,-7 0 0,-2-1 1,-1 1 1178,-5-1 0,-1 1 1,-1-1-368,-1 2 0,-1-1 0,0 1 314,3 0 1,-1 0 0,2 1-21,1 0 1,0 0-1,2 1 15,6-1 1,0 1-1,2 0 79,5 0 1,1 0-1,1 1 84,-9-2 1,4 1-245,9 1 1,2-1 257,-26 0-49,8 1 44,1 0-162,9 7 1343,10 8-1332,13 15-17,11 14 56,7 15-138,3-23 1,2 2 33,0 8 1,1 3-432,1 8 0,0 4 397,0-12 0,-1 3 0,1 2 26,0 4 0,0 1 0,0 6-272,-1-9 1,-1 4 0,1 2 0,-1 0 0,1-3 345,-1 0 0,1-3 0,-1 1 0,0 2-31,0 0 1,0 3 0,0 1 0,0-2 0,1-4-55,0-5 0,0-3 0,1 0 1,1 3 76,1 2 0,0 2 0,2 2 0,0 1 0,1-1-50,0 1 1,1 0 0,1 0 0,0 2 0,1 0-131,-1-2 1,1 1 0,1 1 0,-1 0 0,0-1 0,0 0 98,1 6 1,0-1-1,0 0 1,-1-2-1,0-4 26,0-1 1,-1-4-1,-1-1 1,-1-2 77,0 13 1,-2-1 0,-1-9 628,-3-12 1,-1-3-669,-2 5 1,-1-1 1228,-3-4 0,-2-2-1217,-7 22-79,-1-4 1126,7-29-1132,6-19 1662,3-2-1567,0-1 368,6 9-429,14 9 45,19 11-79,7-2 34,-2-12 1,4-1-10,-9-7 1,3-1-571,18 4 0,9-1 540,-20-4 0,4-1 0,2 0 0,1 0-412,4 1 1,2-1 0,1 0-1,2 0 413,-12-1 0,2 0 0,2 0 0,0 0 0,-1-1 0,-3 1-460,15 1 1,-2 0 0,-2-1 0,-1 0 460,-3-1 1,-1 0 0,-2-1 0,-3 1 8,2 0 0,-4-1 1,3 1-155,-2 0 1,3 0-1,2 0 1,-1 0 142,-1 0 0,1 0 0,1 0 0,1 0-6,-2-1 0,2-1 1,1 1-1,-2-1 1,-2 0-27,1 0 0,-3 0 0,0-1 0,2 0 35,-1-2 0,3 1 1,0-2-1,-2 1 1,-4 0-8,7-1 0,-4 0 1,3 0 3,-2-1 0,2 1 0,2-1 0,-1 0 11,2-1 0,0 0 0,0-1 1,1 1 32,3-1 1,-1 1 0,2-1 0,2 0-7,-3 0 0,2 0 0,2-1 0,-2 1 0,-3 0-52,4 0 0,-3 0 0,-2 1 0,1-1 31,-3 0 0,1 0 0,-2 1 0,-3-1 123,3 2 0,-4-1 0,5 1-146,-11-1 1,3 1 0,3 0 0,0-1 0,0 1 27,3 1 0,0-1 1,1 1-1,1 0 1,2 0-14,0-1 0,3 1 1,2-1-1,-1 1 0,-1-1 1,-2 1-78,-1 0 0,-2-1 1,-1 1-1,0 1 1,3-1 71,-4 0 1,3 1 0,1-1-1,-1 1 1,0-1 0,-4 1-5,2-1 0,-3 1 0,-1-1 0,1 1 0,2-1-6,0 1 0,2 0 1,1 0-1,1-1 1,-1 1-1,0-1-8,-1 0 0,-1 0 0,1-1 0,-1 0 0,0 0 0,0 0 2,-1-1 1,0 0 0,0-1 0,-1 0 0,-1 0 0,-2 0-78,2-1 0,-2 1 0,-1-1 0,-1 0 0,0-1 17,8-1 1,0-1-1,-2 1 1,-3-1 71,0 0 0,-4-1 0,3 1 98,-1-1 1,4 0 0,1 0-1,-1 0-143,-1-1 0,0 1 1,0-1-1,2 0 45,-6 1 0,3-1 0,-1 1 0,-1-1 0,-3 1 17,15-3 0,-4 1 0,-3 0-17,-8 2 0,-2 0 0,-4 0-17,1 0 0,-2 0 450,-3 1 1,0 0-434,3-1 0,1 1 0,-1 1 0,1-1 22,4 0 0,5 1 340,5 0 0,7 1 1,2 0-368,-11 2 1,2 1 0,0 0 0,1-1-212,-1 1 0,1 0 0,0 0 1,0 0 215,-2 1 0,1 0 0,-2 1 0,-4 0 0,-4 0 0,-4 0 0,4 0 130,14-1 0,3-1 0,1-1-130,-16 0 0,-1-1 0,2 0 0,2-1 4,-1 0 1,2-1-1,1 0 1,0 0-1,-3-1-285,3 0 0,-2-1 1,0 0-1,-1 0 291,1 0 0,-1 0 0,0 0 0,-4 0-9,2 0 1,-4 1 0,-1 0 158,18-3 1,-2 0-161,-12 1 0,-3 1 3,-7 0 0,-2 0-6,-5 0 0,1 0 723,18-6 0,3-2-698,2-3 1,0-3-40,2 1 0,-1-2 70,-4-1 0,-4-2-134,-16 5 0,1-1-190,2-1 0,3-2 1,3-1-238,9-5 0,3-1 0,2-1 314,-8 5 1,2-2 0,0 1 0,-2 0 330,8-4 1,-1 1-1,-2 0-137,-6 4 0,-2 0 0,-4 0 28,0-3 0,-2-1-3,2-4 0,0-3 0,2-5 0,2-7 19,-11 9 1,1-7 0,0-3 0,1-2-24,-5 5 0,0-2 1,0-2-1,0-2 1,0-2-410,-1 1 1,1-2-1,0-3 1,0 1-1,-2 0 1,-1 2 394,1-2 1,-1 0 0,-2 2 0,-1 0 0,-1 1-8,-4 4 0,-1 1 0,-1 0 0,-2 2 0,-1 3-37,2-8 1,-4 3 0,1-2 66,-3 1 1,0-2 0,0-1 0,-2 1 8,0 1 0,-2 1 1,0 0-1,0-1 41,0-5 0,0-1 0,-1 1 0,-1 3-28,0-1 0,-2 3 1,0 3 3,1-10 0,0 5-54,-2 15 1,3 0 276,1-3 0,3-3 1,1-1-262,1 0 1,0 0 0,2-1-8,2-7 0,2-2 0,-1 3 0,-2 9 1,0 2-1,-1 4-3,0-2 1,-2 4-9,-1-12 474,-10 24-480,-10 5 2834,-5 1-2901,-36-3 39,11 12 1,-4 2 33,-6-1 0,-3 1-211,7 4 1,-2 1 0,0 0 208,-2 1 0,0 0 1,-6 0-166,1-1 0,-5 0 0,-4-1 0,-1 0 0,-1 0-28,5-1 1,-1 0 0,-1 0 0,-2-1 0,-2 0 0,-2 0-141,13 1 0,-3 0 0,-1 0 1,-1-1-1,0 1 0,-2-1 0,0 0 1,1 0-1,0-1 302,-3 1 0,1-1 0,-1 0 0,0-1 0,0 1 0,-1-1 0,0 1 0,0-1 0,0 1-176,4 0 1,-1 0 0,-1 0 0,0 0-1,0 0 1,1 0 0,-1 0 0,2 0 0,1 1-1,0-1 208,-4 0 0,0-1 1,2 1-1,0 0 1,1 0-1,0 1 0,0-1 1,0 1-161,1-1 0,-1 1 0,0 0 0,0 0 0,1 0 0,1 1 0,2 0 0,1 0 163,-3 0 1,2 0 0,2 1 0,0 0 0,-2 0 0,-3 1-57,2-1 0,-2 1 0,-2 0 0,-2 1 0,0-1 0,-1 0 1,1 1-1,0 0 82,-2 1 1,1-1 0,-1 1-1,-1 1 1,1-1 0,-1 0 0,1 1-1,0-1-20,0 0 1,-1 0-1,1 1 1,-1-1-1,1 0 1,0 0 0,1 1-1,0 0 7,4 0 0,0 1 1,1 0-1,-1 0 1,2 0-1,1 0 1,2 0-1,2 0 14,-13 0 0,4 0 0,2 0 1,1 0-1,-1 0 29,0 0 0,1 0 1,1 0-1,-1 0 0,1 0 20,1 0 0,1 0 0,0 0 0,0 1 0,1-1 6,1 0 0,1 1 0,-1-1 0,2 1 0,-1 0 78,-10 1 1,2-1 0,-2 1 0,-2 1-133,11 0 1,-2-1 0,-1 2 0,-1-1 0,0 2 0,0-1 2,1 1 1,-1 1 0,1 0-1,0 1 1,0 0 0,-1-1-14,2 0 1,-2 1-1,1-1 1,1 0-1,0 1 1,1 0-20,-7 2 0,1 1 0,1 0 0,2 0 0,4 0 1,-13 3 0,5 0 0,1 0 207,1 0 1,1 0 0,2 0-206,6 0 0,1-1 0,0 0 378,-2 1 0,-1 0 0,2-2-358,5-1 0,1 0 1,0-2-25,-19 5 0,0-2 247,1-3 1,0-1-279,6-3 0,-1-1 409,12-1 1,-2-1-1,0 1-378,-3-1 0,-2 0 0,-3 0 8,-2 0 1,-4 0-1,-2 0 1,1-1 0,-1 1 1,1 1 0,-1-1 0,-3 0-23,14 0 1,-2-1 0,-1 1 0,-1-1 0,3 1 0,1 0-145,-10-1 1,3 1 0,1 0 0,1 0 126,1-1 1,1 0 0,1 1-1,4-1 7,1 0 1,4 0 0,0 0 5,2-1 0,-1-1 1,1 1-117,-20-1 0,-3-1 133,9-1 0,-4-1 0,-1 0-19,-1 1 0,-1 0 1,-1 1 208,11 0 0,-1 0 1,0 0-1,-1 1-493,0-1 1,-1 1 0,2 0-1,2 4-1142,-2 3 0,2 3 0,5-1 445,-9-1 0,9 4 1313,2 27 0,49-24 0,4 0 0</inkml:trace>
  <inkml:trace contextRef="#ctx0" brushRef="#br0" timeOffset="254611">21975 10018 21153,'-49'-13'-1366,"-1"0"1,0 0-1,2 2 1,1 0-1,0 4 1168,-1 6 0,0 4 1,5 0-1,4-2 0,4 0 1,-22 4-1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27:07.318"/>
    </inkml:context>
    <inkml:brush xml:id="br0">
      <inkml:brushProperty name="width" value="0.09071" units="cm"/>
      <inkml:brushProperty name="height" value="0.09071" units="cm"/>
      <inkml:brushProperty name="color" value="#0000FF"/>
    </inkml:brush>
  </inkml:definitions>
  <inkml:trace contextRef="#ctx0" brushRef="#br0">6742 279 24105,'-1'48'2089,"0"10"-1862,1-25 0,0 1-603,0 6 1,0 1 459,-2 3 0,-1 1-333,-1 2 0,-1 1 249,-2 2 0,-1 0-4,0 0 0,-1 0-360,1-1 0,0 0-521,3-4 0,0 0-969,1-5 0,2 0 1854,4-1 0,1-3 0,-2 3 0,6-8 0</inkml:trace>
  <inkml:trace contextRef="#ctx0" brushRef="#br0" timeOffset="210">7032 437 25438,'0'50'83,"0"-1"0,0 1 0,0-3 0,0 0 0,0-3-184,0 2 0,0 0-991,-1 18 0,-1 3-3021,-1-5 1,-1 0 4112,-2 2 0,-1-4 0,3-22 0,0-7 0,-5-2 0</inkml:trace>
  <inkml:trace contextRef="#ctx0" brushRef="#br0" timeOffset="376">6651 987 24637,'36'-26'-281,"0"-1"0,0 0 1,11-2-1,3 0 1,-5 7-1,-10 9 0,-1 3 1,7-3-1,0 0 1</inkml:trace>
  <inkml:trace contextRef="#ctx0" brushRef="#br0" timeOffset="896">7402 680 23786,'10'42'61,"1"1"1,1 1-37,2-7 0,5-5 530,9-21-230,-7-16 493,17-29-359,-16-1-56,4-17-89,-10 18-57,-3 4-21,-1 3-287,-3 15 141,-1 25-79,-3 20 6,-1 18 0,-1 12-4,0-7 0,0 6 0,0 2-404,0-4 0,0 3 0,0 1 0,-1-1 333,1-2 1,-1-1 0,0 0-1,0-3-73,1 12 1,-1-3-1,-1-6 16,-3-7 1,-2-6 77,0-11 1,-3-5-9,-16 6 140,-18-10 56,-6-31-115,20-17 1,3-8-40,5-7 1,7-5-688,5-20 1,10-7 538,5 20 0,4-2 0,2 0-285,4-9 0,3-1 0,3-1 48,-4 13 0,2 0 1,1 0-1,3-1-952,-1 3 0,2-1 0,1-1 1,1 2-1,-2 2 1340,3-1 0,0 1 0,-1 2 0,-1 2 0,5-8 0,-1 3 0,-3 6 0,-5 11 0,0-1 0</inkml:trace>
  <inkml:trace contextRef="#ctx0" brushRef="#br0" timeOffset="1126">8148 321 25326,'-21'51'302,"0"-1"1,2 5 0,5 0-231,11-2 1,4 4-731,-1-7 1,0 5-1,1 3 1,0-1 658,2 0 0,0 1 1,1 0-1,0 0-243,-2-1 0,1 1 0,-1-1 0,2-3 184,1 5 0,2-2 0,-1-9-496,4 16 275,-1-14-1070,-1-10-2611,-2-1 3960,-15-61 0,8 27 0,-12-46 0</inkml:trace>
  <inkml:trace contextRef="#ctx0" brushRef="#br0" timeOffset="1377">7990 816 22895,'12'-40'280,"0"1"0,2 4 0,5 7-280,28 12 0,7 9-16,3 10-43,-24 13 0,-3 6 70,6 20-240,-17-7 1,-6 3 228,-16 24 0,-17 2 25,6-34 1,-4 0 56,-13 6 0,-4-2-348,7-9 0,2-5-5557,-7 2 5823,63-56 0,-3 7 0,23-15 0</inkml:trace>
  <inkml:trace contextRef="#ctx0" brushRef="#br0" timeOffset="1679">8647 693 24441,'-42'40'240,"0"-1"1,4-3 0,9 2-238,20-5 0,8 1-177,20 22 6,5-5 79,21-26 89,-6-21 89,9-36 443,-16-24-397,-16 23 0,-3-2 41,-7-3 1,-5 1 142,-12-13-213,-5 9 57,-10 10-163,-2 11-292,3 10-2486,7 13-3971,49 20 6749,5-12 0,2 0 0,20 12 0,-24-18 0,0 0 0</inkml:trace>
  <inkml:trace contextRef="#ctx0" brushRef="#br0" timeOffset="2943">9193 430 26749,'-58'6'493,"11"19"-589,41 29 1,11 10-247,-2-15 1,1 1-544,0-6 1,0 2-1,2-2 219,4 1 0,4-2-1698,6 7 0,4-5 1336,-1-14 1,2-9 691,37-12 890,-16-45 3,-25-2 1,-5-6 61,-3 4 0,-2-2 742,3-19 0,-1-3 50,-3 6 1,-1 1-611,0 0 0,-1 5-545,-1-7-144,-7 57-56,-1 28-50,-3 26 25,2-21 0,1 3-185,-2 21 0,2 4-600,1-4 1,3 1 204,6 4 0,2-5 938,-2-19 0,4-8-389,21-3 11,-5-42 227,-6-6 0,0-6 235,2-7 0,-2-3-89,4-4 0,-1 1-367,9-14 33,-15 29-50,-11 29 6,-2 13-6,1 14 0,4 11-67,3 5-359,1-15 0,4-3-644,32 11 790,3-5 157,5-32 123,-20-21 8,-13-7 1,-2-7 192,-2-8 1,-3-5 263,1-12 0,-3-2 123,-5 6 0,-5 2-580,-6 14 1,-7 7-9,-21 12-5,-10 72-63,17-8 1,5 5-401,6 13 0,8 0 13,6-11 1,6-4 275,5-9 0,6-8-96,25-9 269,-11-21 1,1-9 229,1-12 0,-2-7 244,8-8 0,-2-6-82,-6-6 1,-5-1-563,-8 10 0,-3 4 176,12-13-79,-15 34 74,2 8 283,1 15-1998,15 28 647,-19-8 1,-1 3 803,1 2 0,-2 0 224,-4 1 0,-4-1 45,-4 11 1088,-25 5-243,-9-15-30,-10-8-1655,16-34-432,30-17-481,20-12 0,10-5 582,8-4 1,4-1 1400,-10 8 0,2-1 1,-1 0 1512,-5 5 1,-1 1 0,-3 3-784,2-2 1,-6 5 451,-3-2-958,-19 23-68,-9 8-117,-5 12-23,-15 35-249,14-14 1,3 5-486,-1 9 1,4 2 180,7-10 0,5-3 72,18 20 223,13-39 252,26-22 149,-27-17 1,0-7 66,10-7 1,-1-5-926,-9-1 1,-2 0 588,-2 0 1,-2 3 97,10-7-207,-1 9 40,-4 15 116,11 15-414,-6 40-240,-19-6 0,-3 3 67,-6 4 0,-3 1-123,-3 2 1,-5-1-68,-10 12 1280,-5-6-1185,-12-11-2852,-30-9-851,12-16 4218,-19-13 0,38-2 0,8-4 0</inkml:trace>
  <inkml:trace contextRef="#ctx0" brushRef="#br0" timeOffset="3095">11617 236 18156,'-36'-6'0,"0"-1"0,-21-4 0</inkml:trace>
  <inkml:trace contextRef="#ctx0" brushRef="#br0" timeOffset="3295">9394 502 26329,'51'-7'-637,"1"1"1,-1-1 0,1 1 0,-1-1 0,0 1 0,0-1-1,-2 0-2253,6 0 0,-3-1 0,-1 1 2563,-5-1 1,-1 1-1,-4 1 1,-4 0-1,-5 1 1,5-2-1</inkml:trace>
  <inkml:trace contextRef="#ctx0" brushRef="#br0" timeOffset="4548">12789 334 26654,'34'-29'-131,"0"-1"0,3 2 1,2 6-534,4 16 0,1 4-1069,2-2 1,0 1 29,3-1 1,-2 1-707,-5 0 0,-2 0 2409,-5 0 0,-3 1 0,2-1 0,-17 1 0</inkml:trace>
  <inkml:trace contextRef="#ctx0" brushRef="#br0" timeOffset="4748">13110 223 24939,'-1'48'377,"0"0"1,0-1-1,1-1-318,1 3 0,-1 1-866,-5 4 0,0 2-1889,3-11 0,0 1 0,-1-2 170,-2 5 0,-1-4 2659,2 21 1,4-47 0,0-11 0</inkml:trace>
  <inkml:trace contextRef="#ctx0" brushRef="#br0" timeOffset="5357">13357 633 22285,'54'-4'76,"-1"0"1,-14-5 0,-4-4-77,11-17 84,-68-3 61,-2 16 34,-30 23 73,21 21-67,3 14-28,17-7 0,6 4-124,8-1 1,10-1-1,16 4 1,8-6-85,1-9 1,5-7-661,14-8 1,2-9 617,-11-8 1,-2-5 89,2-3 1,-1-4-154,-2-3 0,-3-6 184,7-12 0,-5-7 308,-13 0 0,-5-1 25,1 1 1,-6 2-74,-15 6 0,-7 4 83,-14 3-321,-12 15-16,-5 9 1108,-12 32-1142,17 21 6,1 10-12,30 10-100,18-21-170,16-1-177,12-4 150,-12-17 1,1 0 235,-6-3 0,-1 0 366,25 18-36,-37-13-61,-32-8-152,-18-4-50,-10-2-1359,6-3 1,0-1 1358,-2-2 0,-10 1 0,43-7 0</inkml:trace>
  <inkml:trace contextRef="#ctx0" brushRef="#br0" timeOffset="5547">14549 60 26654,'-9'52'130,"-1"-1"0,5-4 0,0 3 0,2-4-250,0 1 0,3 0-998,1 16 1,3 0 363,-1-20 1,1-1-2238,4 11 0,0-1 2991,-3-11 0,0-2 0,1-4 0,-1-4 0,-3-1 0</inkml:trace>
  <inkml:trace contextRef="#ctx0" brushRef="#br0" timeOffset="6131">14398 666 24587,'45'-18'-56,"0"0"0,0-1 0,19-6 0,-4 4 30,-19 13 1,-3 3 19,-3-1 1,0 1-15,2 2 1,-2 1-65,11 2 179,-11 8 34,-24 8-12,-11 8-83,0 16-68,5-1-66,17-3-29,3-14 123,16-18 6,-5-15-11,1-5 11,-1-9 0,8-11-6,-15 12-16,6-1 16,-4 20 6,-6 13-22,25 18 22,2 3 8,-18-14 1,1-3-9,22-2 0,-7-24 84,-21-8-79,-6-14 91,-6-3 55,-9-6-67,-3 1 297,-8-10-230,-13 22-151,-13 37 33,6 38 1,4 18-10,6-20 0,2 3 1,0 2-561,-1 15 0,2 4 1,1-3 501,5-12 0,1-2 1,0 0-389,1 1 0,-1 0 0,2-1-1511,0 11 1,1-3 980,0-7 0,1-6-717,-1 6 1669,1-41 0,-1-11 0,0-7 0</inkml:trace>
  <inkml:trace contextRef="#ctx0" brushRef="#br0" timeOffset="6298">14928 212 18050,'0'0'0</inkml:trace>
  <inkml:trace contextRef="#ctx0" brushRef="#br0" timeOffset="6648">16856-1 26612,'-22'32'144,"-7"8"38,1 0-1,-1 13 1,2 4-1,7 2-146,10 2 1,6 3 0,1-1-1172,-2-1 1,0 0 0,2 1 1135,3 4 0,2 0 0,1-6-199,0-5 0,1-4-332,-1-1 0,1-2-1914,2-7 1,-8-4 2444,-24-10 0,-2-3 0,15 12 0,-42-35 0</inkml:trace>
  <inkml:trace contextRef="#ctx0" brushRef="#br0" timeOffset="7200">16214 722 23209,'48'-19'-66,"1"0"0,0 0 0,-2 2 0,-1 0 0,2 2-909,4 4 0,1 3 1,-3 0-1210,2-1 0,-1 1 1425,14-3 0,-5 0 323,1-3 1052,-3-8 3351,-27-5-864,-21-3-1300,-32 9-1344,-7 9 765,-2 23-1039,10 9 39,5 42-219,12-25 1,4 2-191,10 7 0,5 0 137,-2-11 1,4-4 47,34 9 84,-12-29 482,12-24 526,-3-28-621,-4-5-317,-25 16 0,-1-1 249,15-27-347,-7 21-50,8-1-12,-9 27-67,18 23-173,3 35 86,-19-9 1,-3 3 77,-5-1 1,-4 1 78,-5-1 1,-3-2 7,-4 5-5,-2-11 168,-1-13 258,0-10-129,0-9-264,12-36-350,6 3 1,3-2-373,2-4 1,3-1-1006,1 6 1,4 1-1,2 1 1694,6 0 0,3 2 0,-4 3 0,-4 2 0,-1 2 0,6-2 0,0 0 0</inkml:trace>
  <inkml:trace contextRef="#ctx0" brushRef="#br0" timeOffset="7530">18350 259 27214,'27'24'3,"-1"0"1,0 4 0,-3 2-4,-8 5 0,-2 5-306,6 18 1,-1 2 129,-2-3 0,-1-2-189,0-2 1,-1-3 364,-5-13 0,-1-8 784,1-12-246,-1-13-94,4-22-102,3-13 11,6-21-261,-1 1 1,4-5-574,-5 14 1,1-2-1,0-1 505,-1 1 0,1 0 1,0 0-25,0 2 0,0 0 0,-2 4-3,-2 2 0,-2 4 101,8-19-1039,-9 17 941,-12 42 0,0-9 0,-6 25 0</inkml:trace>
  <inkml:trace contextRef="#ctx0" brushRef="#br0" timeOffset="8249">19500 426 25937,'-48'-1'-8,"1"1"1,2 2-1,6 9-73,9 26 0,6 7-62,7-12 0,1-1 50,-2 9 1,3-2 81,7 6 11,5-13 95,8-11 342,19-14 101,18-33-342,-12 6 0,0-3-48,-4-2 1,-2-2-105,-2 2 1,-2 1 73,2-5-118,-6 9-67,-7 10-135,-2 13-33,-3 32-207,6 16 296,5 6 107,7-4 33,1-27 40,22-10 83,7-27 93,-17-3 0,-1-5-165,-5 0 0,-2-3 19,-3-3 1,-2 1-60,7-8-5,-8 7-5,-3 8-342,-5 10-12,-5 31-346,4 18 133,-3 10 275,5-1 146,4-23 184,17-12 404,10-28-45,-13-3 1,-1-4-181,-5-2 1,-2-2-56,-1-2 0,-2 1 117,3-5-145,-6 9-129,-7 9-95,-5 14-846,-1 29-5007,13 19 5948,-3-19 0,1-1 0,8 11 0,0-21 0</inkml:trace>
  <inkml:trace contextRef="#ctx0" brushRef="#br0" timeOffset="8380">20360 221 16196,'0'0'0</inkml:trace>
  <inkml:trace contextRef="#ctx0" brushRef="#br0" timeOffset="9099">20982 455 23551,'-42'-2'41,"0"0"0,2 3 0,5 6-8,0 34-33,13-8 0,2 1 45,-4 16-22,2 11 55,18-30-22,10-9 62,9-9 83,26-10 337,12-24-194,-20 5 1,0-3-59,15-22-51,-13 1-162,-21 18-62,-3 5-11,-5 9-218,-3 6-124,-2 27 173,-1-2-21,0 19-6,1-13 62,5-4 134,5-6 28,15-9 313,11-18-145,0-7-27,3-16-80,-12 0-44,-1-2 45,-3 4-90,-3 5-11,-5 7-197,-3 8-22,-4 28-509,-3 19 347,-1 9 73,1 3 117,4-20 101,14-7 185,12-15 168,2-15-33,4-12 89,-12-10 39,0-1-190,0-1 22,-3 3-73,-2 6-55,2 6-68,-3 12-689,2 24-526,-8 2-2190,7 18 3422,9-4 0,-15-17 0,5 0 0</inkml:trace>
  <inkml:trace contextRef="#ctx0" brushRef="#br0" timeOffset="9532">22129 404 24850,'-38'15'46,"0"0"1,-3 11 0,9 5-148,18 0 0,7 2-62,-1 7 1,5-1 11,16 15 146,20-18-79,9-27 84,9-4-45,3-10 67,-16-6 1,0-4 89,-2-5 0,-1-3-12,-2 0 1,-2-3-23,-6 0 1,-5 0 184,-1-8 270,-10-9-539,-21 18-50,-29 6 56,10 29 0,-1 6-6,0-1 1,3 3-4,1 8 1,5 3 3,2 14 5,11-1-152,12-3-839,37 6-673,-6-29 0,4-4 87,8 2 1,3-4 1454,16-15 1,-4-3-1,-5 2 1,4-14-1</inkml:trace>
  <inkml:trace contextRef="#ctx0" brushRef="#br0" timeOffset="9682">22958 609 15401,'0'0'0</inkml:trace>
  <inkml:trace contextRef="#ctx0" brushRef="#br0" timeOffset="10515">6437 1827 23909,'-39'-8'2414,"9"0"-2151,54 4-246,17-2 0,15 1-229,-7 0 1,6 0 0,6 0-1,0 0-1755,1 0 1,3 1 0,1 0 0,2 0 0,-1-1 1914,-10 2 0,2-1 1,0 0-1,-1 0 1,-2 0-1,-3 1 0,7 0 1,-3 0-1,-4 1 1,-4 0-1,8-1 1,0 0-1</inkml:trace>
  <inkml:trace contextRef="#ctx0" brushRef="#br0" timeOffset="11165">10472 1747 24010,'43'-24'224,"-13"12"0,4 3-191,14 2 1,7 2-1219,-7 1 0,4 1 1,8-1 1190,-9 1 1,6 0-1,4 1 1,2-1-1,2 1 1,0 0-279,-10 0 0,2 1 1,0 0-1,1 1 1,2-1-1,0 0 1,2 1-1,1-1 212,-1 0 0,3 1 0,1-1 0,1 0 0,2 1 1,-1-1-1,0 1 0,0 0 0,-2 0 0,-2 0-74,-2 0 0,-1 1 1,0-1-1,-1 1 1,-1 0-1,0 0 1,-1 0-1,1 0 1,-1 0 61,6 0 1,0 0-1,1 1 1,-1-1 0,-1 0-1,-2 1 1,-2-1 0,-3 0-163,11 1 0,-5 0 0,-1 0 1,-1 0-1,3 0 206,-4-1 0,2 0 0,0 0 0,0 0 0,-1 0 0,-3-1 170,1-1 0,-3 0 1,0 0-1,-2-1 0,0 1-70,9 0 1,1-1 0,-4 1 0,-6-2 11,14-2 0,-15-2 719,-21-2-803,-16 3 1321,-3 0-8911,7 2 7590,-1 2 0,-1 2 0,-6 0 0</inkml:trace>
  <inkml:trace contextRef="#ctx0" brushRef="#br0" timeOffset="11698">16838 1729 25634,'8'-55'272,"15"29"0,13 7-258,11 10 1,16 7-1,7 3 1,3 2-1,-5-2-1146,-7-1 0,-1-1 0,1 1 0,1 1 0,5-1 1131,-11 1 0,4 0 1,2 0-1,2 0 0,0 0 1,-1 1-1,-1-1 0,-2 1-209,6 0 1,-3-1 0,-1 1-1,0 1 1,2-1 0,4 0 110,-11 0 1,3 0-1,1 0 1,2 0 0,0 0-1,1 0 1,0 0 0,-1 0-1,0-1 5,0 1 0,0-1 1,-1 0-1,1 0 1,0 0-1,0 0 1,1 0-1,0 0 1,1 0 98,0 0 0,0 0 0,2 0 0,1 0 0,0-1 0,-1 1 0,-1 0 0,-1-1 0,-1 1 0,-4-1 32,9 1 1,-2-1 0,-1 0-1,-2 0 1,-2 0 0,-2 0-1,-2 0 7,8 0 1,-2 0 0,-2 0 0,-6 0 0,-8-1 162,7 0 1,-10-1 1007,20-7 1641,-27-1-2599,-12-1 1827,-7 5-2437,-5 4 2922,10 3-5179,8 3-1871,20 1 4481,-11-1 0,-1-1 0,5 0 0,8-1 0</inkml:trace>
  <inkml:trace contextRef="#ctx0" brushRef="#br0" timeOffset="11846">21824 1718 8203,'0'0'0</inkml:trace>
  <inkml:trace contextRef="#ctx0" brushRef="#br0" timeOffset="35037">6109 8737 14544,'-41'-2'952,"-1"0"0,4 0 0,4 1-50,8 1-78,3 0 156,8 0-107,4 0 612,5 0-96,3 0-728,4 0-415,30 0-106,17-4-868,2 0 1,7 0 742,-11 0 0,4-1 0,6-1 8,1 1 1,6 0-1,4-1 1,3 0 0,-2 0-449,-6 2 0,1-1 0,0 0 0,1 1 0,2-1 0,2 0 431,-8 1 0,3-1 1,2 0-1,0 0 0,0 1 1,0-1-1,-2 1 1,-3 0-345,6-1 0,-1 1 0,-2 0 0,-1 0 1,0-1-1,-2 1 338,7 0 0,0-1 0,-1 0 0,-4 0 0,-4 1-4,6-2 0,-6 1 1,-2 0-130,-7 0 0,-1 0 0,-4-1 133,8 0 0,-3-1 404,6-2 1,-6 0-225,-5-1-180,11-1 1817,-52 9-1823,-3 2 2128,2 0-2519,-1 0 661,2 0-953,-1 0-224,1 0-448,-2 0-768,0 3 2129,-3 5 0,1-4 0,0 3 0</inkml:trace>
  <inkml:trace contextRef="#ctx0" brushRef="#br0" timeOffset="40535">1938 11043 19731,'-45'0'2217,"9"0"-1746,35 0 78,1 0-196,4 0 33,9 0-16,14 0-252,17-1 10,17-3-578,-22 1 0,1 0 453,5-2 0,1 0-6,4-1 0,1 0-17,0 0 1,1-1-141,-3 2 1,-1 0-242,-3-1 1,-3 1-34,-6 1 0,-3 0-340,15-3-178,-23 4-117,-14 1-2802,-56 3 2314,6 4 0,-6 3 591,-1-2 1,-4 1 0,1 0 899,4 1 0,1 1 0,1 0 595,-23 4 0,4 0 169,20-3 0,3-1 7,2 0 1,1-1 1013,-24 8 1445,4-3-822,24-4-572,8-3-1445,25-5-180,15-1 1167,15-5-1312,16-1 62,16-6-46,-8 3 1,4 1-223,4 0 1,1-1 197,-14 3 1,1 0-1,-4 0 27,7-1 1,-5 1 92,15-1 392,-42 4 62,-12 2-185,-6 0-292,-3 1-1746,1 0-489,4 0-1256,12 0 3402,16 0 0,-14 0 0,5 0 0</inkml:trace>
  <inkml:trace contextRef="#ctx0" brushRef="#br0" timeOffset="41638">10238 10735 21024,'39'-10'491,"0"1"0,5-1 1,2 3-350,0 5 1,5 2-658,-5-1 0,6 1 0,3-1 1,-2 0 529,-2 0 0,1 1 1,-1-1-1,2 1 31,4-1 0,3 0 1,-2 0-1,-4 0-29,0 1 0,-5-1 0,-4 0 64,-1 0 0,-7 0 171,12-1 1496,-8-1-1109,-18 2-108,-7 0-531,-16 1-1367,0 0-7360,10 3 9037,-5 2 1,5-1 0,-8 0-1</inkml:trace>
  <inkml:trace contextRef="#ctx0" brushRef="#br0" timeOffset="42891">4982 12001 21612,'45'-3'1390,"7"-1"-1276,-3-3 1,7-1-562,-12 3 1,2-1 0,2 1 457,13-2 0,2 0 1,-2 0-327,-10 2 1,-1 0 0,-2 1 165,15-3 1,-7 2-613,6-1-1073,-17 2-2704,-48 2-537,-16 1 5075,-41 5 0,28-3 0,3 3 0</inkml:trace>
  <inkml:trace contextRef="#ctx0" brushRef="#br0" timeOffset="43174">5109 12056 18487,'-33'8'2386,"-1"-1"0,-9 5-1982,88-17-337,10-2 8,-8 0 1,4 0-243,-7-1 0,3 1 230,1-1 1,5 0 0,-2 0-20,-3 1 1,0 1 0,1-1 117,6-1 1,2 0-1,-5 1-253,2 0 1,-6 0 410,14-2-51,-43 6-34,-11 0-235,-5 3-1669,-2-1 1741,-1 7 0,0-5 1,0 5-1</inkml:trace>
  <inkml:trace contextRef="#ctx0" brushRef="#br0" timeOffset="46265">6602 13088 20963,'-34'-4'1408,"1"1"1,-21-4-664,53 4-207,0-1-270,1 0 2,10-2-197,11-1-62,31-4 42,-11 5 0,6 1-501,-5 0 0,3 1 1,6-1 447,-1 2 0,5 0 0,3 0 0,0 0 0,-3 0-527,1 0 1,-2 1 0,0-1 0,3 1 531,-1 0 1,3 0 0,1 1-1,-3-1 1,-4 1-6,4 0 0,-6 0 0,-1 1-276,12 0 1,-4 0 292,-12 0 0,-4 0-11,15 0-6,-20 0 1042,-14 0-851,-9 0 2304,-7 0-2243,-4 0 702,-17 0-954,3 0-6,-9 0-78,9 0-459,5 0-1054,8 0 1597,26 0 0,-16 0 0,14 0 0</inkml:trace>
  <inkml:trace contextRef="#ctx0" brushRef="#br0" timeOffset="58810">5042 1083 25219,'-17'-14'186,"14"0"-91,54 5-356,-4 1 1,3-2-54,1 0 0,2 0-528,8-3 1,-3 0 572,-19 3 0,-3 0 28,24-11 465,-20 1 359,-21-4 486,-38 0 186,-15 2-712,-7 6-229,12 10-213,21 3 709,11 3-810,14-2 95,42 1-115,-20 1 1,1-1-15,1 1 1,-1 0 27,26 0-83,-41 3 55,-14 3 34,-6 7 84,-21 22-84,-16 18-613,9-16 0,-1 2-1149,1-3 0,2 1 1762,1 7 0,4-3 0,4-4 0,3 1 0</inkml:trace>
  <inkml:trace contextRef="#ctx0" brushRef="#br0" timeOffset="58959">5967 1682 16577,'0'0'0</inkml:trace>
  <inkml:trace contextRef="#ctx0" brushRef="#br0" timeOffset="78444">922 15394 18840,'16'-36'1082,"-1"0"1,1-6 0,-4 3 615,-10-3-1362,-7 1-11,-15 10-185,-6 25 28,-22 5-163,13 12-5,-12 7 17,23 10 17,6 20-12,11-10-11,7 14 51,25 3-62,-5-25 0,1 0 25,2 2 0,1 0-161,1 0 0,-2 0 136,6 15 11,-8 1 28,-8-4 17,-20 14-6,-13-31 1,-4-3 38,-22 22-27,14-30 0,-2-5 425,-22-5-341,24-18-112,3-10-34,24-17-79,19 4 1,11-3-214,8-6 1,9 1-204,-3 10 0,5-1 1,1 3 464,-7 6 0,0 2 0,1 3 24,18-3 1,-4 8-113,10 5 79,-1 27 56,-24 26-17,-20-9 0,-6 2 0,-3 29-17,-9-6 11,0-30-38,0-7 1246,4-10-1208,10-5 34,12-27 129,6-20 22,-9-10 96,-9-12 157,-21 15-136,-8 13 1,-5-1-40,-4 1 1,-3 0 19,-4-6 1,1 0-169,7 5 0,7 1-109,13-13 0,30 8-11,22 18-9,-7 11 1,5 5-18,0 7 1,0 8-1,8 12 1,-4 8-310,-13-1 1,-8 6 345,-8 10 0,-8 4 3,-7-11 0,-5 2 1,-2 17 0,-3 2-197,-3-4 0,0-2-2059,1 3 1,0-5 2251,-3 9 0,6-36 0,5-23 0</inkml:trace>
  <inkml:trace contextRef="#ctx0" brushRef="#br0" timeOffset="78745">1981 14692 24323,'13'37'-980,"0"-1"0,11 22 632,-8-43 348,-2-9 68,-1-12 436,7-36-67,-7 2-174,-3 7 1,-1 1 184,1-12-180,3 12-301,-1 39-1569,-4 34 0,-4 18 1602,-2-9 0,-1 4 0,0-1 0,0 12 0,0-3 0,-3-8 0,0-1 0</inkml:trace>
  <inkml:trace contextRef="#ctx0" brushRef="#br0" timeOffset="79077">390 16608 27477,'54'-21'19,"-1"-1"0,1 0 0,0 1 0,2-1 1,1 0-1,0 0 0,-1 2-19,-1 1 0,-1 2 0,0 0 0,1-1-1201,1 1 1,2-1-1,-1 0 1,-1 1 1093,-2 1 1,0 0 0,-1 0-1,1 0-362,3-1-1,2-1 1,-1 1 0,-6 2 142,-5 0 1,-5 2 0,1 0-103,23-7 1,-11 2 945,-28 5-6140,-61 10 5623,-15 10 0,-4 4 0,19-8 0,0 0 0,-13 7 0,1 1 0</inkml:trace>
  <inkml:trace contextRef="#ctx0" brushRef="#br0" timeOffset="79361">392 16800 25738,'59'-18'4,"-1"-1"1,1 1 0,-1 0-1,1 0 1,-1 0 0,1-1-1,4 1 1,0-1 0,-1 0 0,0 2-1,-2 0 1,-2 1-576,-1 1 0,-2 1 1,-1 1-1,-2 0 1,-3 2 568,18-5 0,-4 2 0,-9 3-37,-18 3 0,-4 1 1273,25-9-1183,-27 5-2373,-31 0-5133,-19 5 7534,-29 3 1,25 1 0,6 1-1</inkml:trace>
  <inkml:trace contextRef="#ctx0" brushRef="#br0" timeOffset="79512">1961 16515 16409,'21'-52'0,"-4"10"0</inkml:trace>
  <inkml:trace contextRef="#ctx0" brushRef="#br0" timeOffset="81904">4077 15316 18857,'0'-44'1755,"0"0"0,0-2 0,0 6-321,0 8-1238,0 5-140,0 24 78,0 23-36,-1 24 0,-2 12-53,1 0 0,0 6 0,-1-1-567,1-1 0,0 0 0,0 0 522,0 4 0,-1 1 0,2-5 0,0 4 0,1-6-235,0-16 0,0-2 142,0 7 1,0-1-782,1 14-5253,9-15 6127,6-49 0,-3 8 0,0-31 0</inkml:trace>
  <inkml:trace contextRef="#ctx0" brushRef="#br0" timeOffset="82136">4487 15229 24799,'-4'46'317,"0"-1"0,0 0 0,0 5 1,0 0-1,2-2-315,2 13 1,2-2-664,-1 1 0,-1-3 661,2-19 0,0-2-325,-1 30-762,1-11-335,-2-10-2157,1-14 3633,-5-11 1,3-11-1,-3-5 1</inkml:trace>
  <inkml:trace contextRef="#ctx0" brushRef="#br0" timeOffset="82302">4088 15967 25298,'53'-33'-568,"-1"1"1,-10 8 0,1 1-1,-6 5 1,16 0 0,6-1 0</inkml:trace>
  <inkml:trace contextRef="#ctx0" brushRef="#br0" timeOffset="82652">4710 15875 24934,'7'44'168,"0"-1"0,3 6 0,0-4-168,3-5 56,9 8-61,14-27-90,9-15 95,10-30 0,-16-8 78,-14-23 23,-20 11 201,-6-2 141,-11 3 178,-24-3-486,-17 20-306,19 16 0,0 4-1370,-17 15-3074,19 15-5108,22 2 9723,17-1 0,-5-12 0,5-5 0</inkml:trace>
  <inkml:trace contextRef="#ctx0" brushRef="#br0" timeOffset="82869">5768 15276 15233,'0'0'0</inkml:trace>
  <inkml:trace contextRef="#ctx0" brushRef="#br0" timeOffset="83040">5742 15824 21668,'8'-41'-3277,"-2"11"0,-5 25 0</inkml:trace>
  <inkml:trace contextRef="#ctx0" brushRef="#br0" timeOffset="90098">5608 15383 18134,'-7'33'510,"1"-6"-404,8-19 197,1-5 733,11-8-532,-5-4 78,5-9-139,-9-2 129,-3 1-35,-2 0-178,0 3-118,-4 6-275,-6 3-22,-6 16 56,0 4 0,4 10-34,8-1 34,3 0 0,1-4 0,6-4 40,2-5 21,11-4 23,0-13 34,-2-4-68,-5-12 85,-9 0 89,-2-1-96,-1 0 130,-3 0-661,-4 12 403,-2 47 0,2-23 0,2 35 0</inkml:trace>
  <inkml:trace contextRef="#ctx0" brushRef="#br0" timeOffset="91716">5646 15898 19361,'-19'18'331,"2"2"-326,10 1 57,2-2-17,3-4 83,1-3 12,14-7-39,-1-6-101,12-8 118,-9-6 123,-2-5 61,-5-1 191,-5-1-40,-2 1 231,-9-2-678,-6 9-12,-4 3-27,-1 12 27,5 9-22,1 14-62,7 4 6,0-3-62,8-8 112,4-13 29,3-2 5,4-2-6,-2-2-296,0-5-348,-1-4-895,-4-6 1545,-2-4 0,-3 9 0,-1 0 0</inkml:trace>
  <inkml:trace contextRef="#ctx0" brushRef="#br0" timeOffset="93951">7165 15550 24503,'-12'53'784,"1"0"-610,4-3-107,3-14 0,0 1-16,-3 16-51,3-19 0,-1-2 78,0 4-78,0-7 39,0-8 112,-4-7 51,-14-7 28,-19-16-191,-3-5 28,-9-15 51,13 0-40,2-3 157,6 1 191,-3-12-23,14 6-269,4 1-100,13 10 11,14 11-23,8-2-22,15-1 8,2 3 1,6-2-6,11-2 0,5-3-236,-7 3 1,3-1-1,0-1 253,2-1 1,0 0 0,-2 1-21,10-5 0,-5 0 31,-5-1 0,-8 2 299,-10 1-330,-9 2-17,-20 15-520,-5 5-3919,0 2 4456,2 6 0,-2-5 0,2 5 0</inkml:trace>
  <inkml:trace contextRef="#ctx0" brushRef="#br0" timeOffset="95461">7863 15051 23859,'1'-43'716,"3"7"-564,12 27-152,2 1 33,1 4-33,1 1-61,-1 3 10,3 20-22,-10 19 73,0 9 51,-19 11-46,-5-14 96,-5-15 0,-2-1 347,-14 22-39,-3-2 314,16-24-505,12-15 85,15-9-152,6-1-22,15-2-51,9-4-50,-3 1 0,3-2-28,-3 0 0,1-1 3,4 1 0,-2 0-3,8-2 0,-24 6-73,-17 2-1085,-3 1 1,-1 0-1</inkml:trace>
  <inkml:trace contextRef="#ctx0" brushRef="#br0" timeOffset="97870">9001 15539 25029,'-27'-40'715,"0"0"0,2 3 0,5 8-306,13 19-146,4 3-207,1 4-11,2 2-56,7 5 78,26 15-39,7 1-28,-7-4 0,1 1-200,-2-4 1,-1-1 112,4 1 0,-1-1-36,0-1 0,0 0 36,-1-1 0,-2-1-131,23 7 122,-10-4 46,-16-4-6,-14-1 39,-8-1 17,-12 5 0,-11 2 0,-13 10 34,-15 5-34,-8 9 16,23-17 1,-1 1-11,-3 2 0,-2 2 22,-17 12 0,-3 1-412,13-8 0,0-1 397,6-3 0,-2 0 0,4-1-13,-2-1 0,2-1 33,-7 6 1,2 0-34,9-8 0,2 0-459,-19 17-1961,48-21-1982,38-12 4402,7-8 0,1-3 0,4 4 0,13-7 0</inkml:trace>
  <inkml:trace contextRef="#ctx0" brushRef="#br0" timeOffset="98151">9492 16016 25287,'-41'24'386,"0"0"1,0 1-1,-16 9 1,3 1-161,9 0 1,4-1-721,9-8 0,1-1 533,-8 8 1,2-2-40,0 5-706,11-3-5013,23-16 5761,28-25 1,-7 3-1,11-18 1</inkml:trace>
  <inkml:trace contextRef="#ctx0" brushRef="#br0" timeOffset="98770">10205 15345 25914,'0'-41'527,"-1"20"-309,-1 72-19,1-8 0,-1 5-138,0 16 1,0 2-975,-1-8 1,1-3 926,0 0 0,-1-5-14,0 13 276,1-7-769,-1-7-2856,0 3 3349,2-23 0,0-4 0,2-21 0</inkml:trace>
  <inkml:trace contextRef="#ctx0" brushRef="#br0" timeOffset="99070">10583 15744 25657,'-14'28'45,"3"-5"-45,8-12 39,2-4 157,1-7-196,4-7 101,0-8-90,4-5 6,-2-7-213,-3 10-3092,-1 2 3288,-2 36 0,0-15 0,0 19 0</inkml:trace>
  <inkml:trace contextRef="#ctx0" brushRef="#br0" timeOffset="99550">11183 15115 25741,'-42'44'885,"2"7"-723,27-21 0,2 3-977,-2 3 1,1 2 875,1 1 1,0 1 30,1 1 1,1 1 102,1-1 0,1 0-173,2-2 1,1 0-7,1 8 1,4 1-42,9-8 0,4-1-26,-2-2 1,3-4 44,37 9-139,-3-30 300,-11-7 1,2-6-123,0-7 1,0-5-29,5-2 1,-3-7 69,-11-8 1,-6-5 70,2-23 920,-25-1-1032,-18 22 276,-12 7-304,-17 11-6,6 14 0,-4 7-334,-3 11 1,0 4-440,0-3 1,3 3-1424,8 8 0,7 2-6138,5 7 8334,17-8 0,5-12 0,1-8 0</inkml:trace>
  <inkml:trace contextRef="#ctx0" brushRef="#br0" timeOffset="100136">11677 14833 23041,'-34'0'235,"0"1"0,-24-1 73,42 1 124,3-1 363,2-7-335,6-9-343,6-2-117,8-6 45,8 7-95,20-1 50,9 9-62,-1 2 56,-2 18-66,-19 9 21,-6 12-67,-8 6-28,-5 6 141,-7 0 2,-10-10 0,-6 0 64,-2 0 1,-4 0 145,-8 5 1,0-2-158,6-10 1,3-4 117,-6 10-112,22-23 392,41-5-415,3-6 1,8-3-32,-3-1 0,5-2 0,-2 1-445,20-3 0,-2-1 465,-2-3 1,-5 0 162,6-1 117,-18 4-162,-17 5 6,-13 3-1703,-17 2 1557,-13 11 0,5-7 0,-5 7 0</inkml:trace>
  <inkml:trace contextRef="#ctx0" brushRef="#br0" timeOffset="105784">3839 17219 22453,'0'-42'1000,"0"1"1,0 3 0,0 8-525,0 16-257,0 6-74,0 4-145,0 12 129,0 40-129,-1 5-308,0-10 0,1 3 325,-2-7 0,0-1-17,1 2 0,0-1 0,0-2 0,0 1-292,0 7 1,1-1-986,0 13-213,2 2-1512,3-39-124,9-10 3126,13-32 0,-12 16 0,4-19 0</inkml:trace>
  <inkml:trace contextRef="#ctx0" brushRef="#br0" timeOffset="106000">4084 16963 22699,'0'54'628,"0"0"1,0 0 0,0 11 0,0-3-554,0 4 1,0-5-585,1-17 1,0-3 525,1-1 0,0-2-17,2-4 0,0-1-1031,3 4 1,0-3 1030,1 7 0,1-5 0,-9-28 0</inkml:trace>
  <inkml:trace contextRef="#ctx0" brushRef="#br0" timeOffset="106166">3785 17598 24794,'52'-22'-2159,"0"1"1,-1 1 0,-1 2 2158,-6 5 0,-4 3 0,6-1 0,3 1 0</inkml:trace>
  <inkml:trace contextRef="#ctx0" brushRef="#br0" timeOffset="106668">4679 17655 24939,'-37'-12'433,"1"0"1,-7 11-1,3 12-302,13 18 1,6 8-87,-3 8 0,3 1 44,6-8 1,5-2-56,10 25 89,13-32 6,8-11-79,9-9 107,16-19-45,-1-28-84,-20 7 0,-3-3 5,-7 2 1,-3-1-34,-3-1 0,-3 1 135,-2-4-46,-1 5-139,-1 19 61,3 31 23,2 10-1,5 25-33,2-9 0,5-3-280,5-4-3668,34-8 3948,-24-28 0,1-3 0,20 7 0,-10-20 0</inkml:trace>
  <inkml:trace contextRef="#ctx0" brushRef="#br0" timeOffset="106866">5350 17185 25836,'21'-31'-2368,"-2"10"0,-11 21 0,-3 3 0</inkml:trace>
  <inkml:trace contextRef="#ctx0" brushRef="#br0" timeOffset="107049">5428 17664 28177,'9'-48'-1325,"1"8"1,-4 36-1,-3 1 1</inkml:trace>
  <inkml:trace contextRef="#ctx0" brushRef="#br0" timeOffset="109312">7214 17468 24643,'10'-39'1115,"-2"16"-919,-5 39-56,1 14-79,-2 7-27,0 6 16,-2-1-16,-2 13 22,-9-14 17,-12-7-68,-6-21 74,-8-23-40,6-9 28,8-4 0,1-5 59,3-2 0,2-2 8,1 0 1,2 0 27,-1-27-10,20 26-102,12 4-11,16 5-33,18 2-6,-20 12 0,3 1-115,22-5 0,5 0 134,3 0 1,1 0-394,-14 2 0,1-1 0,-3 1 374,7-1 0,-6-1 22,-11 2 1,-7 0 11,-4-2-51,-11-2-834,-9 5-5898,-4-2-290,-4 7 7039,0-2 0,0 5 0,0 0 0</inkml:trace>
  <inkml:trace contextRef="#ctx0" brushRef="#br0" timeOffset="109711">7898 16795 26166,'59'-18'-39,"1"22"-6,-39 13-27,0 22 72,-15-4 11,-14 24 246,-3-27 1,-3 0 55,-3 5 1,-1-2-179,-15 15 33,9-19 28,18-21 22,4-6 34,5-3-162,10-1-12,8-3-95,35-8-386,6-5-521,1 1-857,-12 3-2437,-28 10 4218,-5 9 0,-10-5 0,-3 6 0</inkml:trace>
  <inkml:trace contextRef="#ctx0" brushRef="#br0" timeOffset="110197">9033 17145 27376,'-35'16'286,"0"8"-202,0 17-79,-5 7 40,5-11 0,-2 1-45,9-11 0,0 1-179,-9 7 0,1-2 184,-10 5 133,10-8-76,9-8 16,7-5 46,10-9 27,14-3-118,14-4 327,36 3-402,-17 0 0,2 2-53,12 2 0,1 2-14,0 1 0,-3 2-15,-9-2 1,-4 1 39,8 3-319,-23-5-527,-18-7-4313,0-1 5243,1 0 0,-3-1 0,2-1 0</inkml:trace>
  <inkml:trace contextRef="#ctx0" brushRef="#br0" timeOffset="110527">9761 16911 27102,'0'34'408,"0"0"1,-1 17 0,-1 5-336,0 2 0,-1 1-921,1 2 1,-1-1 847,-1-1 0,1-3 0,1-20 0,1-1 256,-1 7 0,0-1-1365,1 25-4922,10-11-3183,3-38 9214,13-31 0,-12 1 0,-2-2 0</inkml:trace>
  <inkml:trace contextRef="#ctx0" brushRef="#br0" timeOffset="110845">10236 17348 26581,'-37'46'129,"7"-10"-6,29-28 190,0-4-240,4-14 0,-1-1-73,4-10 129,-3 7 296,-1 1-307,-1 5-241,-1 3-734,-4 9-1137,-1 4-2571,-5 8 4565,0 3 0,6-8 0,0-1 0</inkml:trace>
  <inkml:trace contextRef="#ctx0" brushRef="#br0" timeOffset="111277">10677 16760 27107,'-22'52'253,"1"1"1,3-5-1,1 3 1,2-3-226,1 1 0,2 0-262,2-5 1,0 1-1,1 1 254,1 15 0,5-1-23,7-8 0,5-1-6,-1-2 1,5-6 2,7-12 1,4-9 179,24-8-225,6-9 46,3-14 63,-20-5 1,-1-8-51,-5-6 0,-4-5 28,1-12 1,-6-3-34,-8 10 0,-8 0 78,-16-1 0,-8 6-81,-14 8 360,-26 5-537,22 28 1,2 9-2319,4 2 0,2 3-978,0 0 0,5 2 3473,-2 22 0,23-31 0,2-7 0</inkml:trace>
  <inkml:trace contextRef="#ctx0" brushRef="#br0" timeOffset="111679">11214 16671 28065,'60'-28'0,"-5"11"-140,-24 28 45,-5 8-79,-9 10 107,-9 6 22,-8 5 31,-11-9 0,-6 1 64,0-3 1,-2 0 97,-3 3 1,0-2 2,-6 6 118,23-21-146,23-13 22,46-12-145,-20 0 0,3-2-305,9-3 0,0-2-194,-12 2 1,-5 0-2353,6-8 2851,-46 9 0,-2 7 0,-10 0 0</inkml:trace>
  <inkml:trace contextRef="#ctx0" brushRef="#br0" timeOffset="114164">15454 2035 17137,'-10'-56'2135,"1"10"-1536,9 40 325,-1 1-728,0 4-56,-1 18-79,-2 8 51,1 26-17,-1 6-28,4-8 1,-1 4 24,0 8 1,1 4-585,1-10 1,1 4-1,0-3 516,0-8 1,0-1-1,0-1-2,2 0 1,-1 1-1,2-4-22,0 8 0,1-3-252,-1 3 1,0 0 251,0 0 0,0 2 0,-2-3 0,1 3 0,-1 0 11,-1 0 0,1 0 1,-1 3-4,-1-7 0,1 3 1,-1-1-1,0-2-297,0 2 0,0-1 1,-1-2 288,0 19 0,0-5 0,0-19 0,0 0-75,0 16 1,0 2 74,2 2 0,-1 0 2,0 0 1,1-2 390,1-3 1,0-4-394,-1-16 0,0-1-3,1 15 0,0 3-14,-1 3 0,-1 2 19,0-10 0,0 3 0,0 0 11,0 2 0,-1 1 0,0 0 5,0 3 1,0 1 0,0-3-152,1-9 1,-1-1-1,1-1 172,0 22 1,2-3-4,-1-18 0,2 1 177,0-3 1,1 3 0,0 1-196,1 3 1,-1 1 0,1 2 7,0-4 1,0 2 0,0 0-1,0-2-346,0 6 1,0-3 0,0 0 335,-1 1 1,1-1 0,-1-1 8,0 9 1,0-1 44,-1 3 0,0 1-12,0-2 1,-2 2 34,0-10 1,-1 4-1,-1 1 1,1-7 0,-1 2 0,1 1 0,-2 1-410,1-3 1,-2 3 0,1 0 0,0-1 0,-1-1 357,1 6 0,1-2 0,-1-1 0,0 0-33,-1-4 1,1 0 0,-1-2 0,1-4 136,-1 16 0,2-2-107,-1-4 0,1 3 1,1 2 31,0-14 0,1 1 1,1 1-1,-1 2-252,1 11 1,0 3 0,-1-1-1,2-2 181,-1-10 0,0-3 0,1 0 0,0-1 0,0 14 0,1 0 0,-2-5-37,1 6 1,-1-4 52,0 1 1,0 0 826,0-1 1,0 2-844,-1-6 0,1 3 0,-1 1 1,0 4 1,1 0 0,-1 4-397,-1-4 0,0 3 1,0 0-1,0-3 392,0-10 0,0-2 1,0-1-1,-1 0 3,1 0 0,-1 0 0,-1-1 0,1-3 260,0-1 1,0-3 0,0 3-246,0 15 0,0 5 0,0 0-3,0-14 1,0 0-1,0 2 1,-1 1-96,1-1 1,0 3 0,0 0-1,0 0 1,0-2 82,0 3 0,0-2 0,-1-1 0,1 0 0,0 0 0,0 0 0,0-1 0,0-3-262,0 1 1,0-3-1,0 1 256,1 1 1,-1 0 0,1 0 470,0-2 0,1 0 0,1 3-450,0-2 1,1 3-1,1 2 1,0 0 9,1 3 0,0 1 0,1 0 1,0-1-234,0 1 1,0 0 0,0-1 0,0 0 207,1-1 0,-1 0 0,1-1 0,-1-3 0,1 1 0,-1-3 0,1 1 4,-1 1 0,0 1 0,0 0 288,0 0 0,-1-1 0,1 4-271,0-1 0,-1 4 0,1 2 0,0 0 14,-1-1 0,1 1 0,0 1 0,0 3-143,-1-3 1,2 3-1,-1 1 1,0-1-1,0-3 108,0 1 0,0-1 0,-1-2 0,1 0-10,-1-1 0,0-1 1,1 0-1,-2-4-168,1 2 1,0-4-1,-1 1 180,0 1 0,0-1 0,1 1 5,-2-1 1,1 0-1,0 4-6,0-4 1,0 4-1,0 1 1,1 0 141,-2 0 1,1 1 0,0 0-1,0 3-134,0-3 0,0 2 0,1 1 0,-1-2 0,0-2 0,0 2 1,0-2 0,0-2 0,-1-1-99,1-1 1,-1 0-1,1-1 1,-1-4 82,0 0 0,0-4 1,0 4 2,0 0 0,-1 2 0,1 1 1,0 1 356,-1-2 1,1 1-1,-1 0 1,1 2-343,0 4 1,0 3-1,0-1 1,0-4-10,-1 2 1,0-4 0,0-3-4,0 11 0,-1-7-6,-1-20 1,0-1 363,-1 3 0,0 1-372,1 3 0,0 4-37,0-3 1,-1 4 0,0 0-118,1 0 0,0 0 0,0 1 223,-1 7 1,1 2 0,-1-1-152,0-8 1,1-2 0,-1-3 70,0 5 0,0-5-76,0 22 1515,0-36-1526,-2-2 714,1-13-1106,-1-2 246,2-10-1233,0-7 1609,0-19 1,0 14-1,0-13 1</inkml:trace>
  <inkml:trace contextRef="#ctx0" brushRef="#br0" timeOffset="164778">16697 3396 24923,'10'-53'2078,"4"11"-1955,20-10-931,4 17 897,11 5-89,10 8 61,-27 15 1,2 3-62,2 4 0,0 3 0,2 6 0,0 6-3,1 7 1,1 9 2,1 14 0,2 10 0,-3-1-723,-9-10 0,-1 0 0,0 2 733,-1 0 0,1 3 0,-1 0 0,-2-3 12,-1 3 0,-1-3 1,-3-3 12,4 5 0,-2-2-52,3 2 0,0-3-200,-8-15 0,0-4 54,17 19-128,-4-15-1413,2-24 1704,-23-44 0,-4-8 0,10 17 0,-15-13 0,0-1 0</inkml:trace>
  <inkml:trace contextRef="#ctx0" brushRef="#br0" timeOffset="165057">17680 3122 26245,'-39'47'421,"-1"1"1,1 2 0,5 1-262,13-1 0,2 1-1147,-3 0 1,-1 1 1064,-3 3 1,-1 1-32,0-4 1,-1 1-28,0 0 0,-2 2 13,6-9 1,-1 2-1,1 0-29,3-6 0,2 0 0,0 0-27,-9 17 1,2-3 168,10-15 0,4-5-807,6-8-1533,6-14 2194,22-29 0,-13 10 0,12-16 0</inkml:trace>
  <inkml:trace contextRef="#ctx0" brushRef="#br0" timeOffset="165707">18250 3944 23343,'-2'58'191,"0"-11"632,2-41-95,4-12-55,-1-18-130,1-12 11,-14-3-324,-5 15-129,-15 15 22,-4 24 61,5 8 1,1 7-56,0 9 0,3 5-126,0-1 0,3 2-58,6-1 1,5-2 60,11 10-12,19-11 6,15-14-387,8-17 1,5-9-513,3-12 0,-1-9-2112,7-10 1,-5-8-1413,-14 1 1,-8-4 4422,-11-6 0,-8 3 0,-8 8 0,-2 9 0</inkml:trace>
  <inkml:trace contextRef="#ctx0" brushRef="#br0" timeOffset="166111">18054 2580 26469,'41'-7'-42,"-1"0"0,26 10-3,-53 52-900,-7 10 945,-6-31 0,-3 2 145,-7 10 1,-3 2-93,1-8 1,-1-1 21,-1-2 1,0-4 308,-2 5-165,16-29 83,14-8-100,11-12 142,5-1 1,4-4-342,1-3 0,2-1-73,3-2 0,-1 2-541,14-6-1204,-25 14-1938,-21 28 3753,3 21 0,-7-13 0,3 9 0</inkml:trace>
  <inkml:trace contextRef="#ctx0" brushRef="#br0" timeOffset="166460">18945 3478 27454,'60'-26'-1935,"-1"0"1,5 0 0,-7 4-2697,-11 9 4631,1 2 0,-36 11 0,-7 0 0</inkml:trace>
  <inkml:trace contextRef="#ctx0" brushRef="#br0" timeOffset="166624">19001 3674 19014,'-9'10'5774,"2"-2"-5410,61-10-677,-18-2-625,5 0 0,3-2 794,19-10 0,-29 7 1,0-1-1</inkml:trace>
  <inkml:trace contextRef="#ctx0" brushRef="#br0" timeOffset="167676">21639 2881 24094,'-37'-14'44,"-1"1"1,-2 4 0,-5 7-28,-2 14 0,-4 8 0,0 2-1511,-2-1 0,-1 2 0,1 1 1495,-2 0 1,0 0 0,2 1 43,7-2 0,2 0 0,5 0 575,5 0 0,2 0-519,-4 7 0,3 1 810,-6 16-676,45-5-179,35-24-31,-1-16 1,5-3-498,-3-3 1,1 0 471,4-1 0,0 0-17,1-1 1,1 1 934,16 0 1,0 5-1219,-10 11 1,-2 6 128,-2 9 0,-8 7 171,-16 0 0,-11 4 0,-17 7 0,-11-1 31,-4-10 0,-7-2 19,-6 1 0,-7 1 1,-1-1 154,-3 1 0,-2 1 1,-1 0-308,-8 6 0,-2 1 1,3-2 235,11-9 0,1-2 1,3-1 41,-7 7 1,8-4-15,8-1 28,15-9 1238,24-9-1299,25-6 0,15-5-126,1-4 1,8-5 0,3 1-455,-3 2 1,4-1 0,0 0 0,-2-1 448,-12 0 1,-2 1-1,-1-2 1,-1 1 1,10-1 0,-3-1 0,-6 1 573,-13 2 0,-6 1-696,18-7-2308,-4-1-2335,-34 3 4766,-31-1 0,9 6 0,-8-2 0</inkml:trace>
  <inkml:trace contextRef="#ctx0" brushRef="#br0" timeOffset="168508">22806 3336 25696,'-4'-40'386,"0"0"1,2 3-1,5 7-274,22 11 23,8 3-135,23 5-73,2 27 67,-2 9-115,-33 14 1,-7 6 114,-8-12 1,-4 0-88,-3 14 1,-6 1 42,-9-2 0,-6-2 24,-4-3 1,-4-3 28,-2 3 0,-2-3 120,-12 5-5,21-25-46,20-15-27,28-31-45,0 0 0,4-4 28,0-2 0,2-4 0,0-1-739,4-6 1,1-1 0,-2 1 711,-7 7 1,0 1 0,-3 1-2,7-12 0,-6 6 219,-5 4-29,-10 14-67,-19 34-44,-22 47-57,15-24 1,-1 2-257,-4 14 1,2 1 233,7-13 0,2 0 1002,1 11 0,5 0-1442,8-6 1,10-3 439,32 3 0,5-6 0,-3 3 0,-1-31 0,0 0 0</inkml:trace>
  <inkml:trace contextRef="#ctx0" brushRef="#br0" timeOffset="168776">23589 3610 26094,'28'25'33,"1"0"1,17 24-29,-39-10 29,-4 0 128,-8 12-78,1-10-50,-2-4-68,8-20-419,14-13-3939,37-34 4392,-21 3 0,1-1 0,-5 7 0,-3 0 0,15-26 0</inkml:trace>
  <inkml:trace contextRef="#ctx0" brushRef="#br0" timeOffset="168926">23809 3249 20179,'46'-46'0,"-9"9"0</inkml:trace>
  <inkml:trace contextRef="#ctx0" brushRef="#br0" timeOffset="169175">24335 3365 26777,'59'-17'-1879,"-1"1"1,-1 1 0,-2 3 1878,-14 8 0,-4 1 0,6-1 0,1 1 0</inkml:trace>
  <inkml:trace contextRef="#ctx0" brushRef="#br0" timeOffset="169641">24968 3209 27477,'54'-28'106,"1"0"0,-5 0 1,-3 11-107,-15 29 0,-3 7 0,10 12-25,-18-1 0,-4 4 25,-8 25-168,-13-13 0,-6 2 148,-6-3 0,-4-1 28,2-1 1,-3-2-9,-2-9 0,0-6 0,-3-4 230,10-10-129,8-11-34,12-16 17,27-36-84,-4 11 0,5-4-4,-4 4 0,1-1 1,0 1-408,9-12 1,-1 2 410,-3 4 0,-4 4 0,0-1 67,-12 17-61,-17 38 39,-18 40-45,8-20 0,1 2 2,-2 8 1,2 0 14,3 18-17,15-5-252,10-8-207,17-12-863,12-12-1115,-11-18 1,0-9 2436,-7-12 0,-3-2 0,24-1 0,-30-17 0</inkml:trace>
  <inkml:trace contextRef="#ctx0" brushRef="#br0" timeOffset="169841">24894 2828 25993,'52'-23'-91,"-1"0"1,3 7-1,5 2 1,-9 4 0,4 5-1,-6 2 1,1 1 0</inkml:trace>
  <inkml:trace contextRef="#ctx0" brushRef="#br0" timeOffset="170124">25848 2616 23752,'45'3'1090,"0"-1"1,8 12-1,-7 6-804,-1 23-1283,-16-10 1,-2 4 1063,-9-4 1,-3 0-68,1 3 0,-1 3-5,4 22 1,-1 6-11,-6-20 0,-1 2 0,-1 2-271,0 11 1,0 4-1,-2-4-230,1-12 1,-1-2 0,-9 1 515,-12 0 0,-10 3 0,-1-2 0,6-9 0,-3 21 0,-20-12 0,0 0 0</inkml:trace>
  <inkml:trace contextRef="#ctx0" brushRef="#br0" timeOffset="170626">22537 2839 25657,'-30'50'340,"0"0"1,0 0-1,1 3 1,3 0-1,5 4-223,9-2 1,5 5 0,3-1 0,0-3-1098,-3 2 0,2-4 1,2 2 979,2-5 0,1 2 0,1-1 0,3-7 70,1 4 0,8-5-36,19 8 1,13-4-1568,2-15 1,8-4-1,3-2 1533,-8-6 0,2-1 0,0-1 0,-2-2 0,5 2 0,-2-2 0,-3-4 0,5-8 0,0 0 0</inkml:trace>
  <inkml:trace contextRef="#ctx0" brushRef="#br0" timeOffset="171357">26663 2066 23489,'35'-17'504,"1"3"-442,2 14 10,19 0-72,-5 10-39,-6 4 34,-21 13 10,-20 5-5,-16 5 0,-9 4 51,-17 2-51,-10 1 53,13-15 0,-2 0 227,7-3 0,2-2-132,0 0 1,4-1 176,0 6-179,32-17 128,44-3-238,-8-6 1,5-1-34,15 0 0,1-1-354,-10-1 0,-4 0 384,-8-1 1,-6 1-12,-6-2-745,-15 0-1993,-23 0 2716,-29 14 0,14-9 0,-12 9 0</inkml:trace>
  <inkml:trace contextRef="#ctx0" brushRef="#br0" timeOffset="172494">21253 4702 22386,'62'1'456,"0"0"0,-1 0 1,-9 0-1,0 1 1,1 0-1,0 1-322,0 2 1,0 0 0,0 1-1,2 0-1457,8 0 1,2 0-1,2 0 1,0-1 1385,-9 0 1,0 0 0,1 0 0,0 0 0,0 0-271,1 0 1,1-1-1,0 0 1,0 0-1,1 0 230,0 0 1,0-1 0,0 0-1,3 0 1,3 0-53,-14-1 0,2 0 1,3-1-1,0 1 0,1-1 1,1 0-1,0 0 0,-1 0 29,0-1 0,1 1 0,0-1 0,0 0 0,0-1 0,2 1 0,-1-1 0,2-1-147,0 1 1,2-1-1,1 0 1,1 0-1,0 0 1,-1-1-1,-1 0 1,-2 1-1,-2-1 124,3 0 1,-2 0 0,-2 0-1,-1 0 1,-1-1 0,-1 0-1,-2 0 95,12-2 0,-1-1 1,-2 0-1,-4-1 1,-6 1-72,1 0 1,-7-1 0,-1 1 768,19-5 0,-3 0-505,-13 2 1,-2-1-48,0 1 1,-2 1 1395,14-3-1614,-14 6 2580,-24 5-3106,4 9-3019,-11 20 3545,-16 15 0,0-11 0,-15-5 0</inkml:trace>
  <inkml:trace contextRef="#ctx0" brushRef="#br0" timeOffset="173511">22559 5655 23651,'10'41'964,"-2"3"-813,-10-2-67,-1 2-79,-3-2 158,-2-4-130,1-5 119,-5-1-147,2-15 135,-4-1-27,0-14-108,-2-1 124,-4-5-123,-21-16 33,-6-8 36,16 7 1,0-2 285,3 2 1,3 1-77,-9-12-94,16 6 44,15 9-151,22-7-39,28-6-90,12 0-360,-17 13 0,1 2 405,-5 2 0,1 0 0,4 0 0,2-1-11,1-1 0,2-2 14,-2 1 1,4-1 0,-1 0-158,-2-2 0,0 0 0,1 0 156,5-3 0,0 1 0,-2-1 157,6-4 1,-6 1-9,5-4-128,-33 14 27,-18 12-83,-3 2-191,3 1-1820,2 12-2134,2 5 4326,3 24 0,-7-21 0,0 6 0</inkml:trace>
  <inkml:trace contextRef="#ctx0" brushRef="#br0" timeOffset="174012">23381 6063 24738,'-27'24'330,"-1"1"1,1 3 0,6-1-326,11 3 146,1 5-95,18-16-11,24-3 39,2-9-78,18-2 72,1-24 432,-12-14-314,-5-10 22,-20-8-212,-14 13 39,-26-11-1473,-15 17 1428,3 18 0,-1 4 0,-7 2 0,4 13 0</inkml:trace>
  <inkml:trace contextRef="#ctx0" brushRef="#br0" timeOffset="174460">23954 5357 24934,'36'2'-241,"1"0"0,19 9-190,-54 34 285,-30 6 174,1-1-22,-18-6 263,15-23 72,6-4 113,11-8-40,5-4-195,15-4 50,42-1-224,-8-3 0,5-2-43,2 2 1,1-1-289,5-3 0,-2 0 286,-17 2 0,-3 0-168,24-4-639,-12 1-5146,-16 4 5953,-18 0 0,-5 3 0,-9 1 0</inkml:trace>
  <inkml:trace contextRef="#ctx0" brushRef="#br0" timeOffset="177258">27109 3989 28098,'65'-4'-105,"-1"1"1,-21 1 0,1 0-367,19-3 1,1 0-2169,-23 4 1,-5-1-2055,3 0 4693,-4 7 0,-34-4 0,-4 5 0</inkml:trace>
  <inkml:trace contextRef="#ctx0" brushRef="#br0" timeOffset="177438">27229 4332 23786,'58'-15'-528,"0"1"0,-9 2 0,1 0 0,-2 1 528,5-2 0,-2 0 0,-7 3 0,-4 1 0,15-5 0</inkml:trace>
  <inkml:trace contextRef="#ctx0" brushRef="#br0" timeOffset="178237">28825 3645 24671,'0'-54'1921,"11"4"-1641,-1 38-146,11-1-10,-5 6-7,14 4-33,2 28-84,0 0-5,-7 27-23,-13-5 28,-8-11 0,-2 2-9,-3-1 1,-2-1-74,-3 6 1,-2-3 81,-9 14 107,2-26 50,7-19-152,6-15 146,2-9-95,0-12 20,6-3 0,4-3-51,6-5 0,2-1-22,1-1 0,2 1-109,4 2 1,0 4 189,10-4-106,10 10-34,-4 20 67,4 36 14,-25 1 0,-4 4-25,-4 1 0,-1 3-101,0 13 1,-2 0-533,0 5 87,-3-20 0,1-3-5055,12 2 5601,6-16 0,-5-7 0,-3-11 0</inkml:trace>
  <inkml:trace contextRef="#ctx0" brushRef="#br0" timeOffset="178418">29691 3692 24234,'53'-5'-680,"0"-1"1,-2 1-1,-3 1-1267,-11 2 1,-1 1-2970,-1-1 1,0 0 4544,0 0 1,-1 0 0,2 0 0,-12 0 0</inkml:trace>
  <inkml:trace contextRef="#ctx0" brushRef="#br0" timeOffset="178636">30349 3418 27001,'-6'34'155,"1"-1"0,0 1 0,1 0-155,2 30-412,1-19 0,1 1-2411,3-3 0,1-1-2093,-1-2 1,2-2 4843,8 12 0,-6-35 0,-2-9 1</inkml:trace>
  <inkml:trace contextRef="#ctx0" brushRef="#br0" timeOffset="178886">30649 3213 26542,'36'55'153,"0"0"0,-2-1 0,-4-1-153,-13-11 0,-3 1-31,2 17 0,-4 4-661,-6-3 1,-5 0-695,-3-1 1,-6-3 436,-7-7 0,-8-7-754,-11-13 0,-8-6 1703,1-4 0,-3-2 0,3-3 0,4 0 0,1-2 0,-8 0 0,0-1 0</inkml:trace>
  <inkml:trace contextRef="#ctx0" brushRef="#br0" timeOffset="179218">28825 3093 23752,'-33'35'531,"1"0"0,-1 0 0,3 2 0,1 2 0,6 2-218,4 18 1,7 6-630,5-18 0,1 4 0,3 2 0,1-3 364,5 9 1,4-2 0,1 0-357,-2 2 1,2 0 0,6-5 32,17 6 1,9-9-334,2-14 1,7-6-1851,-5-8 0,6-1 1,2-1-1,-3-2 2154,1-1 1,-2-2 0,0-1 0,7 2 0,-1 0 0,-8-6-1,7-7 1</inkml:trace>
  <inkml:trace contextRef="#ctx0" brushRef="#br0" timeOffset="179802">31741 3171 24497,'-44'-18'156,"0"0"1,2 2 0,1 8 3,3 20 0,2 6-31,-22 11-683,21-4 0,2 2 565,-3 11 112,10 1 431,14-4-151,11 8 161,32-4-502,-5-14 0,3-2-43,2-5 1,2-3-20,1 1 0,-1-2-39,10 8-314,7 14-146,-14 10 278,-18-15 0,-4 0 125,-4 20 758,-19-4-611,-7-21-51,-16-4 140,-6-6 104,6-10 0,-4-2-43,1 0 1,-1-2-197,1-2 1,1 0-6,-19-6-269,33 0-1294,11-3-3309,12 3 4872,33-1 0,-19 3 0,16 1 0</inkml:trace>
  <inkml:trace contextRef="#ctx0" brushRef="#br0" timeOffset="180052">31930 3759 27600,'0'50'28,"0"0"0,0-3 0,0-2-28,0 15-84,0-3-1079,0-21 1,-2-2-5716,1 11 6878,-1-6 0,1-28 0,1-13 0</inkml:trace>
  <inkml:trace contextRef="#ctx0" brushRef="#br0" timeOffset="180454">32118 2636 26620,'33'-24'-185,"0"-1"0,23-4-470,-35 78 319,-10-2 274,-6-14 0,-5 2 51,-12 16 11,-9-1 0,-10-6 572,-11 2 380,13-16 157,6-6-868,29-16-79,22-8-100,22-1-62,-1-3 0,5-1-233,3 0 1,1-1-1530,6 0 1,-3 0-1250,-17 0 0,-13 7 3011,-28 19 0,-11-12 0,-25 13 0</inkml:trace>
  <inkml:trace contextRef="#ctx0" brushRef="#br0" timeOffset="181152">29297 4481 15592,'-52'-13'767,"0"1"0,4 1 0,6 1-16,4 3 386,-5 2-319,6 3-550,4 0-150,11 2 89,11 0 398,0 0 449,6 0 519,0 0-1002,16 0 236,20 0-479,2-1 0,5 2-988,22 0 0,7 1 789,-12 0 0,4 0 0,6 0-76,-14 1 0,4-1 0,3 1 1,3 0-1,-1 0 0,0 0-35,1-1 1,0 0 0,0 0 0,2 0-1,0-1 1,2 1-408,0 0 0,2 0 1,2 0-1,0 0 1,-1-1-1,-3 1 0,-2-1 400,5 0 0,-2 0 1,-3 0-1,-1 0 0,-2-1-25,5 0 0,-2 0 0,-4 0 0,-7 0 42,3 0 0,-7 0 221,-4 0 1,-2-2 76,19-4-326,-11-2 1117,-22 0-2848,-17 4 2579,-8 6 0,0-1 0,-1 2 0</inkml:trace>
  <inkml:trace contextRef="#ctx0" brushRef="#br0" timeOffset="186327">29841 5361 22991,'-9'44'268,"1"1"1,-1-4 0,1-3-17,0 8 17,-2-5-146,-1-4 45,0-8 280,-3-3 477,-3-14-651,-1-5-22,-4-19-84,0-6 78,-3-13-10,-2-6 419,-5-19-151,11 3-291,11-7-146,25 18-56,24 7-11,20 11-253,-22 11 0,1 1 253,5 0 0,3 0-62,-4 0 0,3-1 1,0 0-189,18-6 1,-1-1-515,3-3 0,-5 1-60,-22 8 1,-6 0-3059,-3-1-778,-33 19 4660,-24 22 0,15-14 0,-13 13 0</inkml:trace>
  <inkml:trace contextRef="#ctx0" brushRef="#br0" timeOffset="186679">30230 5631 24027,'-14'65'428,"8"-29"0,2-3-310,0-3-118,3 5 6,6-16 111,6-5-111,8-8 246,18-2 499,2-23 156,0-16-481,-16-24-359,-18 9-67,-14 5-118,-6 22-3170,-16 6 3288,-2 9 0,8 3 0,7 6 0</inkml:trace>
  <inkml:trace contextRef="#ctx0" brushRef="#br0" timeOffset="187043">30696 4944 25634,'40'-10'-103,"1"0"0,-3 9 1,-8 8-335,-19 22 90,-2 20 274,-17-8 73,-6 4 19,-5-16 1,-2-1-20,-11 12 101,-9 3 481,22-22-161,9-10-247,7-4 10,16-6-296,37-4-2504,-4-3 1,5-1 2615,14-2 0,0 0 0,-18 2 0,-4-1 0,-10 2 0,0 1 0</inkml:trace>
  <inkml:trace contextRef="#ctx0" brushRef="#br0" timeOffset="187194">31523 5579 16611,'0'0'0</inkml:trace>
  <inkml:trace contextRef="#ctx0" brushRef="#br0" timeOffset="190268">16474 7192 23657,'-5'48'410,"0"-1"1,0 1 0,0-2-324,3-7 0,0-1-458,0 2 1,1 0 398,0-1 0,0-1-14,1-1 0,0-1 19,0 27 200,4-11-233,11-9 209,1-23-114,12-6-89,-3-26 123,4-8 310,5-14-327,1-6 107,0-1 5,-2 1 78,-6 7-302,-6 10 51,-6 11-102,-5 7 96,-2 18-45,-1 6 0,4 18 56,4 3-73,6 4 17,4-4-218,4-6 83,0-10 35,11-12 161,-9-37 6,-2-5-61,-14-31 28,-12 2-557,-2-5 526,-2 30 0,0 1 159,-5-31-39,0 9 45,-3 6-285,8 24 66,10 6 96,15 20-56,17 3 11,14-2-118,11 1 48,-16-8 0,2-6 109,-2-7 1,-1-5-49,-1 0 1,-4-4 61,-9-7 0,-9-4 25,-3-24-58,-16 28-1,-3-1 62,-1-1 1,-2 1-66,0-1 1,-2 2 51,-7-27-102,-8 13-39,-12 45 115,8 32 0,2 14-39,1-2 0,3 6-325,3-3 1,1 4 0,2-2 321,-1 7 0,3 0 20,3-8 1,0 3 0,1 0-38,1 19 0,1-1 11,2-5 1,2-4-37,0-13 0,1-7 610,7-9-384,5-16-49,-4-21-102,5-13-33,10-37 0,-13 26 0,2 0-8,4-3 0,0 3-43,9-9 1037,-8 24-1053,-12 28 11,5 30 56,-4-10 0,1 3 0,7 8 0,2-1-73,-2-7 1,1-5 32,28 10 40,-9-28 0,1-10 40,0-15 10,-14-4 0,-1-7 42,-2-10 1,-2-3-90,0 0 0,-3-1-284,-4-3 1,-3 2 291,-3-13 62,-4 4-297,-2 24 174,-11 39 5,3 41 45,-4 12-20,8-30 1,4-3-99,12 9 68,28-5 55,21-18 368,-23-19 0,1-7-309,0-11 1,-4-5-29,-8-2 0,-5-3-36,-4-4 0,-5-1 0,0-18-6,-11 17 1,-2 0 5,1-21-95,-3 9-163,0 24 135,6 22 118,8 9-275,11 7-6,12 8-207,-4-3 0,1 3 182,-1 3 0,-2 1 235,1-1 1,-4 1 69,8 25 12,-28-20 302,-11 5 291,-1-10-257,6-5-162,37-15-147,4-14-33,-7 0 0,1-2 34,21-13 33,-2-9-33,-6-2 52,-23 4 1,-3-3-6,-8 1 1,-4-1-91,-1-3 1,-7 2-26,-18-8 6,-18 21 28,-9 33 118,-3 10-57,1 20-11,21-6 1,5 5-116,9 0 1,5 2-275,3-1 1,8-2-593,8-5 1,9-7-773,7-12 0,6-6 1588,15-2 0,0-4 0,6 0 0,-25-5 1,1-1-1</inkml:trace>
  <inkml:trace contextRef="#ctx0" brushRef="#br0" timeOffset="191001">20396 7805 24598,'-44'-18'466,"1"0"1,-12 10 0,2 10-394,12 17 0,2 6-490,-1 0 1,1 2 416,7 3 0,5 0 67,2 10 345,13-1-406,9-3 380,39 7-386,-5-21 0,5-2-129,14 4 1,2-1-228,-8-4 1,-1-1 195,-5-2 0,-5 0-2,-5 10 341,-12 13-179,-43 5 106,0-17 1,-7-4 162,-17-1 0,-4-5-166,8-6 1,0-3 19,-8-2 0,5-4-123,4-6-5276,26-14 5276,60-6 0,-9 4 0,15 4 0</inkml:trace>
  <inkml:trace contextRef="#ctx0" brushRef="#br0" timeOffset="191218">20567 8387 26760,'-1'46'380,"0"0"1,1-2 0,0-3-274,-2 13-102,2 1-10,0-2-863,0 9-5210,11-21 6078,6-5 0,-2-24 0,0-12 0</inkml:trace>
  <inkml:trace contextRef="#ctx0" brushRef="#br0" timeOffset="191585">20725 7424 26995,'45'-26'-39,"0"0"0,-5 4 0,-6 11-90,-14 26-106,-10 16 55,-20 32 180,-13-10-296,5-15 0,-3-1 324,-22 12 44,18-20 0,0-2 141,-4 8 442,24-6-520,59-24-135,12-13-655,-21 2 0,0-1-717,21-6-3544,-27 7 1,-1 1 3898,8-1 0,-4 3 0,-32 3 0</inkml:trace>
  <inkml:trace contextRef="#ctx0" brushRef="#br0" timeOffset="192068">21472 8139 28233,'41'-16'-622,"0"2"-1175,-7 11 1797,25 13 0,-33-7 0,13 8 0</inkml:trace>
  <inkml:trace contextRef="#ctx0" brushRef="#br0" timeOffset="192236">21354 8478 21679,'-10'0'4678,"2"0"-4443,8 0-308,84-18-1456,-44 10 0,3-1-1171,19-4 0,0 0 2700,-16 3 0,-8 1 0,-9 3 0,-12 1 0</inkml:trace>
  <inkml:trace contextRef="#ctx0" brushRef="#br0" timeOffset="192851">22889 7669 12107,'-7'-20'-145,"15"0"-1031,21 14 778,0 0-240,3 4-550,-14 1 1188,0 1 0,-8 0 0,-4 0 0</inkml:trace>
  <inkml:trace contextRef="#ctx0" brushRef="#br0" timeOffset="193119">23032 7411 27398,'-15'52'379,"1"0"0,3 8 0,2 3-379,6-18 0,1 0 0,1 0-709,0 20 1,1-4 526,1-21 0,1-3-1694,2 7 1,-1-2 1875,-4 13 0,7-7 0,-12-33 0</inkml:trace>
  <inkml:trace contextRef="#ctx0" brushRef="#br0" timeOffset="193302">22668 8173 27186,'50'2'157,"-1"-1"1,0 1 0,3-2 0,0 0 0,2-1-158,9-2 0,2-2 0,-4 0-512,6 0 1,-2 0-1429,-11 1 0,1-1 1,-8 4 1985,12 7 1,-21-4-1,-20 6 1</inkml:trace>
  <inkml:trace contextRef="#ctx0" brushRef="#br0" timeOffset="193851">22430 8975 26626,'13'-43'446,"0"0"0,1 3 0,1 6-172,17 4-78,0 8-112,-1 8-50,8 17-34,-3 45-14,-17-6 0,-3 5-11,-5 2 0,-3 2-440,-2 6 0,-4-1 328,-1-17 0,-3-1-145,-3 9 0,-2-3 276,-1 10 6,-7-2 342,11-48-6,12-47-258,5-6-303,0 8 1,1-2 296,0 7 1,2-1-19,8-13 0,2-1 258,-2 8 1,2 2-313,2 1 0,-1 5 0,11-1 179,-14 41-179,-10 17 0,-3 19 0,0 13 0,-2 7 0,-2 5 0,-5-22 0,-1 0-200,1-7 1,-2 0-36,1-2 0,-2-3-77,0 5-987,1-27 1299,0-43 0,0 24 0,1-27 0</inkml:trace>
  <inkml:trace contextRef="#ctx0" brushRef="#br0" timeOffset="194002">23286 9077 26967,'48'-15'-613,"1"0"1,3 0 0,-1 3-2242,-16 6 1,0 1 2853,4-2 0,-2 0 0,2 1 0,-12-1 0</inkml:trace>
  <inkml:trace contextRef="#ctx0" brushRef="#br0" timeOffset="194236">23905 8681 28104,'-2'60'189,"0"0"0,0-11 0,1-2-189,1 2 0,0-2-882,0-12 0,0-2-1178,0 33-3290,-4-2 5349,1-28 1,-1-4 0,-1 5 0,-1-4 0</inkml:trace>
  <inkml:trace contextRef="#ctx0" brushRef="#br0" timeOffset="195036">25560 6863 25461,'-33'-17'25,"-1"1"0,-9 11 0,-7 7 1,2 5-7,-7 9 1,0 6-1091,0-3 1,-4 2 0,5-2 1072,-3 3 1,4-2 42,8-3 0,3-1 504,5-1 1,2 2-472,0 0 1,4 0-28,-6 7 564,4 5-346,36-15-67,44 5-141,3-3-122,-7-6 1,5 1 63,10 2 0,1 2-20,2 6 0,-1 5 139,-15-2 0,0 4 0,-6 2-161,7 7 0,-13 7-41,-21 10 0,-12 9 1,-13-2 88,-14-11 1,-14-1 0,-5 0 0,5-1 88,8 0 0,1 0 0,0-1 0,-4-2 114,-12 1 1,-7-2 0,5-4 0,17-6 426,15 10-564,69-32 1,25-13-60,-23-1 1,1-3 0,7-1-584,-4 0 1,7 0 0,2-1 0,-2 0 0,-7 0 513,1 0 1,-5 1 0,3-1-338,-1-1 1,5 0 0,-3 0 0,-10 1-28,-10 1 1,-5 0-1357,6-1 0,-7-3 1790,-18-4 1,-7 6 0,-6-1 0</inkml:trace>
  <inkml:trace contextRef="#ctx0" brushRef="#br0" timeOffset="195286">26663 6954 24687,'-26'36'383,"0"0"0,-1 0 1,1 1-1,1 2 0,3-1-173,1 16 0,5 2-1145,3-13 1,1 3 0,1 0 977,0 1 0,2 1 0,1 2 18,1 9 1,2 1 0,2-4-76,1 1 0,3-3-238,4 8 0,6-6-827,22-4-434,-6-26 1,7-3 1512,17-2 0,1-4 0,7 5 0,-24-17 0,1 1 0</inkml:trace>
  <inkml:trace contextRef="#ctx0" brushRef="#br0" timeOffset="195769">26977 7373 26642,'0'-37'697,"-1"-1"1,11-23-631,42 48-84,-18 14 0,1 8-39,7 11 0,-2 6 39,-9 0 1,-5 4-342,-8 10 0,-7 1 246,-7 25 114,-16-21-1,-6 1-18,-4-3 1,-5-1 18,-6 2 1,-3-4 19,8-13 1,2-4 162,-6-1 302,24-18-128,24-23-357,5-3 1,5-4 14,14-16 0,3-3-31,-3 2 1,1-2 13,-7 6 0,1-3 0,-5 5 67,-6 6 1,-3 2-68,3-6 0,-3 4 3,-10 9-65,-21 31 62,-19 41-17,13-21 0,0 2-172,-2 10 0,2 1-287,3 23-1028,9-22 1,8-1-2032,16-4 1,8-3 3534,5 0 0,4-5 0,-8-11 0,1-5 0,22-7 0</inkml:trace>
  <inkml:trace contextRef="#ctx0" brushRef="#br0" timeOffset="196035">27766 7665 27667,'5'-27'-22,"2"14"-146,2 62 168,-3-5-6,-2 22-44,-11-17 39,-2 0-51,-8-5 62,0-6 0,4-9-67,4-5-868,21-13-231,8-6-2273,30-24 3439,-15-3 0,-1-1 0,5-4 0,6-10 0</inkml:trace>
  <inkml:trace contextRef="#ctx0" brushRef="#br0" timeOffset="196171">27944 7458 13901,'26'-16'0,"-5"3"0</inkml:trace>
  <inkml:trace contextRef="#ctx0" brushRef="#br0" timeOffset="196386">28410 7455 26894,'48'-12'-1384,"0"-1"1,1 1 0,1 1 1383,-4 3 0,-3 2 0,7-2 0,6-2 0</inkml:trace>
  <inkml:trace contextRef="#ctx0" brushRef="#br0" timeOffset="196886">29125 7233 27471,'53'-38'186,"-1"1"1,-4 3 0,-2 9-181,3 20-12,-3 5-44,-8 14 50,-9 9 0,-12 17 14,-13-3 0,-6 4-31,-9 3 0,-5 2 8,-5 9 1,-3-1-177,1-14 1,-1-3 184,1-8 0,1-5 5,2-3 96,8-11-34,14-22-39,12-9-28,14-20 0,8-3-649,4-6 635,-18 24 0,1-1 14,-1-2 0,1 1 173,-2 0 0,0-1-157,3-6 1,-1 1-33,5-12-52,-4 7 63,-21 31-1,-12 25 679,-11 33-656,11-13 0,2 3-17,1 9 0,5 1-163,14-3 1,7-3-275,-2-12 1,4-5-57,8-6 0,2-6-751,16-7-397,-1-4-1075,-6-16 2716,-1-23 0,-20 14 0,-3-11 0</inkml:trace>
  <inkml:trace contextRef="#ctx0" brushRef="#br0" timeOffset="197121">29201 6923 27505,'46'-31'26,"-1"0"0,0 3 0,-2 7-715,20 19-2663,1 1 1680,-31 1 0,2 0 1672,6 0 0,-2 0 0,4 0 0,1 0 0</inkml:trace>
  <inkml:trace contextRef="#ctx0" brushRef="#br0" timeOffset="197455">30139 6765 26060,'44'15'515,"0"1"0,-2 0 1,-7 4-214,-4 24-235,-2 8-1182,-1 7 1140,-16-26 0,-1 0-8,-1 1 0,-1 2 151,0 18 0,-2 4-185,-2 3 1,-2 1 21,1 0 1,-2-2-164,-4-2 0,-4-5 158,1-19 0,-1-2 33,-16 29-94,-4-9-141,5-22 0,-2-1-960,-3-6 1,-2-1-1982,-28 13 3290,-4-17 0,37-17 1,0-1-1</inkml:trace>
  <inkml:trace contextRef="#ctx0" brushRef="#br0" timeOffset="197868">30585 6324 25298,'48'-31'1,"-1"0"1,-8 6 0,-4 11-2,3 35-156,-20 30 83,-15 11 73,-14-23 0,-5-1 5,-13 21 15,6-34 0,-2-3-20,-5 1 403,5-1 577,17-9-812,39-2-257,9-7-365,-5-2 1,1-2-1566,23 3-126,-26-1 0,2 2 2145,8 2 0,-3 0 0,6 1 0,3 3 0</inkml:trace>
  <inkml:trace contextRef="#ctx0" brushRef="#br0" timeOffset="198020">31224 7273 17720,'0'0'0</inkml:trace>
  <inkml:trace contextRef="#ctx0" brushRef="#br0" timeOffset="199171">25266 8723 25483,'-20'41'250,"1"1"1,-1-1 0,-5 8 0,6-3-232,11-9 1,5-3-15,9 21-2889,26-19 2884,7-34 0,2-6 0,5 5 0,-14-17 0,0 0 0</inkml:trace>
  <inkml:trace contextRef="#ctx0" brushRef="#br0" timeOffset="199322">25322 8596 23399,'30'-20'-1503,"1"0"1,10-13 0,-27 35-1</inkml:trace>
  <inkml:trace contextRef="#ctx0" brushRef="#br0" timeOffset="199505">25629 8732 25601,'43'-4'-2736,"-1"1"1,-2 2 0,-4 4-4289,-1 9 7024,-7 7 0,-13-7 0,-8-3 0</inkml:trace>
  <inkml:trace contextRef="#ctx0" brushRef="#br0" timeOffset="199639">25687 8991 25842,'56'-13'-1257,"0"1"0,-2 0 1,-8 2-1,-12 2 1,-8 2-1</inkml:trace>
  <inkml:trace contextRef="#ctx0" brushRef="#br0" timeOffset="199838">26220 8717 28115,'-19'48'-546,"7"-14"0,2 4 546,2 18 0,1-1 0,-3 11 0,4-27 0,0 1 0</inkml:trace>
  <inkml:trace contextRef="#ctx0" brushRef="#br0" timeOffset="200674">24968 6341 25590,'18'-23'224,"-1"11"-191,-1 50-22,-4 10-27,-1 3 16,-7-5 0,-4-20-45,0 0 207,0-13 314,4-9-308,5-17-89,7-15 77,9-6-72,4-6 62,4 1 173,12-10-84,-8 17-235,4 4-100,-14 43 100,-10 8 5,-2 24-44,-4-7-1199,4 18 1238,-5-20 0,0 0 0,2 8 0,2 3 0</inkml:trace>
  <inkml:trace contextRef="#ctx0" brushRef="#br0" timeOffset="226895">16655 10535 12724,'-60'-4'924,"12"1"-499,38 1-61,3-1 381,-2 0-223,6 1-170,-1-1-21,4 1 649,0 1-532,0-1 106,6 1 242,20-5-454,2 2-12,21-4 23,-2 3-79,10-3-125,-18 4 1,6-1-1,4 1-43,1 0 1,3 1-1,4 0 1,2 0-507,1 0 0,4 0 1,2 0-1,1 1 1,0-1 433,-3 2 1,1-1-1,1 1 1,0 0-1,-1 0 1,-2 0-517,3 0 0,-2 0 0,-1 0 0,0 1 0,-1 0 485,-1-1 1,-1 1-1,0 1 1,-2-1-1,-3 0-2,-1 0 1,-2 0-1,-2 0 1,1 0-365,1 0 1,0 0 0,0 0 0,-1 0 362,0 0 0,-2 0 0,2 0 0,2 0-151,2-1 0,2 0 0,2 0 0,1-1 0,-1 0 151,1-1 0,-1 0 0,1-1 0,1 0 0,2 0-1,0 0 0,2-1 0,1 0 0,1 0 0,-1-1 0,1 0 2,-1 0 0,1-1 0,0 1 0,0-2 0,-2 1 0,-2 1-68,2-1 1,-2 0 0,-2 1 0,0-1 0,1 1 71,-2 0 1,1 0 0,0 1 0,-3-1-1,-2 1-5,-4 1 0,-2 0 0,-1 1 0,4 0 119,2 0 0,2 1 0,3 0 0,0 0 0,0 0-118,1 0 0,1 1 0,0-1 0,1 1 0,-1 0-51,2 0 0,0 0 1,-1 0-1,1 0 1,-1 1 49,-2-1 0,0 1 0,0 0 0,-2 0 0,-2 0 14,1 0 0,-2 0 0,-1 0 0,1 0-14,3 0 0,0 0 0,0 0 0,1 0 0,-1 0 0,0 0 0,1 0 0,5 0 7,-8 0 1,3 1-1,2-1 1,1 1-1,1 0 1,-1 0-33,1 0 0,0 0 1,-1 1-1,2-1 1,1 0-1,2 1 35,-8-1 1,3 0-1,1 0 1,1 0-1,-1 0 1,0 0-1,-2 0 1,-2 0 27,7 1 0,-3-1 1,-2 0-1,1 1 0,0-1 0,2 0-14,-1 0 0,2 0 0,0 0 0,1-1 0,0 1 0,-2-1 0,-2-1 14,-1 0 0,-1-1 1,-2 0-1,0-1 1,1 0-1,1 0-38,-1 0 0,2-1 0,0 1 0,1-2 0,0 1 0,-1-1 0,-1-1 3,-3 0 0,1-1 0,0-1 1,-2 0-1,0 0 0,-2 0 0,-1 0 30,6-2 1,-2 0-1,-2 0 1,0-1 0,-1 1-34,10-3 0,0 0 0,-2 0 0,-4 0-12,-1 2 1,-4 1 0,3-1 47,-2 0 1,3 0 0,0 0-1,1 0-46,-2 1 0,0 1 1,0-1-1,2 1 11,-3 1 0,0-1 0,2 0 1,0 1-1,-1 1 3,-1 1 1,0 0-1,0 1 1,-1 1-1,1 0 58,0 1 1,0 0 0,1 1 0,-2 0-1,-2 1-61,3-1 1,-3 1-1,0 1 1,2 0 4,-2 0 1,1 0 0,1 1 0,0-1 0,-2 1 129,4-1 1,-1 0-1,-1 1 1,4-1-157,1 1 1,3-1 0,2 1 0,-1-1 0,-4-1 52,4 0 1,-3 0 0,0-2 0,-1 1-47,3 0 0,1-1 1,-2 0-1,-4-1-64,0-2 1,-3-1 0,-1 0-23,2 0 1,-1-1 0,-1 1 96,-3 0 0,-1 0 0,1-1 156,7-1 1,3-1-1,-3-1-186,-6 2 1,-2 0-1,2-2 60,6 0 0,0-2 0,-3 1 39,2-2 0,-4 0 9,-5 1 0,-5 0 821,4-4-891,-6 1 2067,-8 2-2107,4 3 733,0 6-5180,23 2 4481,5 6 0,-21-2 0,-9 3 0</inkml:trace>
  <inkml:trace contextRef="#ctx0" brushRef="#br0" timeOffset="233329">17089 11827 23976,'16'42'1067,"-6"19"0,-3 4-1059,-4-31 1,-1 1-256,2 31 1,-1-3-51,-3-16-3737,-4-2 4034,-2-20 0,1-3 0,0-19 0</inkml:trace>
  <inkml:trace contextRef="#ctx0" brushRef="#br0" timeOffset="233748">16989 11629 23069,'-46'22'634,"1"0"0,-1 0 0,2 14 0,3 7 0,7 4-423,11 9 0,7 5 0,2 0-1379,2-5 0,2 1 0,2-2 1226,0-5 0,3 0 0,1-4-55,5-2 0,3-3 319,3-2 0,4 0-320,3 0 1,5-1 267,20 11 1,9-4-269,-11-20 0,4-3 0,1-2-2,-1 0 0,1-1 0,1-4-263,1-5 0,2-3 1,-3-5 259,5-7 0,-1-6 3,0-2 0,-2-4 0,1-5 0,-2-6 11,-8-2 0,1-5 1,-4-5 111,-3-9 0,-4-6 0,-3-3-35,-6 1 0,-2-5 1,-3 0-1,-4 2-68,-2-8 1,-5 1 0,-5 2 224,-5 0 1,-5 1 0,-5 10-213,-9 10 1,-5 8-17,-5 4 0,-4 5 31,-2 4 0,-5 4-158,2 4 0,-3 3 0,0 4-2195,-13 4 0,0 8 2305,16 2 0,0 3 0,5 2 0,7 1 0,6 2 0,-5 19 0</inkml:trace>
  <inkml:trace contextRef="#ctx0" brushRef="#br0" timeOffset="234079">18257 11412 26497,'-8'44'194,"0"0"1,0 0 0,0 13 0,0 1 0,2 0-162,3-5 1,2-1 0,0 1-1293,-1 11 0,0 1 0,1-3 594,1-15 0,2-3 1,1-2-1588,2 11 1,7-9 2433,26-7 0,-15-21 1,5-10-1</inkml:trace>
  <inkml:trace contextRef="#ctx0" brushRef="#br0" timeOffset="234280">18702 11542 26245,'-14'61'380,"0"1"1,1-2 0,4-2-317,5-14 1,3-2-48,0 2 0,0 1-191,1 16 0,-1 0-1952,2-7 1,-2-2 2125,0-1 0,0-6 0,0 6 0,-2-38 0</inkml:trace>
  <inkml:trace contextRef="#ctx0" brushRef="#br0" timeOffset="234448">18317 12061 25886,'55'-20'-1498,"1"0"1,0 0 0,0 2 1497,-6 5 0,-4 2 0,7-3 0,3 1 0</inkml:trace>
  <inkml:trace contextRef="#ctx0" brushRef="#br0" timeOffset="234797">19066 12119 25640,'-3'50'280,"1"0"0,0-4 0,1-5-274,0-3 55,17 4-61,2-15-5,17-3-68,-1-18 73,2-8 17,1-11 16,4-29 93,-24 9 0,-4-6 103,1-11 1,-5-1-174,-7 8 0,-5 2-28,-3 3 0,-6 6-28,-20 3-207,-6 15-1137,-4 9 1344,10 27 0,2 3 0,0-12 0,-8 35 0</inkml:trace>
  <inkml:trace contextRef="#ctx0" brushRef="#br0" timeOffset="234997">19852 11602 19619,'0'0'0</inkml:trace>
  <inkml:trace contextRef="#ctx0" brushRef="#br0" timeOffset="235146">19850 12137 22974,'22'-50'0,"-4"10"0</inkml:trace>
  <inkml:trace contextRef="#ctx0" brushRef="#br0" timeOffset="237423">21155 11537 26542,'28'31'800,"-6"8"-764,-16 1 1,-5 6 27,2 2 1,-2 0-65,-1 0 0,-2-1 0,-4 4 0,-2-5 50,-7-1-50,-9-1 135,-10-30-90,-8-32-12,-2-9-30,22 3 0,2-4 75,-4-24-72,6-1 111,8 1 135,12-9-78,33 7-168,4 4 30,-8 30 0,5 3-36,10 0 0,1 2-3,-10 4 1,-1 0-187,13-4 1,-1 0 188,11-5-45,-27 6 0,-3-1-531,12-15-2527,-9-9-1787,-23 6 4890,-21-6 0,7 23 0,-5-3 0</inkml:trace>
  <inkml:trace contextRef="#ctx0" brushRef="#br0" timeOffset="237785">21692 10974 26581,'39'-1'36,"-1"0"1,25 9-43,-45 23-84,-8 7 90,-5 4 0,-17 23 34,0-33 0,-3 0 38,-2 3 1,-1-2-67,-14 10 145,14-20 0,14-18-67,11-3-45,11-2-39,12-1-257,14-3-1967,-6 1 1,4 0 2223,-3 0 0,0 1 0,26-2 0,-24 4 0</inkml:trace>
  <inkml:trace contextRef="#ctx0" brushRef="#br0" timeOffset="237969">22080 11822 24951,'43'-14'-739,"-1"0"1,0 0-1,3-3 1,-7 3 0,-3 9-1</inkml:trace>
  <inkml:trace contextRef="#ctx0" brushRef="#br0" timeOffset="238135">22038 12117 26934,'63'-15'-667,"0"1"1,-14 3-1,1-1 1,-7 3-1,12-4 1,7 0-1</inkml:trace>
  <inkml:trace contextRef="#ctx0" brushRef="#br0" timeOffset="238568">23134 11515 27841,'-6'58'26,"0"0"0,0-3 0,2-5-59,2 4-127,0-20 0,-1 0 4,-4 12 172,-8-7 18,0-31-34,-6-24 6,2-14 55,5 1 1,0-4 145,1-1 0,2-1 39,0-7 1,3 1-72,6-19-175,20 14 0,16 18 0,15 2 0,-19 12 0,3 1-7,18-5 1,3-1-947,0 1 1,0 1 213,-2 0 0,-2 1-1118,-11 1 0,-6 1-7974,-8-2 9583,-14 0 0,-7 7 1,-4 3-1</inkml:trace>
  <inkml:trace contextRef="#ctx0" brushRef="#br0" timeOffset="239269">23511 11963 26127,'-25'27'291,"0"0"1,-13 24-108,32 1 1,25-9-146,3-6-33,22-20 89,-2-19-89,2-11 78,-3-10 263,-5-11-157,-7-8-33,-17 8 0,-5-5-154,-5-2 0,-7-1-205,-11-7 0,-7 3-408,2 9 0,-5 6-1618,-9 6 0,-5 7 2228,3 8 0,2 3 0,-4-1 0,-2 3 0</inkml:trace>
  <inkml:trace contextRef="#ctx0" brushRef="#br0" timeOffset="239669">24076 10644 26553,'35'20'-4,"1"0"0,-4 15 1,-7 3-115,-11 23-315,-12-17 1,-5-1 426,-16 18 138,-5-21 0,-5-1 11,1-6 0,-1-2 170,0 1 1,1-2 6,-4 0 27,37-19-347,26-11 0,25-5-174,-20 2 1,4-2-2001,6-3 1,6-1 0,-3 0 1983,4-1 0,-2 1 0,8-2 0,-7 1 1,-14 2-1</inkml:trace>
  <inkml:trace contextRef="#ctx0" brushRef="#br0" timeOffset="242415">24495 12041 27902,'29'-4'588,"-6"14"-520,-20 36-40,-7-7 0,-3 2-34,-10 23-406,3-23 1,-3-1-429,-16 7-1849,-2-9 2720,-1-9 0,18-14 0,2-7 0</inkml:trace>
  <inkml:trace contextRef="#ctx0" brushRef="#br0" timeOffset="242714">25476 11236 27768,'-6'66'130,"0"-1"1,0-3 0,1 0-140,3 2 1,0-1-1399,0 1 0,1-1 668,2-1 0,2-3-774,-1-11 1,4-7-2763,14-10 4275,14-19 0,-14-11 0,4-6 0</inkml:trace>
  <inkml:trace contextRef="#ctx0" brushRef="#br0" timeOffset="242914">25834 11259 27303,'-7'44'161,"-1"-1"0,0 1 0,-3 19 0,3-5-158,7-19 0,2-1-174,1 12 0,0 2-1677,1-5 0,1-2-314,-1-1 0,-1-3 2162,2 18 0,-4-41 0,-2-6 0</inkml:trace>
  <inkml:trace contextRef="#ctx0" brushRef="#br0" timeOffset="243066">25458 11736 27012,'47'-12'-436,"1"0"0,-1 1 0,10-1 1,1 0-1,-8 4 0,-14 5 1,-4 0-1,7 1 0,-1-1 1</inkml:trace>
  <inkml:trace contextRef="#ctx0" brushRef="#br0" timeOffset="243498">26307 11831 26973,'-23'-25'294,"0"0"0,-22-3-193,5 51-34,10 9 0,3 5-67,7-7 0,2 2-212,-5 10 0,5 1 89,7 16-148,21 4 137,31-28 106,20-27 187,-23-25 1,-2-9-9,-7 1 0,-5-4-19,-3-4 0,-5 0 108,-2-11 170,-4 7-410,-4 10 320,-3 11-320,-2 28 0,1 30-13,2 9-524,5 12-298,7-21-5875,26-7 6710,11-22 0,-12-3 0,-6-16 0</inkml:trace>
  <inkml:trace contextRef="#ctx0" brushRef="#br0" timeOffset="243682">26777 11281 21444,'28'5'0,"-5"-1"0</inkml:trace>
  <inkml:trace contextRef="#ctx0" brushRef="#br0" timeOffset="243848">26761 11742 17949,'0'0'0</inkml:trace>
  <inkml:trace contextRef="#ctx0" brushRef="#br0" timeOffset="244730">27728 11377 27410,'30'28'201,"-7"29"-201,-23-22 0,-5 2 0,1 0 0,-2-2 45,-9 25-34,-4-30 23,0-8 50,-1-8 17,-9-8-51,-4-31 40,1 1-90,3-25 162,13 9 230,5-12-301,6 5-91,30-8 0,2 30 0,4 4 0,3 3 0,3 3-243,7-1 1,0 3 163,-8 3 0,-2 1-190,0 0 0,-1 1-543,30-9-1381,-27 8 1,0-1 2192,1-2 0,-1 1 0,11-3 0,-9 1 0</inkml:trace>
  <inkml:trace contextRef="#ctx0" brushRef="#br0" timeOffset="245146">28432 10735 25394,'-2'-22'1450,"0"5"-1349,2 16-101,0 1-34,3 5-11,1 6-106,1 9-202,-1 27 185,-19 13 168,-2 0 0,-15-2 6,7-27 179,2-2 487,14-16-510,33-6-162,9-14-185,31-5-716,-8-2-4015,-13 9 1,1 0 4396,14-1 0,1 4 1,-41 2-1</inkml:trace>
  <inkml:trace contextRef="#ctx0" brushRef="#br0" timeOffset="245333">28602 11482 26676,'47'-9'-1348,"0"0"0,-3 2 0,0 0 1348,10 2 0,-4 0 0,-5 1 0,-11 2 0,0 1 0</inkml:trace>
  <inkml:trace contextRef="#ctx0" brushRef="#br0" timeOffset="245514">28628 11666 25791,'50'-10'-479,"-1"0"0,0 0 0,0 0 0,4 0 1,-2 0-1,-4-1-1454,10-4 1,-6 0 1845,-11 2 1,-5 0-1,5-1 1,-5 0 0</inkml:trace>
  <inkml:trace contextRef="#ctx0" brushRef="#br0" timeOffset="245783">28891 11125 28671,'-15'-16'0,"0"19"0,3 56 0,5-24 0,0 2-560,0 3 1,0 1 559,-1 2 0,1 0 0,0 1 0,1 0 0,0 0 0,0-1-340,1-3 1,1 3 339,2 2 0,1 4 0,-1-7 0,-1 16 0,3-13 0,0 0 0</inkml:trace>
  <inkml:trace contextRef="#ctx0" brushRef="#br0" timeOffset="246199">29558 11305 26950,'0'45'13,"1"-1"0,0 7 1,-1-1-154,-2 15-28,-5-5 156,-2-21-10,-5-27 28,-12-9 5,-1-31 56,-3-22 165,19 10 1,4-3-116,4 7 1,2 0 41,5 0 1,3 2 3,15-9-85,1 15 0,7 3-78,6 1 0,5 3-213,14-3 1,2 3-222,-10 7 0,0 4-3092,10 1 0,-4 6 3526,6 17 0,-10-10 0,-27 12 0</inkml:trace>
  <inkml:trace contextRef="#ctx0" brushRef="#br0" timeOffset="246531">29827 11700 25107,'-15'44'414,"-1"1"1,-1 3 0,3-2-331,6 6-78,-1-2 33,15-14-5,8-20-34,28-9 84,10-22-48,-21-3 0,-2-5 99,12-26-135,-27 17 0,-5-1-278,-4-19 278,-8 1-68,-9 4-699,-7 7-1188,-12 9 1955,-8 4 0,17 15 0,0 2 0</inkml:trace>
  <inkml:trace contextRef="#ctx0" brushRef="#br0" timeOffset="246933">30201 10684 25797,'47'-10'-163,"0"-1"0,-5 3 1,-8 7-174,-14 25 168,-10 5 84,-13 18 101,-21 1 386,-8 8 186,1-17 55,24-18-499,25-13-145,21-7-5,12-1-499,-13-2 0,1 1-804,-2-1 0,-1 1-658,-2-1 0,-1 1 1966,13 4 0,-34-2 0,-3 4 0</inkml:trace>
  <inkml:trace contextRef="#ctx0" brushRef="#br0" timeOffset="247082">30665 11548 15732,'0'0'0</inkml:trace>
  <inkml:trace contextRef="#ctx0" brushRef="#br0" timeOffset="248348">16833 13861 25741,'29'-33'795,"-1"0"0,10-10-795,-4 26 0,1 4 51,2 8-85,2 22-162,-17 34 3,-17-9 0,-8 5 111,-15 12 1,-8-1-318,3-8 1,-5-4 398,-5-3 0,-2-6 0,-12 5 45,2-3 386,20-19-128,23-3-303,50-29-6,8 1-288,-4-2 0,0-1-731,9 0-37,-23 6 1,-1 0 1260,16 1 0,-29 3 1,3 1-1</inkml:trace>
  <inkml:trace contextRef="#ctx0" brushRef="#br0" timeOffset="248766">17045 13456 20123,'-48'-1'1197,"1"0"0,0 0 0,-12 5 0,3 6-827,-3 11 0,2 12-681,12 5 0,2 10 0,2 1 524,2-1 0,2 3 0,2 3-96,7-7 1,0 2-1,2 2 1,6-1-129,0 13 1,6 1 0,14-4 60,21-4 1,14-4-1,4-4-37,-3-7 0,3-3 0,6-5-305,2-9 1,5-3-1,2-3 1,-2-5 276,9-1 0,-1-6 0,3-4-5,-4-4 0,3-4 1,0-3-1,-3-1-562,-7-1 0,-2-1 0,-1-1 0,-1-2 580,14-5 0,-1-2 0,-6-2 2,3-9 0,-11-3 147,-23 10 0,-4-2-145,-3-4 1,-2-3 39,0-7 0,-5-6-42,-5-6 0,-5-7 0,-5 0-41,-3 2 0,-6 0 0,-6 0 41,-4 8 0,-5-1 0,-3 3 0,-3 5-100,-9-1 1,-3 6 0,-5 8-277,-7 7 1,-4 7 0,2 8-940,8 6 1,1 5 0,1 5 1314,0 5 0,1 3 0,5 0 0,3-3 0,5 2 0,6 5 0,1 0 0</inkml:trace>
  <inkml:trace contextRef="#ctx0" brushRef="#br0" timeOffset="254986">18571 13649 24665,'6'-7'1580,"-1"21"-1295,-3 26 1,-4 18 0,1 0-286,1-12 0,0 0 0,0 1-818,0 11 0,-1 3 0,2-5 513,1 3 0,1-7-1157,4 11-482,6-14-2173,6-22 4216,11-22 1,-14-7 0,4-8-1</inkml:trace>
  <inkml:trace contextRef="#ctx0" brushRef="#br0" timeOffset="255183">18836 13790 26234,'-7'65'348,"0"1"1,3-16-1,0 2 1,2-3-430,3 6 0,2-3-1283,2 7 0,0-2 1364,-5-19 0,1-5 0,5 4 0,-12-29 0</inkml:trace>
  <inkml:trace contextRef="#ctx0" brushRef="#br0" timeOffset="255332">18444 14269 24273,'47'-7'24,"1"0"0,-3 0 1,2 0-25,0 0 0,3 0 0,-6 1 0,15-3 0,-9 2 0,1 0 0</inkml:trace>
  <inkml:trace contextRef="#ctx0" brushRef="#br0" timeOffset="255666">19008 14284 25427,'-5'49'353,"0"-1"0,0-3 0,2-5-225,7-1-60,5-4 83,19-4-151,17-15 67,12-23-56,-11-12-11,-13-19 6,-22 2 67,-7-4-73,-5-2 0,-7-1 140,-7 4 28,-19 3-258,-7 15-347,3 6-1479,9 19-2704,21 1 4620,28 5 0,-13-5 0,16-2 0</inkml:trace>
  <inkml:trace contextRef="#ctx0" brushRef="#br0" timeOffset="255864">19656 13825 12718,'45'19'0,"-10"-4"0</inkml:trace>
  <inkml:trace contextRef="#ctx0" brushRef="#br0" timeOffset="256017">19796 14200 20425,'35'-30'-2458,"-1"-1"0,14-11 1,-35 31-1</inkml:trace>
  <inkml:trace contextRef="#ctx0" brushRef="#br0" timeOffset="256616">20690 13863 23030,'10'-45'3495,"-2"9"-2616,-8 34-358,0 22-308,-3 5-138,1 7 1,0 6-76,0-3 0,0 0-51,0 8 1,1-2-180,2 23 141,0-28 27,-1-21 62,-6-16-5,-37-45 97,18 12 0,1-5 121,-2-14 0,12-3-154,31-3 0,13 5-59,-4 15 0,9 5 15,6 12 0,9 1 1,2 3-1,-7 2-15,-1 0 0,-1 1-28,6-1 0,4-2 0,-9 3-5,3-2-147,-1-1-357,-33 12-3837,-8 3 4374,-11 39 0,4-27 0,-6 27 0</inkml:trace>
  <inkml:trace contextRef="#ctx0" brushRef="#br0" timeOffset="257598">21349 13164 26066,'39'5'-26,"-1"0"1,24 13 20,-48 46 16,-13-10-643,-6-17 1,-4-1 631,-16 15 44,-6-7 454,-1-5 6,3-5 180,19-16-622,37-14-51,12-16-11,-5 2 0,1-1-134,20-7-1757,-20 8 1,-1 4 1890,18 15 0,-10-10 0,-22 18 0</inkml:trace>
  <inkml:trace contextRef="#ctx0" brushRef="#br0" timeOffset="257766">21492 14084 25208,'44'-18'-2730,"-1"1"1,-4 1 0,-6 5 2729,-8 11 0,-12 1 0,-7 2 0</inkml:trace>
  <inkml:trace contextRef="#ctx0" brushRef="#br0" timeOffset="257901">21492 14278 24979,'63'-20'-620,"0"0"1,0 0 0,0 6-1,-9 0 1,-23-5 0,0 1-1</inkml:trace>
  <inkml:trace contextRef="#ctx0" brushRef="#br0" timeOffset="258283">22200 13839 27785,'-9'37'168,"0"1"0,0-3 0,4-3-163,12 4-5,-3-2-84,-1-4 34,-2-6-185,-1-3 28,-3-7 201,-4-7-145,-12-5 151,1-14 33,-6-5 23,8-14 40,4-23 172,9-11-134,15 22 1,6 1-110,-1 8 1,3 3-214,11 0 0,3 4 188,-3 8 0,0 3-6,2 0 0,1 0-11,1 1 1,1 1-155,-1 1 0,0 0-95,-3 2 0,2 1-2804,2 1 0,-2 2 3070,13 8 0,-10-2 0,-25 10 0</inkml:trace>
  <inkml:trace contextRef="#ctx0" brushRef="#br0" timeOffset="258600">22599 14131 27292,'-8'51'125,"0"0"0,1-9 0,2-5-130,4 0-197,16-16 135,15-10 39,16-25 28,-5-9 22,-21-7 1,-6-6 77,-3-29-100,-12 26 0,-6 2-683,-22-19 683,-22 26 0,18 18 0,4 12 0</inkml:trace>
  <inkml:trace contextRef="#ctx0" brushRef="#br0" timeOffset="258950">22858 13155 27292,'39'-24'-82,"0"1"0,-3 4 0,-6 11-372,-9 33 135,-10 12 100,-5 6 119,-13 4 94,-8 1 12,-9-1 22,-7-6 420,-1 4-12,14-17-380,10-6 73,24-15-129,17-8-1109,2-6 0,5-3 1109,-1 1 0,-1-1 0,-4 0 0,-3 0 0,12-4 0</inkml:trace>
  <inkml:trace contextRef="#ctx0" brushRef="#br0" timeOffset="259200">23493 14204 28671,'-20'39'-848,"1"1"0,2-3 0,4-3 848,9 2 0,3-16 0,1-1 0</inkml:trace>
  <inkml:trace contextRef="#ctx0" brushRef="#br0" timeOffset="259482">24413 13175 28412,'5'52'86,"-1"0"0,1 0 1,0 0-87,-1-9 0,0 0-666,-1 2 0,1 1 519,-1 0 1,-1 0-109,0-3 1,-1 0-2338,2 9 1,0-1 2591,3-14 0,1-3 0,0 26 0,3-37 0</inkml:trace>
  <inkml:trace contextRef="#ctx0" brushRef="#br0" timeOffset="259666">24814 13288 26575,'-20'48'235,"0"0"0,0 13 1,5 1-1043,10-12 1,2 1 806,-1 15 0,1-2 0,3-28 0,0-4 0,-1 21 0</inkml:trace>
  <inkml:trace contextRef="#ctx0" brushRef="#br0" timeOffset="259814">24560 13707 22425,'61'-15'-3027,"0"-1"1,-5 2-1,-3 2 2932,-8 7 1,-4 1 0,4-1 0,-13 1-1</inkml:trace>
  <inkml:trace contextRef="#ctx0" brushRef="#br0" timeOffset="261032">25186 13783 26715,'-12'50'285,"0"-1"1,1-3 0,1-6-286,-3-1 0,4-4-286,5 4-78,21-13 247,0-5 117,16-14-6,-10-12 12,0-15 27,-8-8-21,-4-10-12,-8 12-34,-3 9-33,0 12 28,0 3 117,0 1-95,-1 0 17,2-1-11,-1 0 28,3 1-17,-2-1 0,1 1 5,-2-2-10,2 1 5,-2 0-28,2-2 28,-1 1 0,0-1 5,-1 2-72,0-4-22,0-1 27,0-4 68,0-1-12,0 1 6,0 1 0,0 1 6,0-1-6,0 1 16,0-2-16,-2 4 0,0 0-11,-3 3-45,-2 1 62,-4 0 179,-5 3-96,2 7 40,-3 6-123,5 9 72,-3 6-78,2 5 34,-4 18-29,5 1-117,2 8 28,15-16 51,8-19-23,9-14 56,2-10-6,15-18 73,1-13-14,-16 3 1,-1-3 158,10-21-33,-19 16 1,-2 2 66,-1-2-123,-2-4 96,-7 27-102,-2 18-111,0 11 39,0 16-45,0 3 33,0-2-33,2-1-33,13 2-404,13-12 23,7-4-600,5-13-1579,-7-16 2593,7-16 0,-19 10 0,1-8 0</inkml:trace>
  <inkml:trace contextRef="#ctx0" brushRef="#br0" timeOffset="261314">25879 13280 18022,'0'0'0</inkml:trace>
  <inkml:trace contextRef="#ctx0" brushRef="#br0" timeOffset="261481">25859 13765 26150,'39'-21'-630,"-1"-1"1,-3 2 0,-7 2 0,-19 9 0,-4 1 0</inkml:trace>
  <inkml:trace contextRef="#ctx0" brushRef="#br0" timeOffset="262382">27238 13244 27494,'1'51'61,"0"-17"1,-1 1-62,0 13-17,-5 9-22,-2-24 28,-20-9 72,-10-14 12,-12-31-34,12-9 90,12-25 61,18 8 174,19-17-314,6 35 1,6 1-18,13-5 1,6 5-34,15 5 0,3 6-476,-7 5 0,-1 2 473,2 3 0,-4 1-165,-15 2 0,-2 1-361,5-1 0,-1-1-5241,16-6 5770,-9-3 0,-28 6 0,-15 1 0</inkml:trace>
  <inkml:trace contextRef="#ctx0" brushRef="#br0" timeOffset="262902">28038 12620 26631,'43'-46'67,"-6"15"-100,-14 43-1,-8 10-162,-8 31 179,-16-20 1,-6 1 27,-3 7 0,-3 0 8,-7-4 1,-1-5 14,-12 10 117,19-22-101,23-16-218,37-11-1171,-6-2 1,4-1 1338,6 0 0,6 0 0,-6 0 0,-4-2 0,-2 1 0,5 2 0,-1-1 0</inkml:trace>
  <inkml:trace contextRef="#ctx0" brushRef="#br0" timeOffset="263300">28615 12948 26978,'30'5'219,"24"14"-387,-11 2 162,-12-5 1,0-2-130,12 5 79,-4-1 45,-11 0-90,-8 8 168,-18 6-11,-29 16-56,-6-7-230,5-18 0,-1-3 263,-19 13 29,-2-1-62,-2 0-6,18-10 1,0 1-1623,7-4 1,0 1 1627,-21 19 0,25-18 0,19-12 0</inkml:trace>
  <inkml:trace contextRef="#ctx0" brushRef="#br0" timeOffset="263865">29413 13173 26463,'-4'42'235,"-4"-2"-162,-5-14-67,-5-2 89,-4-6-95,-3-4 0,-3-8 45,-10-7 22,11-26 140,9-18-151,28-9-23,4 24 1,5 1 34,28-15-38,-7 17 1,4 0-31,2 4 0,3 2 14,9-1 0,1 4-243,-15 7 1,-2 3 68,-7 4 1,-3 2-882,3 2-405,-7 0-1685,-7 2 3131,-7 10 0,-8-7 0,-3 7 0</inkml:trace>
  <inkml:trace contextRef="#ctx0" brushRef="#br0" timeOffset="264214">29816 13373 25662,'-22'47'117,"0"-1"1,2-3 0,6-6-17,12-7 5,6-3-94,8-6 49,8-5-61,25-8 79,2-18-1,-2-8 56,-12-16-66,-20-4 111,-7-3-140,-4-4-33,-15-10-1289,-10 12 1283,-14 5 0,12 22 0,5 12 0</inkml:trace>
  <inkml:trace contextRef="#ctx0" brushRef="#br0" timeOffset="264548">30226 12658 25074,'40'-8'-160,"-1"0"1,26 18 41,-53 26 79,-9 16 39,-16-12 5,-8-4-5,-8-3 605,-7 1 796,15-17-920,29 0-363,22-22-118,33-4-353,-31 2 0,1-2-353,0 2 1,1 0-3575,31-5 4280,-1 5 0,-32 4 0,-4 2 0</inkml:trace>
  <inkml:trace contextRef="#ctx0" brushRef="#br0" timeOffset="265785">16771 15390 22744,'18'-38'571,"1"1"0,0 2 1,1 6-443,15 8-45,3 6-84,-3 8 22,-4 4-89,-8 12 28,-10 9-57,-7 14 63,-10 12 44,-10 6-11,-9 3 3,3-18 0,1 0 114,-6 21-50,1-7 73,34-25-128,12-19 10,18-3-22,5 0 56,18 6-22,-15 12 257,-7 2-72,-23 9 83,-21-5-16,-22 17-202,-18 1-972,12-17 0,-2-1-2249,-22 7 3137,3-13 0,32-17 0,3-3 0</inkml:trace>
  <inkml:trace contextRef="#ctx0" brushRef="#br0" timeOffset="266201">17107 15145 18958,'-57'-12'1635,"0"1"1,-11 9-1,4 8-1282,27 7 0,2 5-832,-13 14 1,3 6 739,11 6 0,4 4-9,-1 5 0,2 3-70,0 2 0,3 2-7,10-14 1,2 1-1,3 1-125,2-1 1,2-1-1,4 0-19,2 16 0,7-2-14,8-5 0,8-7 11,8-18 0,7-6-26,7-3 1,6-4-3,9-5 0,6-4-30,-1-6 0,5-3 1,-2-4 27,-10-3 0,-2-3 0,1-2 11,7-3 1,1-3-1,-8-3-9,-4-6 0,-10-8 53,-7-20 0,-10-6-50,-11 13 0,-7-2 19,-4 2 1,-3-4-1,-5-1 4,-8-8 0,-5-1 1,-4 2 4,0 11 1,-3 2 0,-3 0-32,-7-6 0,-5 0 0,0 9-110,-5 9 1,-1 10-367,-2 6 0,2 11-933,11 15 1,4 11 1408,0 14 0,4 4 0,-4 8 0,9 16 0</inkml:trace>
  <inkml:trace contextRef="#ctx0" brushRef="#br0" timeOffset="266500">18428 15269 27695,'-7'63'140,"0"0"0,1 0 0,2-2-137,1-12 0,1 1-128,1-7 0,1 3 0,0-1-2646,4 20 1,2-3 1087,0-4 0,4-4-457,6-14 1,4-8-7548,19-11 9687,7-19 0,-21-3 0,-6-1 0</inkml:trace>
  <inkml:trace contextRef="#ctx0" brushRef="#br0" timeOffset="266684">18823 15416 28132,'-7'58'93,"0"0"0,1-2 1,1-3-145,1-10 1,2-2-1019,0 0 1,1-2 222,0-3 1,0 0-2705,1 2 1,0-3 3549,-1 8 0,1-7 0,-1-29 0</inkml:trace>
  <inkml:trace contextRef="#ctx0" brushRef="#br0" timeOffset="266823">18506 15795 25926,'52'-21'-225,"1"-1"1,-4 3 0,4 3 224,0 8 0,4 4 0,-7 1 0,-16 0 0,-1 0 0,25-3 0,1 0 0</inkml:trace>
  <inkml:trace contextRef="#ctx0" brushRef="#br0" timeOffset="267149">19168 15820 25601,'-18'43'582,"-1"0"0,1 4 1,7-2-516,24 4 0,3-5-27,16-19-12,1-19-23,14-23 102,-6-20-82,-21 5 0,-5-4 25,-7-6 1,-7-1-37,-6 8 0,-4 2-9,-20-25-10,-3 33-214,-19 12-3841,18 32-1390,0 3 5450,28 18 0,6-21 0,4-6 0</inkml:trace>
  <inkml:trace contextRef="#ctx0" brushRef="#br0" timeOffset="267332">19703 15439 17076,'47'3'0,"-10"0"0</inkml:trace>
  <inkml:trace contextRef="#ctx0" brushRef="#br0" timeOffset="267483">19836 15788 12746,'26'-21'0,"0"0"0,16-12 0</inkml:trace>
  <inkml:trace contextRef="#ctx0" brushRef="#br0" timeOffset="268000">20536 15704 27846,'15'-25'124,"-3"13"-63,-12 39-94,0 3 33,-2-1-196,-3-1-62,-9-1 157,-9-11 107,-2-2-6,-1-21 11,9-8-11,4-13 185,6-7 33,11-24-112,11 27 1,7 0-71,11-7 1,7 2-340,15 3 1,5 5-2079,-5 6 0,1 2 2381,-11 5 0,1 1 0,-6 3 0,13-5 0,3-3 0</inkml:trace>
  <inkml:trace contextRef="#ctx0" brushRef="#br0" timeOffset="269033">21354 15075 26917,'22'-28'235,"17"24"-369,-17 40 66,6 11 57,-27 9 6,-14-11 5,-8-4 0,-7-2 72,0-7-72,6-8 258,8-9 72,7-8-190,12-5 68,14-7-208,14-4-51,2-2 1,5-2-2084,3 4 0,3 1 2134,6-1 0,-1 0 0,12 4 0,-26 5 0</inkml:trace>
  <inkml:trace contextRef="#ctx0" brushRef="#br0" timeOffset="269216">21554 15771 24928,'55'-13'-1397,"0"0"1,-4 1-1,-7 3 1,-13 3 0,-10 3-1</inkml:trace>
  <inkml:trace contextRef="#ctx0" brushRef="#br0" timeOffset="269365">21508 15958 22602,'63'-14'-300,"1"0"1,0 0 0,-6 6 0,-7-1-1,-11-5 1,0 0 0</inkml:trace>
  <inkml:trace contextRef="#ctx0" brushRef="#br0" timeOffset="269736">22492 15586 27387,'18'37'28,"-1"1"0,0-3 0,-5-3 6,-9 3-113,-1 9 12,-21-10 78,0-5-11,-19-16 0,5-14 107,-9-21-102,16-17 113,2-9-73,34-8-6,18 14-8,10 9 0,7 0-57,-8 8 1,2 2-219,14-9 0,5 2-39,2 5 0,0 4-2428,-5 5 0,-1 1 2711,1 1 0,-4 2 0,6 3 0,-36 9 0</inkml:trace>
  <inkml:trace contextRef="#ctx0" brushRef="#br0" timeOffset="270050">22896 15931 26502,'-20'40'-34,"0"0"1,0-4 0,8-5-259,18-8-767,21-5 628,19-8 431,4-8 79,1-15 21,-19-9 253,-8-10-95,-6-4 431,-10-19-605,-15 16-84,-10-7 0,-13 26-1059,-4 10-1853,-3 5 2912,0 13 0,15-6 0,4 6 0</inkml:trace>
  <inkml:trace contextRef="#ctx0" brushRef="#br0" timeOffset="270418">23294 15020 26754,'42'0'-243,"-1"0"1,-3 1-1,-5 6-104,-2 26 106,-9 18 292,-16 2 341,-13-2 381,-19-4-421,4-28-139,0-1 224,20-14-1008,38-3-2067,14-6 2542,2 2 1,0-1 0,-2-3 0,9 1-1</inkml:trace>
  <inkml:trace contextRef="#ctx0" brushRef="#br0" timeOffset="270700">24012 15915 27320,'-23'40'-191,"1"1"1,1-4 0,3-3-2493,4 4 2683,0 7 0,7-21 0,1 0 0</inkml:trace>
  <inkml:trace contextRef="#ctx0" brushRef="#br0" timeOffset="270982">24544 15263 28671,'1'38'0,"0"0"0,-1 18 0,1 2-23,-2-17 0,0 1-1319,0 13 0,1-1 342,2-19 0,2-3-4035,10 30 5103,0-31 1,2-2 0,2 2-1,4-3 1</inkml:trace>
  <inkml:trace contextRef="#ctx0" brushRef="#br0" timeOffset="271168">24910 15343 27830,'-2'40'-10,"0"1"1,1-1 0,0 1-1083,0 15 0,1 3 875,0 3 0,1-2 1,-1-17-1,0-2 1,1-8-1,-1 1 1</inkml:trace>
  <inkml:trace contextRef="#ctx0" brushRef="#br0" timeOffset="271335">24696 15681 25959,'61'-17'-3277,"0"-1"0,-4 1 0,-4 4 2385,-12 7 1,-5 2-1,5-1 1,-12 1-1</inkml:trace>
  <inkml:trace contextRef="#ctx0" brushRef="#br0" timeOffset="271716">25322 15735 26407,'-58'-16'543,"6"10"-492,14 49-51,15-8-56,1 11 45,17-19-135,30-4 140,0-11-55,23-5 66,9-24 225,-4-11-124,-3-7 57,-15 0 128,-21 14-129,-5 8-106,-4 10-347,-5 22-963,-2 3-1272,0 12-1602,7-13 4128,20-5 0,-13-8 0,12-4 0</inkml:trace>
  <inkml:trace contextRef="#ctx0" brushRef="#br0" timeOffset="271885">25710 15374 16880,'37'0'0,"-8"0"0</inkml:trace>
  <inkml:trace contextRef="#ctx0" brushRef="#br0" timeOffset="272017">25770 15704 24043,'48'-2'0,"-9"2"0</inkml:trace>
  <inkml:trace contextRef="#ctx0" brushRef="#br0" timeOffset="274059">23286 17332 25169,'3'42'263,"1"-1"1,-1-2-1,-1-4-123,-1 6-140,-1-4 146,-6-5 22,-5-6 185,-24-6-12,-12-14 12,-10-30-151,15-8-79,14-28-802,22 6 830,9-5-151,14 0-23,10 22 1,5 3 44,-2 9 1,2 3-393,13-7 1,3 5 310,-9 10 0,-1 3-263,0 1 0,1 0-409,-1 1 1,-1 0-842,0-1 1,1-1 1525,4-5 0,-2-1 0,4 0 0,-2-5 0</inkml:trace>
  <inkml:trace contextRef="#ctx0" brushRef="#br0" timeOffset="274376">23834 16733 27113,'38'-2'-34,"1"-1"1,0 9-1,-6 6-56,-12 22-10,-2 17 38,-21-11 28,-11 3 34,-6-3 0,-20 9 79,9-13-6,6-5-23,30-18-50,23-11-868,20-2-404,-15-1 1,4-1 1067,17-1 1,-2-1 0,8 0 0,-26 1 0,-1 0 0</inkml:trace>
  <inkml:trace contextRef="#ctx0" brushRef="#br0" timeOffset="274945">25032 16989 27869,'-45'42'257,"-5"0"-223,11-11 0,-2 1-744,7-8 1,-1 1 726,-12 9 0,0-1 53,14-11 0,2-1 244,-4 5 1,2-1-258,-12 9 192,10-3-249,27-17 0,21-10 0,11 1 787,38 0-787,-22 0 0,2 1 0,11 1 0,1 1 0,-1 1 0,-3 0 0,-12-1 0,-4-1 0,15 4 0,-32-5 0,-8-1-4773,-20 0-907,0-2 5680,-10 0 0,12-3 0,3 0 0</inkml:trace>
  <inkml:trace contextRef="#ctx0" brushRef="#br0" timeOffset="276249">25803 17281 26665,'0'63'269,"0"-2"-269,-6-2 28,-1-16 22,-6 5-39,-3-27 40,-10-8 100,-6-15-84,2-11 101,3-15-101,18-9 112,4-6-39,9-6-61,10-2 78,11-1-152,4 18 1,4 2-6,-6 8 0,2 2-1680,11-7 1,2 4 1679,-8 10 0,0 2 0,3 0 0,0 2-62,0 0 1,1 1-600,13-3 1,1 0-2452,-5 0 1,-2 0 3057,1-1 0,-3 1 0,4-4 0,-30 10 0</inkml:trace>
  <inkml:trace contextRef="#ctx0" brushRef="#br0" timeOffset="276646">26307 17475 26323,'-16'41'410,"0"1"1,-1 4 0,4-2-293,5 7 16,10 4-134,11-21 11,13-18-5,2-13 95,14-16-96,-5-18 23,-3-5-28,-17-14 0,-13 12 0,-4 0 17,-8 4-185,-16-1-2576,-13 15 2744,-1 4 0,13 13 0,15 3 0</inkml:trace>
  <inkml:trace contextRef="#ctx0" brushRef="#br0" timeOffset="276998">26608 16575 27600,'43'-18'-15,"1"-1"0,-4 3 0,-8 11-69,-17 32 84,-6 9 6,-19 25-6,-2-28 0,-3 1 67,-2 4 0,-1 0 62,-13 17-62,18-26-61,26-18-12,16-10-627,17-5-706,-13-1 1,3-3 1157,14-6 0,-1 0 1,8-4-1,-26 7 0,1 0 1</inkml:trace>
  <inkml:trace contextRef="#ctx0" brushRef="#br0" timeOffset="277129">27189 17154 14751,'0'0'0</inkml:trace>
  <inkml:trace contextRef="#ctx0" brushRef="#br0" timeOffset="283098">30845 11192 15720,'27'-27'1988,"0"0"1,20-18-583,-32 27-207,-1 1-51,-1-1-179,-4 2-169,-2-1-43,-4 3-315,-2 1-89,-1 4-39,0 2-314,-2 4 101,-4 2-40,-7 9 74,-20 36-60,10-3 1,0 5-524,0 3 0,-1 3 476,-1 9 0,2 0-28,7-13 0,3-1 0,0 0 0,2 0 16,2-2 1,2-1 0,2-2 0,2-1-17,-1-6 0,4 1 3,7 5 0,6-2 19,3-8 0,3-3-22,22 24 0,3-26 17,-21-18-22,-5-4-270,-9-3-612,-3 0 0,-6-1 0</inkml:trace>
  <inkml:trace contextRef="#ctx0" brushRef="#br0" timeOffset="284079">31249 11179 24407,'-10'29'314,"-1"-2"-247,-10-7 0,6-6 12,-2-2 206,8-9 52,4-2-152,2-4 0,2-18 33,14-12-123,0-5 124,13 2-113,-4 17 79,9 5-124,-2 22-10,5 35 16,-15 10-171,-11-15 1,-4 1 103,-2 25-34,-2-1 62,-5-2-28,-5-5 0,-8-7 84,-21 2-78,-4-23 39,-1-3 5,6-24-44,18-12 78,5-24-84,8-10 201,18-6-229,2 17 28,15 18 0,-5 17 6,0 13-34,1 8 28,-1 11 0,-1 5-415,10 13-3886,10-13-1132,-1-5 5433,4-20 0,-27-13 0,-4 0 0</inkml:trace>
  <inkml:trace contextRef="#ctx0" brushRef="#br0" timeOffset="284231">31668 11468 25550,'50'-11'-384,"1"0"0,6 0 1,-15 0-1</inkml:trace>
  <inkml:trace contextRef="#ctx0" brushRef="#br0" timeOffset="284979">32013 10991 26749,'-7'61'229,"-1"0"1,2-3 0,1-5-230,3 10 33,1-2-170,2-23 0,1 0-580,8 14-745,7 3-1165,9-30-3685,24-13 1668,7-16 4095,-24-7 1,0-5 2376,-2-6 1,-5-4 322,9-24-6,-12-1-224,-13 18 1440,-3-2-1782,-5 17-385,-21 17-1010,2 19-116,-16 20-63,11 1-78,3 16-699,9-7 250,20-5 511,16-23 17,6-25 33,1-13 129,-14-10 566,2-15-196,-7 7-337,-2 6-150,-6 16-29,-5 23 28,-1 6-22,1 10-28,2 2 0,6 3-106,8-9 95,10-4-28,-2-19 39,3-9 0,-8-10 28,6-14 112,-6 3 5,-1 1-139,-9 14-1,-6 17 18,-1 11-107,6 17-2638,8 4 2722,29-9 0,-23-7 0,13-19 0</inkml:trace>
  <inkml:trace contextRef="#ctx0" brushRef="#br0" timeOffset="285131">32639 10900 19854,'-25'7'0,"5"-1"0</inkml:trace>
  <inkml:trace contextRef="#ctx0" brushRef="#br0" timeOffset="285298">31959 11174 23215,'57'-8'-476,"0"1"1,-7-1-1,2-1 1,-6 1-1,-8 1 1,-3 1-1,8-3 1,1 0 0</inkml:trace>
  <inkml:trace contextRef="#ctx0" brushRef="#br0" timeOffset="286064">32924 10925 26743,'-11'43'194,"0"0"1,-1 0 0,-1 21 0,2-2-229,6-9 0,2-3-86,5-5 0,1-4-144,7 10 7,7-22 106,4-23-23,2-4 168,3-7 1,9-20 22,-4-18 50,-15 13 0,-3-2 62,2-17 112,-12 11-230,-6 27 112,-6 6 45,-7 11-162,-10 23-12,10 13-616,12 18-486,21-17-58,20-11-307,8-23 344,-10-5 1,2-3 887,-3-8 0,1-3 409,2-3 0,-2-2 672,8-20 981,-25-9-645,-14 21-252,-18 3-111,-12 34-528,-14 24-268,7 8-11,9 5-12,17-20-509,8 1 268,23-15 236,12-15 11,5-18 19,-16-7 1,-3-5 64,2-19 8,-11 16 1,-2-4 92,-4-6 0,-3-2 83,-1 2 1,-1 0 33,0-4 1,-1 3-118,-1-9-107,-2 31-78,-2 54 6,1 28-169,1-14 1,0 3-247,2-8 1,-1 0-478,2-4 1,0-2-2263,8 5 3148,8-5 0,-6-18 0,2-4 0</inkml:trace>
  <inkml:trace contextRef="#ctx0" brushRef="#br0" timeOffset="286313">33468 10633 23803,'46'30'791,"0"0"1,-3 1 0,-5 6-524,-14 16 1,-7 4-1194,-4-10 0,-2 2 925,-2-6 0,-1 2 0,-3-2-148,-2 6 0,-7 1-1791,-10 1 1,-7 3 0,-3-1 1938,-5 1 0,-4-1 0,1-2 0,6-7 0,1-2 0,-1-3 0,-12 6 0,0-1 0</inkml:trace>
  <inkml:trace contextRef="#ctx0" brushRef="#br0" timeOffset="287032">30912 12818 23635,'-38'20'773,"0"-1"0,2 3 0,7 5-547,14 6 1,6 4-174,-2 1 1,3 4 4,1 17 1,4 4-1574,7-4 1,4 0 245,4 0 0,8-4 1269,15-6 0,3-9 0,2-10 0,8-8 0</inkml:trace>
  <inkml:trace contextRef="#ctx0" brushRef="#br0" timeOffset="288432">31342 12687 25219,'-40'28'190,"1"0"1,2-2 0,9 2-124,17 35 79,8-15-146,14 10 6,9-21 27,23 13-50,-4 3 9,-20-22 0,-4 2 19,-9 25 56,-22-19-33,-16-12 5,-3-17 22,-10-5 275,17-17-218,11-19-112,30-6-6,20-10 33,9 12 28,-10 13 1,2 2 11,-2 3 0,-1 3-12,4-1 1,0 5 89,12 20-151,-20 11 34,-12 19-34,-8-3 0,0-1-6,1-3-134,6-1 101,8-13-6,1-6 23,5-21 22,-4-9 39,2-10-33,-1-5 5,10-12-17,-5 9 40,4 2 0,-13 19-29,-4 12 23,-4 8-28,14 9 0,14 2-5,15-1-7,-8-8-55,-5-15 67,-22-7-11,-4-24-23,-9-8 40,-12-7 84,-13 17-40,-3 17 101,-9 41-95,15 1 28,-1 23-22,11 3-62,15-5 11,0-1-5,12-15-6,-2-12 44,3 11-44,-4 15-3,-11-11 1,-2 4-15,-1 6 0,-3 1 17,-1-7 0,-2 0 22,-1 7 1,-3-3-23,-12 11-90,-9-5-257,-6-27-1204,9-45 268,8-8-414,15-27-387,12 2 325,4 8 1,5-6 1111,-3 13 1,2-2-1,0-2 888,5-10 0,0-3 0,0 3-108,-5 10 1,-1 2-1,0 2 738,4-15 1,-3 6 998,-2-3-133,-9 15-399,-5 12 259,-5 11-914,-15 22-274,-8 41-275,-5 9 32,14-11 1,2 1-164,5-9 0,2 1 561,0 13 0,4 0-587,9-5 1,7-1-29,3 0 1,6-4 47,1-13 1,3-8 18,11-12 1,0-9-17,3-15 0,9-17-28,-35 7 0,-4-3 79,4-30 50,-5 3 452,-17 23-480,-7 34 45,-6 21-34,-7 37-87,18-21 0,4 1-154,6 8 0,6-2-666,17 20-891,23-23-1327,-6-28-1205,1-17 4246,-1-32 0,-20 19 0,-3-17 0</inkml:trace>
  <inkml:trace contextRef="#ctx0" brushRef="#br0" timeOffset="288598">31565 12667 21797,'45'1'-1377,"0"0"0,0 0 0,5 0 0,-9 0 1,-9 1-1</inkml:trace>
  <inkml:trace contextRef="#ctx0" brushRef="#br0" timeOffset="289081">32931 12640 26682,'28'21'337,"1"-1"1,-3 4 0,-6 3-338,-14 10 0,-4 3 33,1 2 1,-2 3-169,-2-1 1,-3 4 0,-5 3-244,-12 6 0,-8 4 0,-1 0 0,5-5 0,11-9 0,3-4 0,-4 2 0,-19 10 0,1 1 0,-1 0 0</inkml:trace>
  <inkml:trace contextRef="#ctx0" brushRef="#br0" timeOffset="290184">17633 18001 23679,'-29'58'601,"1"1"1,1-1-1,6 0-500,12-11 0,4-1-17,-1 2 0,5 3-938,7 0 1,7 3 0,8-7-4063,25-4 1,6-5 4420,-18-3 0,0 2 0,1-10 0,16-16 0,-5-10 0,-9-1 0</inkml:trace>
  <inkml:trace contextRef="#ctx0" brushRef="#br0" timeOffset="291031">18304 18112 25259,'-23'44'155,"0"1"1,-1-1 0,2-3 0,1 0 0,10-1-126,15 13 1,13-3-70,3-7 0,5-3-99,-1 0 1,5-7-3,4-11 0,1-9-51,14-17-55,-3-15 207,-5-16 39,-19-1 0,-5-8 8,-4-6 1,-6-3-9,-2 0 0,-6 0-287,-7-1 0,-6 5 290,-4 17 0,-4 4 78,-2 3 0,-1 5 93,-29-5 2,15 23 1,1 11-93,3 18 0,5 9-34,-2 11 1,7 6-32,9-3 1,10 1-17,11-2 0,9-6 30,25 0-11,5-26 1,6-10-15,3-13 1,3-8 2,-12 0 0,1-4 0,-3-2-297,7-11 1,-6-5 302,-8 0 0,-6 0 11,-5-12-22,-9 10 94,-5 9 491,-6 13-541,-1 43-44,-1 5 16,1 0 0,0 3-22,7 22 0,4-2 6,5-7 61,11-10-16,4-26-18,10-37-33,-11-12 0,-6-23 39,-11 17 566,-4 6-605,0 8 28,4 12 6,5 24 33,16 27-67,-5 6 0,-7-8 0,1-3 118,17-2-90,12-2 5,-6-41 12,-7-20-28,-14-7-17,-11-3 0,-11 17 73,-3 7 39,-12 14 162,-5 35-196,-3 7-44,4 26 5,9-13-33,7-2-12,13-6-1506,37-9 1512,-10-30 0,7-7 0,-5 2 0,-7 7 0,-1-2 0,19-14 0,0 1 0</inkml:trace>
  <inkml:trace contextRef="#ctx0" brushRef="#br0" timeOffset="291581">20351 17818 27320,'-4'61'328,"-1"0"1,1-1 0,2-4-310,1-12 1,2-2 2,0 1 1,3 1-21,6 12 1,5-1-174,6-10 1,6-4-911,9 1 0,7-11-2014,7-24 1,4-14 3094,2-14 0,-5-6 0,-14 6 0,-6-1 0,16-22 0</inkml:trace>
  <inkml:trace contextRef="#ctx0" brushRef="#br0" timeOffset="292065">20915 18248 26004,'-46'1'590,"1"-1"0,-5 8 0,6 9-518,20 8 1,5 4-6,-1-1 1,3 0-57,-1 30 11,17-23-22,12-8-56,7-9-78,32-11 72,4-27 62,-22 3 0,-2-4 0,12-27 56,-18-3-56,-15 16 118,-6 8-107,-1 7 95,-2 11-61,1 28-11,8 19-34,2 8 5,11 1-44,2-22-45,4-10-33,3-8-12,12-22 129,-6-19 78,0-14-72,-16 6 78,-12 13-23,-7 21 63,-1 9-40,2 26-17,2-2-67,7 19-151,5-15-1541,25-3-890,-5-12-1512,20-17 4094,-7-35 0,-22 16 0,0-12 0</inkml:trace>
  <inkml:trace contextRef="#ctx0" brushRef="#br0" timeOffset="292250">21218 17615 25326,'-19'25'-1354,"4"-10"1,15-6-1</inkml:trace>
  <inkml:trace contextRef="#ctx0" brushRef="#br0" timeOffset="292432">20434 18114 21853,'53'-11'-3277,"1"0"0,-3 0 0,0 1 3060,-4 2 1,-3 1-1,4-1 1,-11 3-1</inkml:trace>
  <inkml:trace contextRef="#ctx0" brushRef="#br0" timeOffset="293314">21318 18371 25259,'38'-7'248,"0"0"1,4-9-1,-6-8-150,-16-11 0,-5-6-642,3 1 1,-3-2 604,-1-6 1,-5 0-40,-4 10 1,-2 0 80,0-1 1,-1 0 5,-2 4 1,1-1 393,-1 1 0,-1 2-464,-9 3 408,-4 48-323,-1 29-122,6 15 1,5 8 2,5-25 1,2-1 0,4 3-117,2 8 0,3 2 1,4-2 41,4-6 0,5-3 0,1-5-24,8 4 1,3-9-15,1-13 1,1-9 22,11-18 481,-6-15-397,-11-14 17,-17 2 0,-5-5 25,-3 3 0,-3 0 81,1-29 51,-13 23-107,-5 32 284,4 18-312,1 9 41,9 11-433,32 14-933,-2-28 1,5-2 302,3 1 0,3-3-302,7-5 0,0-7 705,-10-5 1,-3-3 346,0 0 1,-1-4 232,-3-2 0,-1-4 462,1-5 0,-3-4 2322,5-23-1608,-6 5-157,-34 14-10,-10 21 167,-28 16-18,-8 32-1046,20-8 0,2 6-67,7 9 0,5 2-45,3-9 0,6-2-39,14 23 33,11-38-123,14-10 96,8-15 30,-10-13 0,-1-7 17,-3-10 0,-3-4-14,2-3 0,-4-3-295,-7-6 1,-6 1 291,-4 9 0,-2 1 3,0-2 0,-2-1 56,0 1 0,-2 0-31,1 2 0,-2 1 183,-7-28 134,-4 13-342,1 33 0,-2 46 0,7 22 0,5-9 0,2 2 0,1-6 0,1 2 0,1 18 0,3 3-292,2-1 1,4 3 153,5-8 1,3 1-1,-2-5 1,-4-6-1,1-4 1,8-6 0,-1 0-1</inkml:trace>
  <inkml:trace contextRef="#ctx0" brushRef="#br0" timeOffset="294133">23350 17905 28597,'-22'54'74,"5"-3"-74,16-17 0,1 0 0,1-2 0,3-2 0,0 2 0,2 0 0,-4 15 0,-1-4 0,-1-2 0,0-15 0,0-17-74,0-5-447,1-25-151,1-24 487,0-9 64,-1 19 1,0 0-303,-1-18 417,-4 1-28,-1 4 34,-6-6 163,3 15 66,2 3-89,4 20-140,2 11 135,0 5 591,0 21-435,0 26-174,0-5 1,0 3-115,0-2 0,0 0-206,0 4 0,0-1 203,2-11 0,0-1-6,3 32-112,5-4-464,1-6-532,2-10-5625,18-9 6739,4-21 0,-6-5 0,-7-13 0</inkml:trace>
  <inkml:trace contextRef="#ctx0" brushRef="#br0" timeOffset="294300">23277 18386 25948,'52'-14'-2454,"0"0"1,1-1 0,-1 0 2453,-2-1 0,-4 2 0,7-2 0,3-2 0</inkml:trace>
  <inkml:trace contextRef="#ctx0" brushRef="#br0" timeOffset="294764">23742 18342 23909,'27'-26'50,"-8"0"-50,-14-8 34,-11 10 11,-6-3 5,-9 18 701,-13 12-45,2 31-493,6-1-163,10 19 90,14-16-129,13-4 23,8-11-34,13-9-6,9-7 6,-8-12 0,1-5 39,2-3 1,1-3 203,9-7 1,-1-1-18,-10 3 1,-2 1 48,22-11 44,-21 19-67,4 7-78,-7 23-141,-5 26 6,-11 9-39,-14 15 0,-12-15 34,-7-4-6,-12-6-280,-14 0-1490,3-19-263,7-5-2184,16-38 4189,35-31 0,-12 18 0,15-11 0</inkml:trace>
  <inkml:trace contextRef="#ctx0" brushRef="#br0" timeOffset="294950">24420 17938 28671,'-9'54'0,"1"-1"0,0 12 0,2-4 0,5-25 0,0-2-385,1 9 1,-1-1-1363,1 4-6156,2-12 7903,2-30 0,-2 2 0,1-20 0</inkml:trace>
  <inkml:trace contextRef="#ctx0" brushRef="#br0" timeOffset="295064">24393 18175 25102,'50'-12'-1074,"1"0"0,-3 0 1,-6 1-1,-8 4 1,-10 0-1</inkml:trace>
  <inkml:trace contextRef="#ctx0" brushRef="#br0" timeOffset="295283">24769 17849 28188,'24'61'161,"-1"-1"0,-6-11 0,-1-1-161,1 2 0,-2 1 0,-6 6 0,-4 1-362,-4 3 0,-5 1-308,-3-14 0,-3 0 0,-3-2-1078,-3 6 0,-7-6 1748,-11-10 0,-1-8 0,5-10 0,-3-8 0</inkml:trace>
  <inkml:trace contextRef="#ctx0" brushRef="#br0" timeOffset="295448">25188 18513 12124,'0'0'0</inkml:trace>
  <inkml:trace contextRef="#ctx0" brushRef="#br0" timeOffset="303962">15882 2237 22873,'-37'-38'986,"7"7"-477,36 34 286,20 20-413,7 1-304,-6-2 1,2 2-683,0-3 1,1 0 636,4 3 1,1 1-6,3 1 0,2 1-14,2 0 0,0 0-12,0 1 1,0 0 19,-2-1 1,0 0-46,-3-2 1,0 1 148,2 4 0,-1 0-328,-9-8 0,-3 0-6,19 18 57,-27-22 22,-14-14-716,-3-3-146,-4-8 42,-5-3-2115,-12-9 3064,-17-4 0,16 10 0,-6 0 0</inkml:trace>
  <inkml:trace contextRef="#ctx0" brushRef="#br0" timeOffset="304198">16256 2823 22587,'45'5'347,"-10"-2"1,0 0-315,17 1-50,-16-1 1,-1-1-85,12 2-493,-7-1-689,-8 1-3472,-8 2 4755,-20-3 0,2 0 0,-14-3 0</inkml:trace>
  <inkml:trace contextRef="#ctx0" brushRef="#br0" timeOffset="304397">16695 2480 24402,'-13'-44'672,"0"17"-302,6 69-286,3 17-179,-1 2-1155,6-1-2390,8-20 3640,8 5 0,-5-22 0,2 1 0</inkml:trace>
  <inkml:trace contextRef="#ctx0" brushRef="#br0" timeOffset="304563">17016 2776 15888,'0'0'0</inkml:trace>
  <inkml:trace contextRef="#ctx0" brushRef="#br0" timeOffset="317938">16410 10354 22750,'6'-50'1803,"9"-2"-1361,24 2-1070,-15 21 1,1-2 759,3-2 0,2-4-108,6-13 0,5-7 1,-3 1-25,-10 11 0,-3 0 0,1-1 3,7-13 1,1-3 0,-7 7 4,-7 10 1,-9 7 447,-18 1-456,-13 47-6,-3 14 1,-1 6 5,-9 26-714,13-13 0,3 3 719,10-12 1,4 0 33,10 31-389,17-6 350,15-8-3,-12-29 1,1-2-24,1-2 1,0-1 25,28 10 483,-1-2-483,-24-9 0,-7 1 246,-49 2-195,-6-4 83,-29 8-56,0-7-72,0-1 44,3-1-50,9-2 1566,10-2-4059,14-1 2606,55-7 1,-26 0-1,39-5 1</inkml:trace>
  <inkml:trace contextRef="#ctx0" brushRef="#br0" timeOffset="318703">17310 10015 28166,'4'36'153,"0"0"0,-1 0 0,-2 0-107,-4 28-453,-2 2 407,1-4-231,3-5-491,0-10 755,18-13 1,-12-16-1,13-10 1</inkml:trace>
  <inkml:trace contextRef="#ctx0" brushRef="#br0" timeOffset="319051">17684 9873 27684,'45'-16'-526,"-1"2"-1592,-7 10-2217,-3 1 4335,-3 3 0,-15 0 0,-5 1 0</inkml:trace>
  <inkml:trace contextRef="#ctx0" brushRef="#br0" timeOffset="319186">17695 10058 26743,'55'-7'-560,"0"0"1,10-6 0,-7-2 0,-10-4 0,6-5 0</inkml:trace>
  <inkml:trace contextRef="#ctx0" brushRef="#br0" timeOffset="319568">18491 9628 27107,'-44'-3'370,"8"11"-236,26 29-128,5 4 22,10 1-31,9-13 0,6 0-39,6 0 0,4-1-109,8 6 0,1-2 83,-7-9 1,-2-1 11,12 13 56,-30-13 17,-16 3 34,-32 0-124,-1-2 45,-20-6-1339,18-8-1792,13-5 3159,12-1 0,10-3 0,5 0 0</inkml:trace>
  <inkml:trace contextRef="#ctx0" brushRef="#br0" timeOffset="320604">19208 9853 24407,'-13'-35'799,"0"1"0,-11 1 1,-5 13-504,-5 26 1,-1 11-258,-1-4 1,2 3-655,-2 11 0,5 4 615,0 24 0,13 1 440,10-3-378,33 3 197,22-25-248,-11-20 0,2-6-8,-4-8 0,-2-6 115,24-21-118,-28-4 448,-3-18 621,-11 4-1069,-3 5-13,-8 20-31,-3 29 44,0 11 5,0 29-106,9 3 45,17-2-11,14-20 67,1-29 34,-2-14 22,-17-10-45,4-14 164,-5 4-175,0 4 0,-8 15 0,-5 22 0,-2 9 0,2 10 0,3 3 0,10 3 0,4-11 0,9-5 0,-8-19 0,-3-4 0,-10-5 0,0 0 0,-3 4-13,0 3-20,-2 4 22,0 6 11,3 5-6,-3-1 12,3 3-6,5-8 57,5-8-57,1-1 0,1-6-13,-8 3 26,7 0-93,3 5-805,11 1-55,-3 4-410,2-2-465,-8-3-1008,1-7-6,-1-6 101,-2-7 494,-4-4 878,-3-21 4207,-8-13-1896,-5 30 0,-2-1 67,-3-2 0,0 1 1057,0-19 57,-1 19 1,-1 2-355,-1-8-674,-2 34-704,3 39-276,2 4 1,0 5 37,0 1 0,0 2-667,0 2 0,1 3 0,-1-1 501,1 8 0,0 0-27,0-8 1,0 1 0,1-2-579,1 13 0,1-4-1946,-1-11 0,-1-4 2551,4 11 0,-4-26 0,-2-42 0</inkml:trace>
  <inkml:trace contextRef="#ctx0" brushRef="#br0" timeOffset="321187">20251 9661 27258,'42'9'-353,"1"0"1,1 8-1,-7 3-605,-12 14 370,-2 14 173,-23-13 264,-30 14 610,-13-4-16,-5-4 61,9-13 96,26-20-315,8-4-218,16-5-67,13-11-733,20-6-203,0-7 1,4-6-71,-13 6 0,1-3 1,1-3 851,7-8 1,1-5 0,-3 1-158,-8 7 1,-3 0 0,-3 0 657,8-17 0,-9 3 925,-9-6 397,-16 17 6,-34 46-1236,8 17 1,1 10-359,-4 3 0,3 3-421,1 12 0,4 1 390,11-13 1,2-2-48,1-2 0,3 0 655,7 27-636,10-32 1,9-4 378,6-8 0,7-7-401,13-8 0,2-7 2,-9-5 1,-2-5 30,-2-8 1,-5-4-34,1-15 124,-9-8 55,-17 18 1113,-29 15-1158,-3 28-134,-17 21 0,18 6-106,6 1-415,8-2-3618,30 2 4139,30-17 0,-16-4 0,10-16 0</inkml:trace>
  <inkml:trace contextRef="#ctx0" brushRef="#br0" timeOffset="321535">21637 9793 28671,'34'-7'0,"-5"12"0,-12 57-567,0 1 438,1-3 12,-1-19 117,-2-30 0,1-6 33,2-15 68,11-28-68,-13 9 1,-1-3-185,3-9 0,0 1-3493,-1 7 1,1 5 3643,12-3 0,-13 22 0,-4 15 0</inkml:trace>
  <inkml:trace contextRef="#ctx0" brushRef="#br0" timeOffset="322270">22466 9750 24195,'-46'-8'483,"1"-1"1,2 4 0,5 9-333,-1 41 17,4 7-132,20-13 1,4 1 27,6-5 0,7-2-42,9 2 1,10-7 10,8-10 1,4-10 0,0-8 0,1-6-34,0-5 0,-3-4 386,6-20 118,0-19-258,-14 12-206,-2-8 139,-14 21-106,-4 14-62,-2 8-11,-1 22 0,-1 8-34,-1 12-27,0 14 77,14-12-55,4-4-11,15-19 5,16-28 11,-11-2 34,-7-4 0,0-3 62,6-19-101,2 2 39,-18 21 67,-10 26-28,-8 18-39,-1 8 17,0 18-79,11-7-262,14-4 88,6-19 1,9-21 140,-9-11-123,12-21-46,-3-13 264,-18 18 0,-2 0-11,5-11 90,-14 16 89,-9 27-129,-5 10-106,-1 26-4392,3 2 4459,51-4 0,-34-15 0,37-19 0</inkml:trace>
  <inkml:trace contextRef="#ctx0" brushRef="#br0" timeOffset="322437">23092 9617 17787,'0'0'0</inkml:trace>
  <inkml:trace contextRef="#ctx0" brushRef="#br0" timeOffset="323186">23791 9844 25550,'-43'-8'347,"0"0"1,-8 9-1,4 9-283,16 13 1,4 4-65,-1-2 0,4 2 0,-3 22 101,23-22-101,16-9 50,6-8-16,32-12 27,4-24 20,-21 6 1,-2-3 2,13-25 100,-13-1-66,-17 18-56,-2 3-62,-8 14-34,0 24 34,-4 21 6,0 7-23,5-3 17,5-19 0,5-7-34,6-4 34,3-5 0,2-8 6,11-14 16,-8 0-16,6-9-6,-12 11 56,-5 3-11,-3 5-12,-4 5 23,-4 16-50,-3 16-6,-3 2-45,-1 6 11,1-16 34,1-4 0,4-7-16,11-4 16,10-18 5,14-7 6,-6-5-11,-3 3 0,-14 13-16,-2 6-259,-5 14-794,-3 4-892,-2 9-1797,0-4 3758,8-2 0,-6-8 0,3-1 0</inkml:trace>
  <inkml:trace contextRef="#ctx0" brushRef="#br0" timeOffset="323586">24569 9548 26917,'-29'50'255,"1"0"1,2-4 0,5-2-223,12-8 1,5-2-34,4 26-67,28-4-79,5-27-22,23-20 112,-11-16-140,1-5 196,0-10-3,-18 1 1,-1-4 2,-4-2 0,-3-2 0,-1 1 0,-2-1 17,0-21 27,-19 27 74,-12 11 84,-8 7 117,-25 32-280,7 16-56,20-9 0,4 1-184,1 22-723,26-14-1978,22-28 2902,0-9 0,1-4 0,5-1 0,9-1 0</inkml:trace>
  <inkml:trace contextRef="#ctx0" brushRef="#br0" timeOffset="323768">25251 9931 23035,'30'-17'-2412,"-8"8"0,-19 1 0</inkml:trace>
  <inkml:trace contextRef="#ctx0" brushRef="#br0" timeOffset="325324">26267 9955 23584,'-47'-15'862,"1"0"1,3 1 0,4-6-191,7-19 0,7-8-569,7 0 1,3-4-71,0 4 1,1-4 0,4 2-479,6-3 0,7 2 445,0 7 0,5 5-22,13 6 311,15 21-277,-2 53-12,-17-4 0,-3 6-3,-3 3 0,-5 3-237,-7 5 1,-6-3 239,-1-13 0,-4-3 0,-5 0 0,-2-1 3,-2-3 0,-2-1 14,-8 5 0,-1-2-1,-15 12 465,7-8-481,39-29 6,27-18-56,23-6-320,-4 3 0,6-2-2926,9-2 0,3-2 3215,-14 5 1,2-1-1,-4 1 1,3-1-1,-6 2 1,17-8-1</inkml:trace>
  <inkml:trace contextRef="#ctx0" brushRef="#br0" timeOffset="325855">26797 9597 6585,'0'0'0</inkml:trace>
  <inkml:trace contextRef="#ctx0" brushRef="#br0" timeOffset="326408">26977 9523 13833,'8'-9'6329,"-2"2"-4632,-6 7 896,0 0-1349,13-26-57,-10 39-918,10-18-129,-14 48-6,-2-2-100,-2 1-23,-2-3-5,-3 4 100,-5-16-27,-11-5-40,1-28-11,-5-13-23,7-16 29,4-4 11,2-6 173,8-16 51,18 3-208,8 25 1,6 3 17,25-11-63,2 21 1,3 4-20,-18 7 1,0 1 2,13-3 0,1 1-348,-5 1 1,-1 2-1065,-9 2 1,-2 0-2823,26-3 4234,-33 23 0,-22-11 0,-3 13 0</inkml:trace>
  <inkml:trace contextRef="#ctx0" brushRef="#br0" timeOffset="326775">27423 9623 26592,'19'58'406,"-11"-25"0,-4 0-389,-10 11 28,1-2 39,12-14-84,4-19 0,9-5 0,3-4 28,12-22-23,-6-16 85,-4-9-90,-13-4 0,-11 16-6,-8 6-33,-5 8-499,-19 8-6356,0 22 6894,1 9 0,13 0 0,13-2 0</inkml:trace>
  <inkml:trace contextRef="#ctx0" brushRef="#br0" timeOffset="327173">27626 8991 25769,'38'-13'86,"0"1"1,24 13-67,-59 33 0,-13 9 19,1-9 0,-3 0 20,-4 10 0,-2-4 176,-14-2-118,20-22 7,7-7 10,12-4-100,12-4-34,15-4 0,11-5-1098,-7 0 0,0-2 1098,25-10 0,-8 5 0,-27 5 0</inkml:trace>
  <inkml:trace contextRef="#ctx0" brushRef="#br0" timeOffset="332367">28205 9289 9055,'34'21'-25,"-10"-6"1,-17-13 0</inkml:trace>
  <inkml:trace contextRef="#ctx0" brushRef="#br0" timeOffset="333682">28415 9340 10763,'20'-15'-95,"-5"3"341,-10-2 62,-3 4 84,-1-2-33,1 1 78,0-6-291,2 1-141,-1 0 40,0 4 0,0 4-45,-2 0 56,1-2-123,1-6 5,6-6 846,4-9 129,1 3 432,-2-1 284,-5 6-83,-1-2 118,-4 0 1114,1-12-644,-3 4-1311,1 1-296,-1 11-214,0 14-27,0 4 50,0 22-50,0 8-110,0 13 0,0 7-170,0 7 0,0 2-427,0 0 0,0 0 438,0 1 0,0-3-17,0-20 0,0-1 5,0 4 1,0-2 11,0 12-17,6-9-17,7-53 17,3-12 11,5-27-45,-2 5 34,1-2 0,0 3-84,6-2 932,-6 25-848,-2 12 28,-6 34-28,-8 13 0,2 10-51,-1 2 79,7 10-95,6-14 17,10-9 33,-2-23-28,2-23 11,-7-11 34,9-30 28,-15 23 0,-1-1-53,2-4 0,0 2 25,3-11-67,-9 23 67,-8 25 61,-2 11-55,0 10 56,0 22-68,7-4 73,10-4-67,3-19 34,7-21-45,-4-11 11,11-23 89,-1-12 180,2-6-150,-14 19-119,-11 19 0,-9 28 0,-1 13 0,0 8 0,0 6 0,-1 7 0,2 5 0,0-7 0,2 3 0,0-1 0,0 11 0,1-1 0,4 12 0,1-4-113,-5-30 0,0-1 113,1 7 0,-3-3 0,-14 4 0,-22-21 0,-21-35 0,4-15-162,26 0 1,7-4 161,3-28-298,17 11 1,9-4-1257,14-4 0,8-1-754,-4 9 0,3-1 1,2 3 659,-1 5 1,1 2 0,2 0 1647,4-6 0,0 1 0,-5 5 0,-11 13 0,-3 1 0,1-2 0,0-1 0</inkml:trace>
  <inkml:trace contextRef="#ctx0" brushRef="#br0" timeOffset="333916">29575 8877 26553,'-21'-32'1797,"2"23"-1637,15 47 1,6 23-161,-3 4 0,1 3-423,1-22 0,2 0 1,1 3 422,2 12 0,1 4 0,1-7 0,1-5 0,2-3 0,2 13 0,1-2-6,-5-18 1,-1-4-2045,3 16-2536,-2-13 1001,-7-49 3585,-11-43 0,7 17 0,-7-10 0</inkml:trace>
  <inkml:trace contextRef="#ctx0" brushRef="#br0" timeOffset="334434">29604 9242 24088,'9'-43'700,"1"0"0,-2 3 1,6 9-416,35 12-285,5 12-5,0 10 5,-14 13 0,-25 12 106,-15 20-33,-28 5-3,8-21 0,-3-2-3,-24 12-56,8-11 23,24-21-28,8-4-6,8-4-286,12-7-134,10-6-85,4-5 1,4-4 420,1-3 0,1-2 84,-1 0 0,-1 0 174,-3 2 0,-4 1 487,-1-3 397,-7 4-677,-9 10-106,-9 20-231,-5 24-44,-1 8 6,2 6-12,11-16-61,7-6-101,9-6 67,20-10 34,-2-18 73,-2-8-6,-14-16 0,-18-4 5,-3-3-21,-9-4-96,-12-10-2952,-8 16 3064,-5 18 0,14 13 0,8 19 0</inkml:trace>
  <inkml:trace contextRef="#ctx0" brushRef="#br0" timeOffset="334599">30464 9184 17143,'44'-47'0,"-10"10"0</inkml:trace>
  <inkml:trace contextRef="#ctx0" brushRef="#br0" timeOffset="335381">30934 8652 27163,'2'-50'1299,"-1"61"-1240,-1 18 0,0 9-14,0 16 1,0 3-383,-1-10 1,2 1 336,0-5 0,2 4 0,0-1-77,0-1 0,2-1 0,0 1-319,1 5 0,1 0 1,0-4-406,2 3 0,-1-5-1048,4 11-614,-9-40-758,-2-14 3249,-4-35 0,3 20 0,-3-19 0</inkml:trace>
  <inkml:trace contextRef="#ctx0" brushRef="#br0" timeOffset="336182">30988 8817 22834,'24'-38'399,"0"0"1,-1 2-1,2 12-298,15 31-101,0 8-34,-5 14 1,-7 31 72,-23 5 45,-17-24 0,-5-2 101,-20 16-82,10-33 1,-2-5 126,-7 0 22,5-5-84,21-10-521,33-26 157,13-3 142,-6 3 1,1-1-53,19-15 106,-3 2 6,-6 4 789,-3 3 57,-18 13-612,-4 5 29,-17 19 168,-12 23-370,2 3 28,-4 30-72,18-18-208,21-4 11,2-19 40,12-16 123,-17-15-124,-6-7 130,-7-13-6,-10-26 5,-16-3 62,7 27 0,0 1-11,-10-11 89,8 22-279,33 15-1738,20-5 743,-7 0 1,1-4 794,2-10 1,-3-3 344,-7 2 0,-3-3 64,-6-5 0,-5 1 542,-5-19 1141,-4-15 315,-3 13-1267,-4 10-342,1 33 186,-7 76-504,8-33 0,0 2-362,-1 22 0,1 5 227,1-16 0,0 1 0,2 1 0,2 4 0,2 0 0,0 2-491,-1 8 0,0 2 0,1-4 491,1-12 0,0-1 0,0-4 0,1 13 0,-2-7-13,-1 2-871,-3-9-953,0-23-3356,-1-22 897,1-31 4296,1-6 0,-1 0 0,1-4 0,1-12 0</inkml:trace>
  <inkml:trace contextRef="#ctx0" brushRef="#br0" timeOffset="336433">31725 8661 24917,'22'-34'261,"0"-1"1,7 4 0,2 12-206,20 47-90,-4 2 34,-28 7 0,-9 3 17,-11 7-12,-15 13 135,-29-17-504,-10-11-611,-1-3-884,12-16-2477,29-10 4336,16-14 0,2 8 0,6-8 0</inkml:trace>
  <inkml:trace contextRef="#ctx0" brushRef="#br0" timeOffset="336566">32080 8857 20559,'34'-20'0,"-6"4"0</inkml:trace>
  <inkml:trace contextRef="#ctx0" brushRef="#br0" timeOffset="336882">32251 8427 27505,'5'58'54,"0"0"0,0-5 0,1-4-54,4-12 0,1-5 6,5 12 22,6 1-23,-7-32 63,5-10-24,-5-14-10,5-10 0,-1-37-132,-10 21 0,1-1-838,1-9 1,-1 1-485,-3 11 0,-1 3 1420,2-11 0,-7 34 0,0 5 0</inkml:trace>
  <inkml:trace contextRef="#ctx0" brushRef="#br0" timeOffset="337617">32802 8476 23483,'3'-36'1070,"0"-1"0,-6-20-101,-30 50-409,-19 37-476,-2 2-53,23 11 0,6 4-31,6 12 0,8-21 0,5 0 28,26 9-96,17-21 74,20-24 39,-6-19-40,-9-22 46,-22 3 78,-1-20-124,-7 4 29,-1 7-34,-7 22 0,-3 33 0,-3 15 45,0 13-45,-1 3-62,3 11 40,17-14 22,6-6 50,6-27-50,-2-18 0,-9-9 6,7-21-6,0-6 112,2-4-112,-9 18 50,-9 18-11,-6 18 28,-3 27-55,0 13-74,0 18 23,11-12-17,1-20 50,11-19-22,-1-18 95,12-22-67,2-21 20,-13 18 0,-2 0 30,10-20 0,-7 15-5,-16 28-78,-4 7 33,-3 10-101,-1 21-2515,0 9 2616,8 10 0,-6-17 0,6-14 0</inkml:trace>
  <inkml:trace contextRef="#ctx0" brushRef="#br0" timeOffset="337767">33214 8008 16728,'-9'42'0,"2"-8"0</inkml:trace>
  <inkml:trace contextRef="#ctx0" brushRef="#br0" timeOffset="338532">32802 9231 25359,'-19'-32'485,"0"1"0,-21-19-216,5 47-85,-5 12-75,10 4 1,1 5-65,-13 27 33,9 8-78,37-17 0,23-19-34,11-14 40,18-22 39,-4-12 106,-3-8-101,-15-6 6,-17 15 23,-5 4-74,-3 5-5,-4 10-11,-2 23 11,-6 23-33,2 5-231,-3 5 175,4-20 83,4-9 6,4-8 23,15-10 21,10-23 52,16-15 21,-7-6-78,-1 0 157,-15 19-140,-3 6 12,-9 13-35,-4 25 12,-9 3-79,-1 14 34,0-12-16,0-6-18,0-6 17,7-5 68,11-21 10,13-10-61,0-5 34,-1 0-29,-12 16-5,-2 6-453,-1 12-5233,-1 17-609,-2-1 6295,-2 7 0,-6-17 0,-1-4 0</inkml:trace>
  <inkml:trace contextRef="#ctx0" brushRef="#br0" timeOffset="338950">33466 8884 26211,'-36'33'84,"1"0"0,2-3 0,7 1-73,15 17 45,17-9-173,11-6 78,19-17-62,5-14 123,-9-9 1,1-4 38,-1-3 1,-2-4-26,5-9 1,-3-4 41,9-20-72,-21 0 55,-15 23-61,-6 9 0,-10 9 151,-9 9-67,-10 15 118,-15 28-202,17 18-56,1 0-694,32-7-836,15-29 1586,30-21 0,5-7 0,-15 7 0,4-10 0,1 0 0</inkml:trace>
  <inkml:trace contextRef="#ctx0" brushRef="#br0" timeOffset="339099">33864 8948 17557,'0'0'0</inkml:trace>
  <inkml:trace contextRef="#ctx0" brushRef="#br0" timeOffset="339450">32543 9686 27348,'59'-14'250,"0"1"1,-8 2 0,2-1-1,-3 2-233,-1-1 0,-2 1-822,17-4 1,-1 1 796,-19 3 0,-3 2-309,5-2 1,-2 1-2129,8-1-3705,-38 13-3450,-42 11 9600,-5-1 0,-1-1 0,-1 3 0,6-4 0</inkml:trace>
  <inkml:trace contextRef="#ctx0" brushRef="#br0" timeOffset="339700">32278 9917 27432,'50'-14'78,"1"-1"0,-1 1 1,1 0-1,5-2 1,4 0-1,-3 1 1,-7 2-177,5 1 0,-4 2 70,-8 1 0,3-1 0,-3 1-110,8-1 1,-3 0 73,-8 1 0,-3 1-281,1-1 1,-4 1-1393,-4 1-2564,-24 4 4301,-6 3 0,0 0 0,0 0 0</inkml:trace>
  <inkml:trace contextRef="#ctx0" brushRef="#br0" timeOffset="339848">33441 9728 14482,'0'0'0</inkml:trace>
  <inkml:trace contextRef="#ctx0" brushRef="#br0" timeOffset="385985">3594 14781 25331,'3'28'320,"1"-4"-253,1-12 314,4-4 106,1-5-16,9-6-118,12-14-269,14-13-42,-15 4 0,1-2-484,5-4 0,1-2 461,4-5 1,0 0 5,0-1 1,2-2-26,-8 8 0,2-1 0,-1 1-9,8-7 1,-2 1 8,-2 3 0,-3 5-39,3-2-73,-32 28 28,-5 4-471,-3 5-671,-1 9-1664,-6 15 3119,-6 25 0,3-21 0,-1 4 1</inkml:trace>
  <inkml:trace contextRef="#ctx0" brushRef="#br0" timeOffset="386153">4793 14652 17087,'0'0'0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34:33.007"/>
    </inkml:context>
    <inkml:brush xml:id="br0">
      <inkml:brushProperty name="width" value="0.09071" units="cm"/>
      <inkml:brushProperty name="height" value="0.09071" units="cm"/>
      <inkml:brushProperty name="color" value="#0000FF"/>
    </inkml:brush>
  </inkml:definitions>
  <inkml:trace contextRef="#ctx0" brushRef="#br0">29404 7997 27628,'46'-18'162,"0"2"-162,-8 11-918,26-2-438,-30 6 1,0 0-735,30-2-1589,-19 3 3679,-33 6 0,-8-4 0,-4 5 0</inkml:trace>
  <inkml:trace contextRef="#ctx0" brushRef="#br0" timeOffset="184">29399 8197 23467,'52'-16'-71,"-1"-1"0,-6 3 0,3 0 1,-6 2-1,17-3 0,-21 6 1,-1-1-1</inkml:trace>
  <inkml:trace contextRef="#ctx0" brushRef="#br0" timeOffset="353">29907 8153 16465,'0'0'0</inkml:trace>
  <inkml:trace contextRef="#ctx0" brushRef="#br0" timeOffset="210305">6368 16506 27807,'36'1'9,"0"0"1,3-2-1,0 0-9,1-2 0,2 0-1064,2 0 1,3-1 0,-2 0 677,8 1 0,-1 0-242,14-1 1,-3 1 131,-26 1 0,-4 1-2176,16 0-348,-25 1 3020,-45 1 0,12 0 0,-24 0 0</inkml:trace>
  <inkml:trace contextRef="#ctx0" brushRef="#br0" timeOffset="210552">6406 16720 27186,'54'-11'-12,"0"0"1,-10 3 0,1 0 0,3-1-488,9-2 1,3-1 0,0 1-1051,-2 1 0,0 0 1,-4 1 679,6 0 1,-7 1 67,-14 3 0,-9 1-140,-14 2-1461,-42 5 2494,-24 10 0,9-7 1,-2 7-1</inkml:trace>
  <inkml:trace contextRef="#ctx0" brushRef="#br0" timeOffset="210722">7228 16800 22593,'4'-26'-3277,"-4"9"0,7 11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34:03.611"/>
    </inkml:context>
    <inkml:brush xml:id="br0">
      <inkml:brushProperty name="width" value="0.09071" units="cm"/>
      <inkml:brushProperty name="height" value="0.09071" units="cm"/>
      <inkml:brushProperty name="color" value="#0000FF"/>
    </inkml:brush>
  </inkml:definitions>
  <inkml:trace contextRef="#ctx0" brushRef="#br0">2687 1359 23209,'-26'-37'472,"0"-1"0,2 4 1,0 9-132,-4 20-161,-3 6 21,-7 14-111,-2 14 11,-4 21-31,15-2 0,1 6-175,5 2 0,3 2 127,6-13 1,2 0-1,4-2 11,3 4 1,9-5 67,22 6 84,19-41-118,11-28-6,-23 2 1,1-9 39,1-16 0,0-13 0,-3 1-757,-5 8 0,-2 0 1,-1-4 680,-1-1 0,1-4 0,-3-1 0,-2 4 16,-5 0 0,-2 2 0,-3 2-268,1-18 1,-4 5 273,-2 13 1,-2 4 142,-2-18 96,0 19 50,-4 15-165,-1 14-138,-5 34-50,3 38 1,1 16 16,3-28 0,1 0 0,-1 4 98,1 3 0,0 5 0,0 0 0,0-3-91,1 1 1,1-3 0,2 0-10,2 3 0,1 0 0,3-3 150,4 9 0,7-4-367,9 1 1,8-9-222,5-23 1,4-12-306,-4-12 0,-1-12-1130,5-20 0,-5-13 672,-17 5 0,-5-6 1,0-3 1001,0-5 1,-1-5 0,-2 1-1,0 5 1,2-9 0,-2 3-1,-5 11 1,1 0 0,-1 0-1</inkml:trace>
  <inkml:trace contextRef="#ctx0" brushRef="#br0" timeOffset="233">3340 617 25836,'-11'65'305,"0"-1"1,-1 0 0,2 2 0,-1 0 0,2-1-245,2-7 1,1 0 0,1-1-1140,0 2 0,1 0 0,1 0 1098,0-3 1,1-1 0,0-1-10,2-2 0,0 0 0,1-2 225,4 16 0,2-1-238,1-16 0,1 0 0,1 0-233,7 14 0,1-1 14,-1-3 0,0-3-141,-4-8 1,-1-5-827,-3 13 412,-5-14-2809,-27-21 3585,-31-47 0,20 16 0,-13-25 0</inkml:trace>
  <inkml:trace contextRef="#ctx0" brushRef="#br0" timeOffset="391">3061 1723 26693,'45'-25'-136,"-1"1"0,0-1 0,1 1 0,14-7 0,1 2 0,-5 3 0,1 3 0,-5 3 0,-11 6 0,1 1 0</inkml:trace>
  <inkml:trace contextRef="#ctx0" brushRef="#br0" timeOffset="599">3988 1553 24615,'57'-23'-1639,"-1"0"1,-4 2-1,-8 7 1,-9 11 0,-14 3-1</inkml:trace>
  <inkml:trace contextRef="#ctx0" brushRef="#br0" timeOffset="733">4115 1776 23734,'60'-22'0,"0"1"0,0-1 0,0 0 0,-12 5 0,0 0 0,0-1 0,0 1 0</inkml:trace>
  <inkml:trace contextRef="#ctx0" brushRef="#br0" timeOffset="1199">4911 945 26553,'8'-39'169,"0"0"1,1 4 0,4 6-158,24 9-12,3 11-129,2 4-202,5 36 155,-30-1 0,-5 8-9,-2 23 0,-6 5-428,-8-5 0,-6 1 613,1-17 0,-2 0 0,-2-3 19,-5 2 1,-3-1 282,-6 7 1,-1-1-4,5-11 1,1-2 11,1-3 0,2-4-126,2-3-34,26-22-146,13-11 1221,18-3-1226,10-6-176,-8 5 0,3 2 86,-3 3 0,0 3 73,3 0 1,-3 3 16,7 12 140,-30 10-56,-22 9 134,-26 25-179,8-23 1,-3 0-155,-8 7 0,0-2-1689,5-10 1,4-2 1803,-2 3 0,19-21 0,11-9 0</inkml:trace>
  <inkml:trace contextRef="#ctx0" brushRef="#br0" timeOffset="1518">5719 1284 26950,'-24'48'65,"0"0"1,2-1-1,6-1-141,12-10 1,5 2-446,7 10 1,7-1 74,4-10 1,4-4 344,9 1 0,4-9 179,23-15 461,-10-32 71,-27-19-67,-14 1 0,-5-5-221,-8-7 0,-3-2-246,0 0 0,-3 1-217,-6 1 0,-3 6 141,-11-3-45,2 17-464,5 17-2191,11 30 2700,15 31 0,1-16 0,7 10 0</inkml:trace>
  <inkml:trace contextRef="#ctx0" brushRef="#br0" timeOffset="1666">6294 1375 23971,'46'-23'-1967,"1"-1"1,-1 1 0,-3 1 0,0 0 0,-1 3 1480,14-3 1,-6 3 0,8-3 0,-19 6 0</inkml:trace>
  <inkml:trace contextRef="#ctx0" brushRef="#br0" timeOffset="1851">6920 885 27874,'-10'64'132,"-1"-1"1,1 0 0,3-3-133,7-11 0,2-2-677,-1 1 0,1 2-677,0-3 1,0 3-1,1-1 1222,2 16 0,1-3 0,-3-8 0,0-4 1,4 9-1</inkml:trace>
  <inkml:trace contextRef="#ctx0" brushRef="#br0" timeOffset="2035">7522 1230 27611,'51'-13'-126,"0"-1"0,0 0 0,0 0 0,-3-5 0,-2 2 0,18 10 0,0 0 0</inkml:trace>
  <inkml:trace contextRef="#ctx0" brushRef="#br0" timeOffset="2166">7673 1524 23461,'64'-8'-152,"0"1"1,0-1 0,0 0 0,-11 5-1,-4 1 1,-4-2 0,7-10 0,-1-1-1</inkml:trace>
  <inkml:trace contextRef="#ctx0" brushRef="#br0" timeOffset="2600">8705 1074 27275,'-7'-51'339,"1"0"1,-1-6 0,3 4-149,4-9-158,9 3-33,7 16-33,10 27-169,27 15-89,-23 18 0,-2 10-465,7 17 0,-5 7-505,-8 2 0,-5 4 1054,-8-13 0,-3 1 0,-3-2 95,-8 8 0,-5-2 56,-1 0 0,-3-3 149,-5-2 0,-5 0 321,-11 6 1,-2-3 195,6-12 1,0-2-65,2-2 0,3-4-406,7-5-140,38-28-117,23-8-684,6-4 0,7-3-1520,-8 4 0,1-1 1,3 0 2176,10-4 1,1-1-1,-3 1 1,3 1-1,-5 1 1,-16 5-1,0-1 1</inkml:trace>
  <inkml:trace contextRef="#ctx0" brushRef="#br0" timeOffset="3018">9962 753 24900,'-37'-42'414,"0"0"1,2 6 0,0 8-415,-14 18 112,-4 17-112,-3 15 0,28-5 0,1 5-11,-4 18 0,5 4-437,9-11 0,3 1 400,-3 11 1,7-1 47,25 8 152,10-29 1,8-5-106,11-7 1,6-8 8,13-9 0,0-7 345,-2-5 0,-5-4-121,-14 0 0,-5 0-229,4-6 100,-27 59-67,-17 12-84,0-1 0,-3 5-19,-1-4 1,-2 4 0,1 0-160,-1 5 1,0 0 0,0 1-689,0-1 0,0 1 0,2-2-199,1-3 1,0-1 0,3-4-1479,2-4 0,2-4 2543,9 22 0,-5-28 0,4-14 0</inkml:trace>
  <inkml:trace contextRef="#ctx0" brushRef="#br0" timeOffset="3167">10748 1355 20011,'0'0'0</inkml:trace>
  <inkml:trace contextRef="#ctx0" brushRef="#br0" timeOffset="4533">1277 4116 18408,'8'-56'1385,"0"1"1,3 5 0,6 7-871,35 2-727,-21 26 1,4 5 569,3 1 1,2 6 27,4 12 0,2 7-1451,4 9 0,0 8 1190,-12 0 0,-1 6 0,0 3-47,1 5 1,-1 3-1,0 6-144,-9-9 1,-1 5-1,0 2 1,-1 1-1,-1-3 28,2 8 0,-1 0 1,-2-1-1,0 0-84,0-1 0,-1 1 1,-1-2-1,-3-5-256,-1 1 1,-3-3 0,0-10-2284,12 4 2661,5-20 0,-14-19 0,1-4 0</inkml:trace>
  <inkml:trace contextRef="#ctx0" brushRef="#br0" timeOffset="4782">2397 3737 23220,'-44'41'710,"-1"0"0,15-9 0,1 3 0,3 1-591,2 7 1,2 1-1,1 3-1858,-5 7 0,0 2 1,0 2 1753,5-13 0,1 2 1,-2 0-1,-1 2-8,-1-1 1,0 3 0,-2 0 0,0 0 0,2-2-90,-3 6 1,1-2-1,1-1 1,-1 0 25,2-3 0,-2 0 0,2-2 0,3-3-3,-8 18 1,7-9-1723,9-6-8050,29 2 9381,5-24 1,4 2-1,-8-25 1</inkml:trace>
  <inkml:trace contextRef="#ctx0" brushRef="#br0" timeOffset="5234">3084 4835 24295,'-1'37'36,"1"1"1,-1 21-9,0-46 174,1-7 11,0-3-6,0-16-202,0-2 169,0-13-6,0 2 465,-11-5-347,-11 13-286,-24 21 45,3 21-43,18 0 1,2 3-272,6 2 0,2 1 339,1 3 0,3 0-67,2 2 0,2 1 32,1-2 0,3 0-24,7 29 6,13-31 0,5-3-129,21 5-76,-8-18 0,4-5-383,24-16 78,-30-3 0,-2-4-266,0-2 0,-3-7-3061,4-26 1,-5-7 3717,-10 16 0,-2 0 1,0-7-1,-4 4 0,-8 6 1</inkml:trace>
  <inkml:trace contextRef="#ctx0" brushRef="#br0" timeOffset="5583">2832 3755 26771,'6'-35'126,"0"1"0,11-19-131,7 50-79,4 11-118,-2 11-11,-2 14 12,-8 14 94,-7 9 102,-5 4-7,-6-21 1,-3 2 11,-1 24 314,-3-9-45,12-30-79,18-22-157,11-9 1,6-4-295,10-5 1,2-2-1289,10-4 1,-1-1-805,-16 5 1,-4 1 2352,9-5 0,-42 20 0,-5 0 0</inkml:trace>
  <inkml:trace contextRef="#ctx0" brushRef="#br0" timeOffset="6319">4884 4557 25337,'60'-11'-509,"0"1"0,9 1 1,-6 3-1,-9 4 1,3 2-1</inkml:trace>
  <inkml:trace contextRef="#ctx0" brushRef="#br0" timeOffset="6454">4951 4835 23788,'62'-13'-1198,"0"-1"1,0 1-1,-3 0 1,0 1-1,-4-1 1001,-6 1 0,-3 1 1,-4 1-1,-2 0 1,-5 2-1,15-5 1</inkml:trace>
  <inkml:trace contextRef="#ctx0" brushRef="#br0" timeOffset="6952">6472 4198 28306,'30'-25'-26,"-1"0"1,28 0-8,-15 66-534,-21-13 0,-2 4 474,-2 4 1,-3 2-101,-1 2 0,-3 0 22,-3 1 1,-2 0 21,-2-2 1,-1-1-54,-1 28 454,-12-6 84,-1-32 150,-5-23-16,5-35-179,8-24-160,3 21 1,0-1-57,2-2 1,3-2-45,6-16 0,4-1-23,5 9 1,2 2-12,0 2 0,3 4 3,23-1-17,-16 38-33,-2 20 564,-1 14-503,-12 6 0,-2 6-157,-1 4 1,-3 2-763,0 12 1,-1-1-2344,-4-11 0,-2-4-6129,-2 12 9380,-1-34 0,0-21 0,0-4 0</inkml:trace>
  <inkml:trace contextRef="#ctx0" brushRef="#br0" timeOffset="7102">7275 4441 28082,'53'-17'-780,"0"0"1,1 1 0,-3-1 0,0 1 0,-6 3 0,-4 4-1,-5 2 1,19-6 0</inkml:trace>
  <inkml:trace contextRef="#ctx0" brushRef="#br0" timeOffset="7268">7800 4071 28586,'4'62'-211,"-1"1"0,-2-15 0,4 0-1159,9 10 1,5-1 1147,-4-7 0,0-5 0,2 7 1,0 0-1</inkml:trace>
  <inkml:trace contextRef="#ctx0" brushRef="#br0" timeOffset="7486">8057 3886 27886,'29'46'-204,"1"1"1,-1-1 0,1 1 0,-6 0 0,-1 2-1,-2-1 1,-3-1-731,0 1 1,-3-1 0,-7 0-1369,-8 2 1,-7-1 0,-8-2 2301,-9-4 0,-6-2 0,1-5 0,2-2 0,0-4 0,-11 3 0,1 0 0</inkml:trace>
  <inkml:trace contextRef="#ctx0" brushRef="#br0" timeOffset="7736">6103 3875 26760,'-13'60'226,"1"1"0,0-1 1,4-8-1,1 3 1,1 2-1,1-1 1,3-3-1586,2 13 1,4-4 0,2 3 1358,-1-2 0,2 3 0,3 0 0,4-7-118,5-4 0,6-5 1,8-2-1011,7-7 1,9-1 0,4-3 0,1-4 1127,-2-7 0,1-4 0,2-1 0,-3-1 0,10 8 0,-2-1 0,-2-8 0,4-12 0,1-1 0</inkml:trace>
  <inkml:trace contextRef="#ctx0" brushRef="#br0" timeOffset="8122">9122 3779 27174,'-47'-9'-15,"-1"0"0,4 3 1,5 7-20,-2 34-3,17-6 1,1 3-48,6 1 0,5 3-17,7 6 1,7 0 30,6-9 0,8-3-233,21 3 1,9-3-91,-5-8 1,2 0 241,2 5 0,-4 2 327,-14-2 1,-10 0 428,-21 15-17,-40-3-423,14-26 0,-5-2-39,-20 5 0,-4-1-552,5-3 1,2 0 425,14-2 0,2-1 0,-12 1 0,61-10 0</inkml:trace>
  <inkml:trace contextRef="#ctx0" brushRef="#br0" timeOffset="8302">9329 4278 27578,'-14'54'-213,"0"0"0,1 12 0,3-2-2784,6-17 1,3-2-1920,-2 0 1,2-3 4263,1 16 0,0-42 1,0-10-1</inkml:trace>
  <inkml:trace contextRef="#ctx0" brushRef="#br0" timeOffset="8634">9242 3220 26715,'40'3'-572,"0"0"1,-3 2 0,-7 8 434,-16 25 0,-7 8 114,-1-12 1,-3-1-191,-5 12 0,-4-2 499,-10 11 558,-13-1 298,13-19-588,17-7-319,29-19-229,25-8-6,-20-2 0,2 0-244,1-2 1,3 3 243,19 8 0,-2 1 0,-3-7 0,-20 9 0,0-1 0</inkml:trace>
  <inkml:trace contextRef="#ctx0" brushRef="#br0" timeOffset="9135">6136 5555 27225,'5'-64'226,"13"34"1,14 4-175,8 12 1,14 6 0,7 4 0,5 0 0,-2-1-854,-7-1 0,1 0 1,2 1-1,1-1 0,3 0 1,1 0-1,1 0 801,-9 0 0,3 0 0,1 0 0,1-1 0,2 1 0,-1-1 0,0 0 0,0 1 0,-1-1 0,-2 1-139,8-1 0,-1 0 0,-1 1 0,0-1 1,-1 0-1,0 0 0,-1 0 0,-1-1 127,6 0 1,0 0 0,0-1 0,-1 0 0,-3 0 0,-2-1 0,-3 1-99,-1-1 1,-2 0 0,-4 0 0,-1 0 0,0 0 107,6-2 1,-2 0 0,-1 0-1,-3 1-123,5-2 1,-3 0-1,-4 1 133,4-3 1,-6 1 1356,10-6-850,-29 1 1135,-24 7-3699,-28 7 2049,-7 17 0,-2 4 0,-9-4 0,-9 18 0</inkml:trace>
  <inkml:trace contextRef="#ctx0" brushRef="#br0" timeOffset="9634">7301 6230 27477,'3'37'1,"0"0"1,-1-1 0,0-3-147,0 8-107,-16 6 246,-4-21 1,-16-2 10,-3-20 57,-4-17 201,0-7-56,4-19 174,12-7-160,18 7 0,11-3-190,22-4 0,14 1-67,7 4 1,9 0 0,1 4-773,-3 5 0,1 4 0,3 2 683,-9 7 1,3 1-1,0 3 1,-6 2-792,11-2 1,-5 6 872,3 7 0,-6 4 0,-7-3 0,2 11 0</inkml:trace>
  <inkml:trace contextRef="#ctx0" brushRef="#br0" timeOffset="9969">7841 6364 24368,'-16'48'302,"1"1"1,-2 13-1,2-2-285,8-24 0,1-2-14,-1 12 0,1-1 41,3 8 58,34-10-57,21-29 16,10-19-171,-28-8 0,-3-7 748,4-25-117,-23 8 0,-3-1-101,1-20-311,-12 22 0,-5 1-3,-28-15-649,-12 22-5187,-2 9-2313,19 22 8043,18 5 0,12-1 0,0-4 0</inkml:trace>
  <inkml:trace contextRef="#ctx0" brushRef="#br0" timeOffset="10302">8199 5684 27522,'42'-20'18,"0"0"1,-5 4 0,-3 9-232,6 39-39,-20 29 235,-11-30 0,-5 3 17,-13 14 0,-7-2 0,-7 6 59,4-21 0,1-3 92,-2 3 230,24-16-381,19-6-168,28-18-454,-19 3 1,3-2-2656,6-3 0,5-3 0,-3 1 2767,3-1 1,-2 0-1,8-2 1,-6 2 0,-15 3-1</inkml:trace>
  <inkml:trace contextRef="#ctx0" brushRef="#br0" timeOffset="11323">10064 4454 25920,'59'-11'-1378,"0"0"0,-2 1 0,-4 3-1025,-16 3 0,-3 2-7428,29 1 8402,-15 8 0,-22-5 1,-14 4-1</inkml:trace>
  <inkml:trace contextRef="#ctx0" brushRef="#br0" timeOffset="11439">10227 4648 24419,'57'-10'29,"0"0"1,1-1-1,-1 1 1,0 0-1,-9 3 1,-6 1-1,1-1 1,16-6-1,-1 0 1,1 1-1</inkml:trace>
  <inkml:trace contextRef="#ctx0" brushRef="#br0" timeOffset="12290">11702 3683 26458,'2'-35'509,"25"-9"-554,29 12 42,-26 15 1,1 2-298,2 3 0,-2 3 267,13 3 19,-6 11-412,-7 12 14,-8 38 317,-18-16 0,-6 2 75,-9 11 1,-4 0 114,0-10 0,-2-3 11,-7-5 1,0-6 262,-6-2 471,5-8 157,12-10-515,15-10-431,13-5-85,14-5 34,5 4-336,24 8 31,-27 13 0,-1 6 50,5 6 0,-4 7 216,-8 10 0,-8 4 39,-8-7 0,-8-1 64,-8-3 1,-8-3-32,-28 8 96,1-18 0,-6-4-79,-2-3 1,-2-2-214,-4-1 1,2-2-2952,-10-7 3114,68-28 0,9 14 0,23-13 0</inkml:trace>
  <inkml:trace contextRef="#ctx0" brushRef="#br0" timeOffset="12657">12633 3902 27314,'-24'57'50,"-1"0"1,1 6 0,10-4-169,27 4 90,4-4 28,17-28 11,-2-24 292,15-21 251,-6-27-313,-19 6 1,-3-5-242,-7 3 0,-4-2-164,-2-4 1,-5 2 163,-10-22 0,-2 24 0,-6 3 0,-26-13-3849,-10 27 3849,16 57 0,15-5 0,18 12 0</inkml:trace>
  <inkml:trace contextRef="#ctx0" brushRef="#br0" timeOffset="12822">13114 3984 27253,'60'-22'-1298,"0"0"1,2 2-1,0 3 1298,-2 6 0,-5 4 0,9-1 0,-30 4 0,0-1 0</inkml:trace>
  <inkml:trace contextRef="#ctx0" brushRef="#br0" timeOffset="13020">13691 3706 28194,'-7'53'-152,"0"1"1,1-13 0,1 0-698,2 9 1,5 1 848,8 4 0,1-5 0,-6-3 0,5-14 0,0 0 0</inkml:trace>
  <inkml:trace contextRef="#ctx0" brushRef="#br0" timeOffset="13245">13986 3311 27538,'28'45'77,"1"0"0,0 1 1,-2-3-1,0 1 1,-5-3-95,0 2 0,-6 3-976,-9 3 0,-3 8 1,-4 2-1,-5-6-381,-6-8 0,-4-4 0,-6 3 840,0 3 0,-6 7 1,-1 1-1,-2-6 0,2-10 1,-12-3-1,-2-8 0,-11 4 1,0 1-1</inkml:trace>
  <inkml:trace contextRef="#ctx0" brushRef="#br0" timeOffset="13637">11390 3329 22302,'-39'53'973,"0"-1"0,13-16 0,2 1 0,4 5-551,3 18 0,6 6 0,2-1-2058,1-9 0,0-2 0,3 4 1683,4 1 1,2 3 0,1 1-1,3-5 7,3-2 0,2-3 1,3-3 155,2-4 1,3-2 0,2-3-262,7 9 1,6-4-863,5-11 0,8-3 0,2-3 913,4-4 0,2-3 0,-2-1 0,-9-1 0,-2 0 0,0-4 0,12-2 0,0 0 0</inkml:trace>
  <inkml:trace contextRef="#ctx0" brushRef="#br0" timeOffset="15060">15280 2977 25539,'-20'47'287,"0"1"1,1-1 0,-1 4 0,1 0 0,3 2-221,5-1 0,1 1 1,2 0-1336,0 3 0,1 0 0,0-1 1322,3-4 0,0 0 0,1-3-51,-1 15 0,4-2 348,8 0 1,5-5-352,-2-16 0,3-2 25,8 6 0,5-4-25,-3-10 0,4-4-37,13 3 1,1-3 36,-10-8 0,-1-3 6,7 0 0,-1-5 742,6-6-1252,-20-6-2073,-6-5 2577,-14-10 0,-3 7 0,0-3 0</inkml:trace>
  <inkml:trace contextRef="#ctx0" brushRef="#br0" timeOffset="36361">15706 3278 26015,'0'-60'756,"0"17"-397,0 59 195,0 41-487,0 3-371,0-15 0,0 1 329,0-9 0,1-1-19,-1 0 0,0-1-6,3 31 0,-1-7 86,3-7-1621,0 4-431,-1-21-1871,-1-3 3837,-2-23 0,-1-6 0,0-3 0</inkml:trace>
  <inkml:trace contextRef="#ctx0" brushRef="#br0" timeOffset="36711">16080 3645 25141,'0'42'342,"0"-1"-235,0-23 128,0-3 151,0-10 303,0-5-588,4-7 117,1-11 264,1-6-213,-2-3-269,-3 12-616,-1 5 616,-4 9 0,3 0 0,-3 1 0</inkml:trace>
  <inkml:trace contextRef="#ctx0" brushRef="#br0" timeOffset="42374">16481 3400 22077,'-5'21'1776,"2"-4"-1138,1-17 34,2-14-329,-1-1 93,1-31-167,5 13-118,2-14 281,14 9-259,9 8-139,1 7-34,6 12 0,-7 10 5,4 8-16,-2 7 11,0 12-106,-7 10-9,-13-5 0,-5 3 70,-1 2 1,-6 3 60,-10 8 1,-5 0-17,2-10 0,-3-4 0,-8-3 0,-2-4 56,-11 6-45,3-6 96,5-4 22,8-5-45,8-5 257,8-2-206,39-5-91,4-1-61,-3-3 1,2-1 16,28 0-132,-20 1 1,1-2 63,-6 0 1,-2-1 25,2 1 0,-4 0-92,4-3-605,-26 1-757,-13 3-2571,-9-2 4067,-15 0 0,10 0 0,-8 0 0</inkml:trace>
  <inkml:trace contextRef="#ctx0" brushRef="#br0" timeOffset="42725">16956 2990 24206,'43'-19'440,"0"0"1,9 15 0,-6 12-357,0 34-792,-16-1 0,-2 4 761,-10-5 0,-3 3-42,-3 4 0,-1 5 1,-2 0 1,-3-1 0,-1 0 0,-1 1 46,0 1 1,-1 1 0,-2-2-7,-5 17 0,-4-6-14,0-21 1,-4-3 38,-6 8 1,-4-2 146,1-7 0,-1-3-1239,-2 2 0,-2-9 1074,-16-23 1,21-2 0,6-30 0</inkml:trace>
  <inkml:trace contextRef="#ctx0" brushRef="#br0" timeOffset="43656">17488 2596 23769,'-20'-39'2218,"4"6"-1725,17 22-112,8-2-196,19-7-180,5 7-5,15-4 0,-9 12-5,-3 2-23,-4 7-124,-8 24 46,-19 24 44,-16 9-175,-2-24 0,-5-2 214,-3-6 1,-1-3 22,-1 1 0,-1 0 3,1-2 0,-1 0 36,-4 3 0,2-1 247,-10 10 459,9-6-566,34-21-78,19-13-96,19-4 260,-8-3 1,4-2-269,-1 0 0,2-1-3,4-1 1,0 0-264,13-5-599,-20 8-1171,-20 8-2940,5 2 4979,11 1 0,-15 0 0,3 0 0</inkml:trace>
  <inkml:trace contextRef="#ctx0" brushRef="#br0" timeOffset="43808">18375 2874 15950,'0'0'0</inkml:trace>
  <inkml:trace contextRef="#ctx0" brushRef="#br0" timeOffset="45425">11555 4987 23383,'-5'-20'1937,"24"4"-1676,14 14 0,13 4-1018,7-1 1,11 0 0,6 1 0,1-1 858,-11 0 1,2 1 0,2-1 0,2 1-1,3-1 1,1 0-302,-11 0 1,3 0 0,2 0-1,0 0 1,2 0 0,0-1 0,-1 1-1,0 0 1,-3 0 202,3 0 0,-2 0 0,1 0 1,-2 0-1,1 0 0,-1 0 0,0 0 1,0-1-94,-1 0 1,0 0-1,0-1 1,1 1-1,-2-1 1,-1 0-1,-1 0 1,-2-1 89,3 0 1,-2 0 0,-2 0 0,-1 0 0,0-1 0,1-1-231,12 0 0,-1-1 1,1 0-1,-1-1 1,-1-1 217,-1 1 1,-2 0 0,0-1 0,2 0 0,1-1-16,-10 0 0,2 1 0,1-1 0,0 0 0,0-1 0,-2 0 0,-1 1 11,13-4 0,-2 1 1,-2-1-1,0 1 1,0-1 14,-4 1 0,2 1 0,-2-1 0,-3 1 0,-4-1 15,10-3 0,-4 0 0,-11 1-10,16-5 1231,-17 2-1102,-5 3 1722,17-3-1823,-4 9-66,11 1-12,-23 12 2638,-9 2-2901,-16 3 642,-7 5-5885,-29 4 5551,-39 4 0,19-8 0,-14-5 0</inkml:trace>
  <inkml:trace contextRef="#ctx0" brushRef="#br0" timeOffset="46024">12716 5408 26133,'24'3'1036,"-1"14"-846,-8 41-33,-8-24 0,1 4-45,0 21 0,0 6-901,-4-20 0,0 1 0,0 0 789,0 1 0,0-1 0,-1-1 0,-1 17 0,0-5 393,0-22 0,-1-2-570,-1 4 1,1-3-2575,8 9 2751,7-14 0,-5-22 0,2-15 0</inkml:trace>
  <inkml:trace contextRef="#ctx0" brushRef="#br0" timeOffset="46326">13384 5856 25023,'-6'32'236,"1"-2"-136,5-12 69,0-7 27,2-3 157,1-7-96,11-22-72,0-8-67,3-7-118,-7 1 50,-6 20-100,-2 4-589,-1 6-4004,-1 7 4643,0 14 0,0-8 0,0 7 0</inkml:trace>
  <inkml:trace contextRef="#ctx0" brushRef="#br0" timeOffset="46790">14199 5310 26222,'-32'48'796,"1"9"-673,13-6 0,2 3-53,2-11 0,1 2-804,-2 15 1,0 0 758,6-18 1,3-1 35,0 13 1,5 0 176,6-6 1,5-2-340,5 4 1,7-5-18,9-16 0,4-7 118,27 1-34,-21-30 1,-1-7 39,5-11-6,-17 2 0,-2-5 261,-9-7 0,-5-3-76,-2-1 0,-7-1-152,-11-6 1,-6 3-34,-1 11 0,-5 6 14,-12 7 0,-5 8-59,-28 7-705,17 15 0,1 9 750,11 7 0,2 3 0,0-9 0,5 1 0,6 26 0</inkml:trace>
  <inkml:trace contextRef="#ctx0" brushRef="#br0" timeOffset="47376">14598 5377 25954,'-7'-28'1265,"5"4"-1114,13 16-151,3 2 45,10 2-78,-5 2 27,6 9-196,-9 5-117,-5 24 185,-6 12 134,-13-15 0,-4 1-34,-7 19 101,-17-6 23,13-20 106,4-7-73,6-5 544,9-8-544,35-6-207,34-16-110,-28 8 1,1-2-429,7-5 0,-1-1-1114,15-7 1736,-18-1 0,-2 0 0,-5 6 0,12-15 0</inkml:trace>
  <inkml:trace contextRef="#ctx0" brushRef="#br0" timeOffset="47542">15369 5671 16947,'0'0'0</inkml:trace>
  <inkml:trace contextRef="#ctx0" brushRef="#br0" timeOffset="49776">16180 2901 25685,'-23'-28'694,"4"3"-509,12 10 0,0-9 44,1-8-10,0-20-79,4-14-87,1 25 0,1-1-6,0 5 1,0 0-165,1-2 1,1 2 122,4-21 39,3 13 0,3-2 11,3-5 0,3-1-56,-1-1 0,2 1-279,2 0 1,0 4 278,-4 13 0,1 2 0,0-1 0,1 1 33,0-1 1,2 1-34,0-1 0,0 0-110,1 0 0,2-2 143,10-16 1,2-5-18,-10 19 1,1-1 0,0-2-454,6-7 0,2-2 0,-2 2 429,-6 11 1,-1 1 0,-1 2 7,10-12 0,-1 6 184,10-8-151,-13 17 1,2 1-43,2-1 1,2 1-59,10-7 0,0 1 145,-10 9 1,-1 3-85,-2 3 0,-2 3-195,3 1 78,-5 3-2425,-16 8 2783,-43 32 0,-13 9 1,21-19-1,-19 17 1,-1 0-1</inkml:trace>
  <inkml:trace contextRef="#ctx0" brushRef="#br0" timeOffset="50495">15864 2536 24402,'-1'-41'1272,"0"8"-1155,1 33-117,0 3 151,2 9 68,10 29-149,-3-9 0,2 2-70,0 0 0,1 2 11,5 11 0,0-2-11,3 2 67,7 7 101,-4-28 264,2-13-124,12-19-213,-3-12-28,6-17-61,-3-3 27,-10 7 1,3-2-60,-2-3 1,0 0 8,0 0 1,-1 0-46,-5 4 1,-3 2-387,2-7-5187,-5-7 5635,-7 7 0,-4 8 0,-5 12 0</inkml:trace>
  <inkml:trace contextRef="#ctx0" brushRef="#br0" timeOffset="51676">17949 568 24295,'-10'-32'667,"-5"17"-365,-25 60-137,15-5 1,1 4-124,-1 0 0,1 3-29,8-2 0,2 4 0,3-1 71,3 7 0,8 0-25,9 7 0,9-4-26,10-17 1,6-8-242,1-11 0,3-9 208,3-12 0,0-8-6,19-16 6,-20-7 0,-1-8 19,-5-8 1,-2-6 26,-8 8 1,-1-4 0,-3 1-506,1-12 0,-6 1 568,-5 1 1,-4 4 69,-3-10 44,-3 9 57,0 15 72,-3 11-352,-2 22-22,-4 47 22,3 14-95,3-9 0,1 3 95,1-7 0,1-1 151,0 4 1,0 0-152,1-3 0,1 1-33,4 10 0,3-1-37,0-13 0,1-2 70,0-2 0,2-5 0,7-2 101,8-70-90,-10 8-11,-2 0 0,1-4 493,4-22-482,0 18-11,-2 7 925,-3 22-970,-3 21 17,4 9 28,5 13 3,-2-1 0,2 1 19,5 0 0,3-2-39,9 2 1,1-3 7,-6-8 1,0-6 8,29-4 73,-23-23 33,5-26-78,-28 9 0,-2-5 36,0-8 1,-3-2-37,-4 8 0,-4 3 39,-5-25-33,-6 31 50,-7 12-84,-8 8-39,-17 20 22,-2 31 3,21-8 0,2 3-20,4-2 1,5 1-128,7 0 1,4-2-76,14 6-16,14-6-436,13-12-968,-3-13 1,3-5-667,-6-5 1,1-4 2244,20-10 1,-3-2 0,-7-1-1,0-11 1</inkml:trace>
  <inkml:trace contextRef="#ctx0" brushRef="#br0" timeOffset="52476">19565 724 26435,'-34'34'173,"0"0"1,2-1 0,7 2-107,8 23 45,7 3-112,8-24 0,4-1-123,15 12-297,13-2-325,6-37 0,4-11-325,24-12 315,-19 0 0,-1-6 231,-13-2 0,-3-6-14,6-17 1,-5-7 598,-7-5 1,-4-4 507,-5 12 1,-1-2 0,-4 2 60,-2-10 0,-5 4-45,-3 7 0,-2 6 424,-6 2 43,-4 12-811,3 20 112,-3 39-286,6 9 11,4 11 1,1 3-76,1-17 0,1-1-284,0 15 0,0 0 283,1-15 1,0-2-3,0 29 193,2-28 1,1-2-754,5 9 190,2-8-464,1-26-533,0-19-2263,14-31 1378,-5 8 1,2-4 1548,8-11 0,3-2 824,1 2 0,1 2 583,-8 11 1,-1 3 1418,12-12 55,-24 23-369,-6 8-291,-5 4-190,-3 6-1014,-18 8-219,0 8 557,-18 9-574,6 6-78,-12 15 84,9 4 297,4 8-208,20-14 46,21-6-135,18-12-51,15-1-5,13-2-11,-13-7 0,4 0-14,-2-1 0,1 1-15,5 0 1,-3 0-96,-15-3 1,-5-1-414,7 4-1150,-25-7-8161,-3-3 9796,-4-1 0,0-1 1,-4 0-1</inkml:trace>
  <inkml:trace contextRef="#ctx0" brushRef="#br0" timeOffset="53511">21338 248 27611,'-8'54'207,"1"6"-201,8-10 0,4 2-623,-2-12 1,1 1 613,3 12 1,2-2 2,-1-17 0,3-2 85,6 4 1,5-3-181,29 8 95,-16-25 0,1-8 0,23-21 132,-23-15 1,-3-9-88,-9-7 0,-4-5 37,-4 7 0,-1-2 0,-1 1-314,1-11 0,-4 2 366,-3 5 1,-3 4 859,-1-7-994,-3 26 0,-1 12 0,-1 32 0,-1 12 0,0 6 0,2 13 0,-1 3-62,-1 1 0,1 0 42,2 1 1,2-4-233,5 12 56,4-12 95,4-12 96,0-17 5,-1-11 44,10-28 152,3-28-95,-8 10 0,-2-2-84,-2 3 0,-1 1 106,10-25 401,-11 32-541,0 11-90,2 25 124,9 27-50,-3 4-158,5 13 23,-8-23 90,4-5-23,0-9 101,14-9-6,3-25 6,8-23 118,-12-8-28,-10-9 106,-12 17 106,-3-2-246,-7 18-112,0 14 56,-4 24-62,0 17-44,0 5-79,1 2 135,6-2-62,10 0 73,11-16 39,18-18 39,-5-18 28,5-19-33,-6-3 13,-11 7 1,3-1-46,-1 5 1,1 1 0,3 1 0,1 2 8,12 0-11,-14 31-56,-17 11-28,-4 14-162,-5 8-460,-4 20-1316,-13-3-4071,-28-5-153,-2-23 6246,-22-28 0,35-4 0,5-4 0</inkml:trace>
  <inkml:trace contextRef="#ctx0" brushRef="#br0" timeOffset="53677">22762 72 22901,'-38'9'-1685,"12"-5"1,16 3 0</inkml:trace>
  <inkml:trace contextRef="#ctx0" brushRef="#br0" timeOffset="53880">21269 419 26900,'65'-10'-1335,"-1"0"1,-16 2-1,2 0 1,1 0 1334,11-2 0,3 0 0,-7 1 0,-6 1 0,-3 0 0,11-2 0,0 0 0</inkml:trace>
  <inkml:trace contextRef="#ctx0" brushRef="#br0" timeOffset="54292">23828-1 28671,'39'27'0,"-5"10"0,-3 7-1221,0 10-1,-1 3 1222,0 1 0,-3 2 0,-11-17 0,-3 1 0,-2-1 148,-2 6 1,-3 2-149,-2-3 0,-1 3 0,-3 0 0,-2 2 0,-2 1 0,-2 1-280,-1-4 1,-2 1-1,0 0 1,-2-2 230,-2 3 0,-1-2 0,-3-2-173,-3-2 0,-2-2 0,0-3-1373,-6 1 0,-3-4-612,-9 3 0,-6-2 2207,3-8 0,-4 0 0,4-4 0,5-2 0,1-3 0,-8 2 0,0 0 0</inkml:trace>
  <inkml:trace contextRef="#ctx0" brushRef="#br0" timeOffset="55093">17521 214 22873,'0'-16'1568,"0"29"-1058,-6 20 89,-1 27-207,-5-2-478,5-25 1,1 1 247,-1 2 1,1 2-62,-1 7 0,1 1 5,1-1 0,1 4-80,1 1 0,1 5 1,1 0 4,1-1 1,1-1 0,2 4-430,2-5 1,3 2-1,0 1 1,0-4 397,1 3 0,1-4 0,4 1 11,8 5 0,5 0 0,2-6-101,10 2 1,4-5 106,-9-12 0,2-1 0,2-5-17,14 4 0,-1-7 8,-13-10 0,-2-4 4,20-1 353,-36-8-331,-5 0 1793,-11-3-4303,17 3 2533,18-1 1,-12 1-1,6-1 1</inkml:trace>
  <inkml:trace contextRef="#ctx0" brushRef="#br0" timeOffset="55242">19308 1910 10959,'0'0'0</inkml:trace>
  <inkml:trace contextRef="#ctx0" brushRef="#br0" timeOffset="57047">18308 4091 27544,'34'-13'-295,"1"1"0,0 0 0,1 3-1671,28 6-2139,0 1 4105,-5 9 0,-28-6 0,-8 6 0</inkml:trace>
  <inkml:trace contextRef="#ctx0" brushRef="#br0" timeOffset="57196">18223 4407 23937,'56'-12'-649,"-1"0"1,-8 1 0,2 0-1,-2-1 649,5-4 0,-3 1 0,-5 3 0,-3 0 0,9-6 0</inkml:trace>
  <inkml:trace contextRef="#ctx0" brushRef="#br0" timeOffset="57628">19342 3267 25993,'0'53'1226,"0"12"-1100,0-25 0,1 3-865,1 4 0,0 2 839,1 0 1,0 3-81,1-4 1,2 2 0,0 0-6,0-1 0,0 1 0,0-1-19,1-1 0,-1-1 0,0-2 4,4 15 0,-1-7-403,2 5 7,-1-14-1335,-5-15-6934,-2-22 8665,-2-15 0,-1-3 0,0-2 0</inkml:trace>
  <inkml:trace contextRef="#ctx0" brushRef="#br0" timeOffset="58031">19943 3340 25724,'-7'59'423,"0"-1"1,-1 0 0,1-3-365,2-11 0,1 1-6,1 19 0,1 1-951,1-16 0,3 0 898,3 12 0,3-2 0,3-22 0,2-3 115,4-3 0,3-4-149,24 17 191,-11-27 1,4-6-158,-2-8 0,0-7 47,4-11 1,-3-6 5,-10-1 1,-5-4 13,-6-20 0,-8-3 90,-12-11-157,-1 22 0,-6 2 19,-11 11 1,-6 5-717,-3 7 0,-2 6-2277,-31 12 2974,34 17 0,5 5 0,7 6 0,6 7 0</inkml:trace>
  <inkml:trace contextRef="#ctx0" brushRef="#br0" timeOffset="58357">20763 3862 26827,'-13'49'118,"2"-3"-1,11-31 51,0-8-173,5-24-499,1-12-3859,1-8 4363,-1 8 0,-4 16 0,-1 7 0</inkml:trace>
  <inkml:trace contextRef="#ctx0" brushRef="#br0" timeOffset="58963">21198 3345 26794,'29'-40'69,"0"1"0,-6 6 0,1 6-58,33 15-39,-1 19-22,-10 30-152,-24-6 0,-4 5 118,-5 0 0,-6 2-235,-8 3 0,-5-2 219,-9 18 67,-5-22 1,-5-1 32,3-7 0,-1-1 160,-3 1 0,1-4 355,-4 0-11,16-15-264,12-8 188,4-7-276,6-3-147,6-7 1,9 0-1,24-3-21,13 9-35,3 3-275,1 20 24,-21 10 108,-17 3 1,-3 6 53,-6 2 0,-4 4 98,-1 8 0,-7 1 31,-9-10 0,-6-2 44,-24 23 68,-10-27 101,-9-8 22,-3-6 95,-5-7-106,3-5-115,23-3 0,0-1-98,-14-7-426,9 2-1669,24-5-2580,26 1 4675,21-5 0,-13 6 0,10-2 0</inkml:trace>
  <inkml:trace contextRef="#ctx0" brushRef="#br0" timeOffset="59345">21940 3195 27930,'-3'39'101,"0"0"0,1 2 0,1-1-76,4-2 0,1-1-385,-1 3 0,0 0 360,1-1 0,-1 1 3,1 11 0,1 1-6,-1-5 0,0-2-154,0-1 1,0-3-556,1 17-955,-1-35-1072,2-12 2770,4-12 1,-5 0 0,2-6 0</inkml:trace>
  <inkml:trace contextRef="#ctx0" brushRef="#br0" timeOffset="59762">22256 3362 28087,'15'-32'-3,"-1"-1"1,21-19-35,-3 55 1,3 11-90,-1 7 0,-1 5 100,1-1 1,-4 5-84,-4 20 0,-10 4 109,-15-9 0,-8 0 33,-9 10 1,-6-2-31,1-12 0,-4-5 78,-5-4 0,0-4 20,-8 2 101,7-8-12,11-7 265,10-9-455,38-3-46,35-15-5,-10 5 1,2-2-415,-4-2 0,-2-1 373,0 1 0,-5 0-233,9-3-1148,-5-3-4862,-22 0 6335,-11-4 0,-13 8 0,-7 4 0</inkml:trace>
  <inkml:trace contextRef="#ctx0" brushRef="#br0" timeOffset="60178">23078 3106 27029,'-21'35'319,"4"3"-286,15-4 1,5 3 2,9 1 1,4-1-37,-4 0 0,3-1 11,9-4 0,3-4-5,17 3-6,-13-14 0,2 0 11,-1-1 0,1 1-11,3 4 0,-3 0-33,13 12-12,-21-1 45,-19-8 34,-4-2-29,-9 1 90,-23 7-89,-27-6-440,16-11 0,-2-2-359,6-4 1,2-2-3023,-31-5 3815,26-24 0,19 14 0,4-12 0</inkml:trace>
  <inkml:trace contextRef="#ctx0" brushRef="#br0" timeOffset="60429">23221 3093 27690,'61'-22'102,"-1"0"1,2 3 0,0 5-103,-4 10 0,-2 5 2,-14-2 1,-4 2 53,13-1-56,-35 0 0,-8 0-123,-5 0-3243,-10-2 3366,-19-4 0,13 3 0,-10-2 0</inkml:trace>
  <inkml:trace contextRef="#ctx0" brushRef="#br0" timeOffset="69124">3155 7500 16308,'11'-26'1025,"-1"5"-728,-10 21 241,3 9-34,1 8-89,1 18 145,2 14-297,-4-11 0,1 8 0,-1 4-810,-1 0 0,0 5 0,0 1 0,0 1 611,0 1 0,0 1 1,0 1-1,-1 1-31,0-7 1,0 3 0,0-1-1,0 0 1,-1-4-1,0 16 1,0-4 0,0 4 20,0-13 1,0 3 0,0 2 0,0-1 0,0-2-642,0 0 0,0-3 1,-1 1-1,1 2 602,0 0 1,-1 2 0,1 1 0,-1 1 0,0 0-16,-1 5 0,0 1 0,-1 1 0,1-2 0,-1-2-425,1 3 1,-1-3 0,1 0 0,-1 4 424,0-10 0,0 2 0,0 2 0,0 0 0,0-1 0,1-3-228,-2 10 0,1-2 0,0-1 0,0 0 229,1-12 0,0 1 0,-1-1 0,1 1 1,0 0 10,0 0 0,-1 0 0,1 0 1,0 0-1,0 0-26,0 0 0,0 0 1,1 0-1,-1 1 0,0-1 15,0-1 0,1 0 0,-1 0 1,0 1-1,-1 4 19,0 3 1,0 3-1,-1 2 1,0 1 0,0 0-1,-1-1 70,1-8 1,0-1-1,0 1 1,-1-1-1,1 2 1,-1 1-1,0 1-34,0 2 0,-1 2 0,0 1 0,0 1 0,0 1 0,0-2 0,0-2 0,0-2-30,-1 7 0,0-2 0,1-2 0,-1-1 1,0 0-1,0-1 11,1-2 1,-1 0-1,1 0 1,-1-2 0,1-1-1,0-4 43,0 6 0,0-5 0,0 0 0,0 3 54,1-1 1,-1 3 0,1 0 0,0 0 0,1 0-102,0-4 1,1 0-1,-1 0 1,1 0 0,0 1-22,0 3 0,0 1 1,0 0-1,0-2 0,1-4-12,0 14 0,0-6 0,1-4 22,0 4 1,1-10 1167,0-4-1184,0-10 2012,0-6-2018,0-10 2608,0-9-4293,0-11 1685,0-63 0,0 42 0,0-43 0</inkml:trace>
  <inkml:trace contextRef="#ctx0" brushRef="#br0" timeOffset="70554">1437 14293 14510,'-39'0'1357,"1"0"1,-2 0-1,4 0-891,10 0-371,0 0 101,15 0 229,6 0-111,3 0 487,20 4-471,7-1-16,26 4-34,12-5-599,-22-1 0,4 0 484,8-1 1,7 0-43,-8 0 0,7 0 1,3 0-1,1-1-400,-8 0 0,1-1 0,1 0 0,1-1 0,3 1 321,2 0 1,3 0 0,2 0 0,0 0 0,-2-1 0,-1 1-532,1-1 0,-1-1 0,-1 0 0,-1 1 1,1-1 491,-2 1 1,1 0-1,-1-1 1,-1 1 0,-2 0-5,-1 0 0,-2 0 1,0 0-1,4 0-181,-5 1 0,3-1 1,2 0-1,2 1 1,0-1-1,0 1 198,-6 0 0,0 0 1,1 0-1,0 0 1,1 0-1,2 0 1,0 0-12,4 0 0,1 0 0,3 0 0,0 0 0,0 0 0,-1 0 0,-1 0 0,-2 0-162,-2 1 1,-1-1-1,-1 1 1,-1 0-1,0 0 1,-1-1 0,1 1 154,7 0 1,0-1 0,0 1 0,-2 0 0,-1 0 0,-4 0-126,10 0 0,-4-1 1,-2 1-1,1 0 126,0 0 0,1 0 1,0-1-1,-1 1 120,0-1 1,-1 1 0,2 0 0,4-1-108,-10 1 0,3-1 0,3 1 0,0-1 0,1 0 0,0 0-10,-6 1 0,-1-1 0,0 1 0,1-1 0,1 0 0,2 1 0,1-1-44,-5 1 0,2-1 0,2 1 0,1-1 1,0 0-1,0 1 0,-1-1 0,-1 1 0,-2-1 39,6 1 0,-1-1 1,-1 1-1,-1-1 0,-1 1 1,0-1-1,1 1 3,-2 0 0,1 0 1,0-1-1,0 1 1,-2 0-1,-1 0 1,-3 1-5,5-1 1,-3 0 0,-1 1 0,0 0 0,5-1 40,-6 1 1,3 0 0,1 0 0,2 0 0,0 0 0,-1-1 0,1 1-40,0 0 0,-1 0 0,1 1 0,0-1 0,1 0 0,1 0 0,2-1 0,-7 1 0,2 0 0,1-1 0,1 1 0,0-1 0,0 0 0,-1 1 0,-2-1 0,-2 0-62,5 1 1,-2-1 0,-1 1 0,-1-1 0,0 1 0,-1-1 0,0 0 61,6 0 0,1-1 0,-1 1 0,-1-1 0,-2 0 0,-3 1 125,9-1 1,-5 0-1,1-1 1,3 1-122,-8-1 1,2 1 0,2-1 0,1 0-1,1 0 1,-1 0-5,1-1 0,-1 1 0,1-1 0,1 0 0,1 1 0,2-1 35,-10 1 0,3-1 1,0 1-1,1-1 0,0 1 1,1-1-1,-1 0 0,-1 1-32,0-1 1,0 0-1,0 0 1,-1 0-1,1 0 1,-2 0 0,-1 0-1,-1 1-54,6-1 0,-1 0 0,-2 1 0,-1-1 0,0 1 0,0-1 50,9 0 0,1 0 0,-2-1 0,-2 1 0,-3 0-4,-3 1 1,-3 0 0,-1 0 0,0 0 91,2 0 1,0-1 0,-1 1 0,1 0-88,-1-1 0,0 1 0,0 0 0,5 0 4,1 0 1,4 0 0,1-1-1,2 1 1,-2-1-5,-9 1 0,-1 0 0,0-1 0,1 1 0,-1-1 0,1 1-32,-2 0 0,2 0 0,-1-1 0,-1 1 0,0 0 0,-1 0 28,6-1 1,0-1 0,-2 1 0,-1 0 0,-5-1 3,11 1 0,-6-1 0,2 0 273,-9 0 0,1-1 0,0-1 0,-2 1-374,4 0 0,-3-1 1,2-1 66,5-2 1,1-1-1,-3-1-8,8-3 0,-6-1 42,-14 3 0,-2-1-199,-4 0 0,-3 1-741,7-4-697,-10 7 0,5 0 1637,10 2 0,6 1 0,-6 0 0,-8 0 0,-2 0 0,21 1 0,1 1 0</inkml:trace>
  <inkml:trace contextRef="#ctx0" brushRef="#br0" timeOffset="70673">17513 13623 14247,'0'0'0</inkml:trace>
  <inkml:trace contextRef="#ctx0" brushRef="#br0" timeOffset="73066">3110 14091 15434,'27'0'-179,"-3"0"-79,-20 0-106,1 0-100,-5 0 75,1 0 1,1 0 0</inkml:trace>
  <inkml:trace contextRef="#ctx0" brushRef="#br0" timeOffset="74999">2939 14220 14163,'42'-3'857,"-7"0"-734,3-8-50,-3 0 50,4-1-120,-6 1 0,3-2 16,5 0 1,2-1-20,15-6 0,0 0-651,-9 3 1,-1 0 650,0 0 0,-2 0-11,-11 3 0,-1 0-130,1-1 0,0 0 141,-1-2 0,2-2 11,10-8 1,1-4-12,2-3 0,-2-2 61,0 1 1,-1-2-328,-4 1 0,-3 0 308,-12 9 0,-2 1-6,2-2 1,-1 0-9,0 0 0,1-2-144,11-14 0,3-3 187,-11 13 0,0 0 0,2-3 5,8-10 1,3-3-1,-2 2-338,-7 7 1,0 1 0,0 0 294,0-1 1,-1-1 0,-1 2 97,4-7 1,-1 1-293,0-2 0,0-1 195,-1 0 0,2-4-6,-9 13 0,2-3 0,1-3 0,1-1-19,4-6 1,1-3 0,1-1 0,-1 1-342,1 1 1,-1-1 0,1 0 0,0 1 336,-1-1 1,1 0-1,-1 2 1,-3 5-6,-4 7 0,-2 4 0,-1 1-84,8-11 1,-2 3 91,-4 8 1,2-2 8,-2 3 0,2-2 0,2-2-17,6-7 0,2-1 0,0 0 0,0 0 0,1-1 0,0 1 122,3-3 0,1 1 0,-2 3-122,-11 12 0,-1 3 0,0 0 0,0 0 0,1 1 0,0 0 5,16-15 1,-1 1-9,1 1 0,-1 0 74,-2 2 0,2-2-73,-5 5 0,3-3 1,0 0-22,1 0 1,1 0 0,2-2-11,-4 5 1,1-3 0,1 1 0,-2 3 246,4-4 0,-1 2 1,-1 2-215,-1 2 0,0 0 0,-2 4 0,3-2 0,0 1 20,-3 5 0,2-2 1,1 0-20,0 0 1,0-1 0,3 0-2,-5 3 0,2-1 0,0 0 0,-2 1 59,4-2 1,-3 1-1,0 2-61,-2 0 0,0 1 1,-4 2-2,5-2 0,-2 1-28,1 0 0,-1 0 137,1 1 1,2-1-105,-5 2 0,2-1 0,1-1-15,2 0 0,0 0 0,3-1-87,-4 2 0,2-1 0,0 0 1,-2 2 11,5-2 0,-1 0 0,-1 2 56,3 0 1,0 0-1,-3 3-25,5-1 0,1 2 38,-3 2 0,4 0 1,0 2-7,-4 2 1,-2 2 0,3 1-17,11-3 0,1 2 0,-2 1 4,4 2 1,-1 2 36,-14 3 0,0 1 0,1 2 24,1 0 0,1 1 1,3 3-23,3 1 1,3 3 0,3 1 0,1 1-96,-8-1 0,1 0 0,1 2 1,1 0-1,0 0 95,-6 0 1,1 1 0,1 0 0,-1 0 0,-1 1 0,-2-1-254,2 1 0,-3-1 0,0 1 1,-1-1-1,0 0 263,10 2 1,0-1 0,-2 0 0,-3-1-12,2 1 1,-4-1 0,4 1 49,2-1 1,4 2-1,3-1 1,-1 1-41,-10-1 0,1-1 0,0 1 0,2 0 1,2 0 1,0 1 0,2 1 0,3-1 0,-1 2 0,-1-1 0,-3-1-267,2 1 0,-1 0 0,-2 0 1,-1 0-1,0 1 254,-1-1 0,0 1 0,0 0 0,-3 0 0,-2-1 0,-3 1 0,-2-1 0,-1 0 0,0 1 0,0 0 0,1 0 0,-1 0 0,0 0 0,1 1 0,-1 0 0,1-1 0,-1 1 28,1 0 1,0 0 0,0 0 0,0 0-13,-1 0 1,0 0 0,1 0 0,2 1 26,4 2 1,3 1 0,1 0 0,0 1 0,-3-2-28,0 1 1,-3-1 0,0 0 0,3 1-58,-1 0 1,3 2-1,1 0 1,-2 0 0,-4-1 42,-3-1 1,-3-1 0,-1 0 0,-1 1 2,1 1 1,0 0 0,-1 1-1,0 0 7,-1 0 1,-1-1 0,2 2 0,1 1-8,1 1 1,3 3 0,1 1-1,0-1 1,1 1-6,2-1 0,0 1 0,0-1 0,2 1 0,2 1-2,-9-5 1,3 2-1,0 0 1,1 0-1,0 0 1,-2-1 0,-1-1 11,9 4 0,-1 0 0,-2-2 0,0 0 0,0 0-4,-1-1 1,1 0 0,-2-1 0,-1 0 0,-2-1-128,-3-1 1,-3 0 0,0-2 0,-1 1 132,2 0 1,-1 0-1,0 0 1,0 0 91,13 7 1,1 1 0,-1-1-105,-1 0 0,1 0 0,-1-1-12,-1 0 0,-1-1 0,4 1 13,-14-6 0,2 1 0,2 0 0,0 1 1,0-1-2,1 1 0,1 0 0,0 0 0,-1 0 0,1 0 47,0 0 0,0 0 1,0 0-1,0 0 1,-1-1-47,9 5 0,1 0 1,-2-1-1,-3-2-1,0 0 0,-4-2 0,4 2 219,-1-1 1,3 1-1,1 1 1,0-1-219,1 1 0,1-1 1,0 0-1,-1 0 0,1 0 1,0 0-1,-1 0 1,-1-1 106,-2-2 0,-1 0 1,-1-1-1,-3-2-69,0 0 0,-3-2 1,-1 0-5,1 0 1,-1 0-1,0-1-24,-2-1 0,-1-1 1,1-1 29,-3 0 0,1 0 0,-1-1 131,20 4 0,0-1-91,-1-2 0,1-1 704,-5-2 0,1 0-709,-13-4 1,0-1-1,0 0-68,14 1 1,-1-1 22,-2-1 0,-1-1-51,-9-2 1,-2 0 19,20-2-468,-24-3 0,0-2 468,-3-5 0,-3 0 0,19-2 0,-21-6 0</inkml:trace>
  <inkml:trace contextRef="#ctx0" brushRef="#br0" timeOffset="75148">22419 12455 14409,'0'0'0</inkml:trace>
  <inkml:trace contextRef="#ctx0" brushRef="#br0" timeOffset="78538">7658 8910 18739,'-12'36'131,"0"0"0,1-3 0,1 2-361,3 18 0,1 3-941,0-4 1,-1 0-168,-1 11 1,0 0 561,3-14 0,0-3-400,-1 19 520,4-21 1,0 1 655,-3 21 227,3-25 0,-1 1 1046,-2-3 0,-2-2-80,-3 19-580,3-20 1,-1-1 657,-3 9 5,2-3-502,1-3 43,4 14-671,1 5-712,2-18 1,1 0-1116,4 26 1105,-2-30 0,0-1-1300,6 22 577,-3 3 301,-2 3 701,-2 2 297,-1 0 1030,-5-21 1,-1 2 16,-1-2 1,-1-1-505,-1 0 1,0-1 32,-1-7 1,2-2 387,-2 7 128,1 10-879,4 2-420,2-17 0,2 0-931,0 20-581,-1 5 302,-2-12 308,-3 7 6,-1 6 898,2-27 1,-1 0 204,1 1 0,-1 3 849,-4 14 0,-2 3-152,1 1 1,-1 2-153,3-11 0,0 2 0,0-2-416,-1 8 0,1-3 56,2-5 0,1-3 258,0 13-348,4-21 0,1 2-2862,0 1 0,1-1 1056,0-1 0,0-1 1810,4 25 1,-2-38 0,2-8 0</inkml:trace>
  <inkml:trace contextRef="#ctx0" brushRef="#br0" timeOffset="79220">7179 12912 19014,'-19'59'328,"1"-1"1,1-2 0,2-4-217,8-19 0,0-1-82,-3 20 1,-1 3-31,-1 7 0,-1 2-1115,-1 0 1,1 1 1058,0-1 0,1-3-65,3-17 1,0-3 53,2 1 0,0-2 347,1-2 1,0 0-351,-1 7 0,2 1 207,0-6 1,1 0-133,0 5 1,1-3 157,-2 13 156,2-14-213,0-18 1147,-1 7-1253,-1 3 39,1-1-22,-1-1-17,2-10 6,-2 1-12,1 1-5,-5 13 22,-1 11-11,1-12 0,0 2 19,-1 6 1,0 0-20,1-6 0,0-1 20,1 1 0,-1-2 181,-1 13-11,-4 17 908,2-4-950,5-25 1,0 0 98,-2 14-73,2-8-169,3-17 146,1 0-106,1-1 90,-3 9 44,1 1-112,-3 11 6,1-12-73,2-1 5,0-9 35,-3 10-1,-1 2 174,-4 8-107,3-10 40,1-7-34,4-10-118,-1 0-1579,2-4 1585,-2-3 0,4-5 0,-1-4 0</inkml:trace>
  <inkml:trace contextRef="#ctx0" brushRef="#br0" timeOffset="82194">5965 12404 23091,'-42'-47'239,"1"-1"1,7 7-1,0-1 1,5 2-162,4 3 1,2 0-927,0-1 0,-1-3 0,-1 0 907,-6-13 0,-2-5-43,5 6 1,-2-6 0,-2-3 0,0 0-13,4 9 1,1-2-1,-1 0 1,0-1-1,-2-1-447,1 2 0,-1-2 0,-1 0 1,0 0-1,1 1 0,1 3 383,1 2 1,1 1 0,1 2 0,0 2-1,0 3 50,-10-16 1,0 5 0,3 9 472,4 10 1,0 6-512,-10-6 1,-2 3-194,10 10 0,0 1-126,-7-4 0,-2 5-1761,-24 7-2325,24 50 4453,7 20 0,23-5 0,11-7 0</inkml:trace>
  <inkml:trace contextRef="#ctx0" brushRef="#br0" timeOffset="82777">5735 12511 23842,'36'8'50,"-3"2"-50,-9 10 17,-2-3-11,-1-3 94,-2-6 1132,8-5 91,1-30-612,8-25-672,-21 20 0,-3-2-172,0-5 1,-3-1 132,2-20-432,-3 2-1120,0 5-8279,0-5 8732,-5 22 1,1 4 0,-4 23 0</inkml:trace>
  <inkml:trace contextRef="#ctx0" brushRef="#br0" timeOffset="83528">4715 9115 24531,'-26'-8'61,"-9"47"-58,17 8 0,2 8 10,0-9 0,-1 3 0,-1-1-1044,-1-1 1,0-1-1,1-2 1020,-4 8 0,1-5 11,1-11 0,2-6 1019,-2-6-761,-4-12 703,2-35-356,0-28-345,13 9 0,5-3-184,2 6 0,3 2 10,2 0 1,5 3 14,10-1 1577,8 10-1678,3 13-40,21 14 57,-19 11 0,1 5 8,0-2 0,0 1-159,2 8 0,-2 1-12,12 13-773,-14-16 1,0 0-2608,-3-2 0,0 0 3526,20 12 0,-19-13 0,-21-16 0</inkml:trace>
  <inkml:trace contextRef="#ctx0" brushRef="#br0" timeOffset="84112">10853 10822 26967,'1'35'151,"1"0"0,-1 2 1,2 2-119,2 20 1,0 3-40,0-1 1,-1-2-937,-1-1 0,1-2 60,-3-11 0,2-7-3341,3-9 4309,8-12 0,-5-14 1,3-3-1</inkml:trace>
  <inkml:trace contextRef="#ctx0" brushRef="#br0" timeOffset="84278">11187 11161 26015,'48'-3'-455,"0"0"1,0 0 0,9-2-1,1 0 1,-8 1 0,15 2-1,-28-1 1,0-1 0</inkml:trace>
  <inkml:trace contextRef="#ctx0" brushRef="#br0" timeOffset="84713">12433 10862 26514,'-27'31'160,"1"-1"1,-1 2-1,1 1-157,3 0 0,0 1-388,-2 0 1,0 1 400,1-1 1,-1 0 0,-6 6 0,-1 0-3,5-10 0,2-1-14,-21 18 275,16-27-275,18-28 53,1-11-59,3-15 6,4-1 0,2-3 3,0-2 0,1-2 70,3-4 0,1 0-17,3-13 435,8 29-379,-1 26-78,5 17 66,5 9-100,-1 7 0,2 4-101,5 3 1,2 0-1194,8 8 0,2-1-826,-7-12 1,0-3 2119,2-8 0,-3-5 0,-7-6 0,1-6 0</inkml:trace>
  <inkml:trace contextRef="#ctx0" brushRef="#br0" timeOffset="84962">12820 10628 26816,'27'42'50,"0"0"1,-1-1-1,3 10 1,-1 1-1,-6-4-126,-7-7 1,-5-1-626,-1 7 1,-1 4 0,-6-4-997,-7-4 0,-6-2-235,-10 17 0,-10-1 1725,-2-21 1,-6-3 0,3-4 0,5-2 0,0-1 0,-8 1 0,0 1 0</inkml:trace>
  <inkml:trace contextRef="#ctx0" brushRef="#br0" timeOffset="85296">10548 10428 21444,'-45'22'1038,"0"0"0,2 5 1,6 7-670,17 8 1,5 5-1292,-1 11 0,2 3 1092,6-17 0,2 0 0,0 1-22,-1 22 1,3-2-37,0-8 0,6-2-152,10 5 0,12-1-257,4-14 0,7-2 1,9-1 296,0-12 0,9-1 0,4-1 0,-2-1 0,-6-1 0,1 7 0,-4 0 0,3-5 0,1-13 0,-1 0 0,1 1 0,-1-1 0</inkml:trace>
  <inkml:trace contextRef="#ctx0" brushRef="#br0" timeOffset="85477">12675 11785 16420,'0'0'0</inkml:trace>
  <inkml:trace contextRef="#ctx0" brushRef="#br0" timeOffset="86294">9795 9688 23030,'0'-36'651,"0"-1"1,-20 60-1,-4 21-626,6 9 1,1 8-18,2-12 0,-2 6 1,0 1-1,3-5 37,-4 19 0,6-11 1383,8-8-1260,14-56-11,2-22 0,1-10-115,-1 0 0,0-5 42,2-12 0,0-8 0,0 5-6,-1 4 1,-1 1 10,0-7 1,0-4 0,0 15-130,3 14 40,1 60 34,-2 35-495,-6-8 1,0 4 460,0-11 0,0 1-174,0-3 1,2 3-1,0-1-632,-1-2 1,1-1-1,0 0-1171,0 3 0,0-1 0,-1-3 1977,1 0 0,-2-7 0,-2-1 0,-6-31 0</inkml:trace>
  <inkml:trace contextRef="#ctx0" brushRef="#br0" timeOffset="86430">9661 10071 26172,'53'-11'-156,"-1"-1"1,11 0-1,5-2 1,-10 4-1,6 2 1,-2-2 0,-1 0-1</inkml:trace>
  <inkml:trace contextRef="#ctx0" brushRef="#br0" timeOffset="86712">10499 9888 24878,'-43'21'837,"17"1"1,1 5-735,7 7 1,3 4-71,0-2 1,2 0-34,2 29 0,25-32-722,11-12-992,20-10-395,-13-13 0,4-5 1771,16-12 1,-1-4-1,7 1 1,-25 3-1,1-1 1</inkml:trace>
  <inkml:trace contextRef="#ctx0" brushRef="#br0" timeOffset="87379">10909 9802 25746,'-35'35'310,"0"0"0,2-2 0,7-1-198,13 11-34,5 11-78,12-17-201,13 5-214,38-26 87,-18-12 1,4-5 251,11-7 1,0-7 106,-1-4 0,-4-6 81,-11 2 0,-5-5 89,-5-7 1,-8-1 330,-5-13-291,-15 6-208,-21 34 6,-6 46-39,5 8-22,10 19 22,26-19-605,9-20 0,8-4-123,12-6 0,6-6 526,14-8 1,2-8 201,-10-3 0,-3-8 137,3-20 0,-8-7-168,-24 13 1,-4-1 198,4-10 0,-5-2 219,-10-2 0,-4 1 66,1 5 1,-2 1-236,-2 0 1,-1 3 66,-2-10 6,-2 29-89,2 8-196,1 6 44,1 2 275,0 24-40,-1 24-133,-1 13-310,3-20 0,0 2 203,0-6 1,1 1-46,0 3 0,0 2-170,0 1 0,0 3 170,0-2 0,0 4 0,0-1-38,0 1 1,0 1-1,0 1-356,0 6 0,1 1 1,-1-4-503,0 7 0,0-5-732,1-15 1,-1-7-1789,0-11 3416,-4-29 0,3 3 0,-3-12 0</inkml:trace>
  <inkml:trace contextRef="#ctx0" brushRef="#br0" timeOffset="88362">11666 9819 25545,'17'-38'543,"0"0"0,9 4 0,4 9-543,11 16-5,20 12-398,-20 11-622,4 24 492,-22 15 270,-18-19 0,-5-1-79,-13 18-380,-16-13-269,10-23-819,6-8-2318,7-5-375,33-32 3786,-1 5 0,3-6 2263,13-18 0,2-4-970,-5 6 0,-2 0 975,-3-2 1,-7 1 1225,-2-14 337,-12 5-1926,-18 32-180,-19 49-773,-2 24-157,9-3 1,1 2-62,8-7 0,2 0-34,2 17 0,7 0-445,14-6 0,10-3 59,9 1 0,10-9 291,13-15 0,4-12-180,-10-13 0,-2-8 370,-4-6 1,-7-5 189,4-24 484,-26 11 0,-3-3-181,2-25-521,-12 7 1,-19 24-51,-10 30 33,-8 17 7,-3 14-40,0 15-324,6 6 290,8 1 603,10-4-536,16-1 135,28-24-106,2-13-23,16-27 146,-14-14-73,-6-7 73,-3-3 16,-1-11-50,-7 16-212,-4 4 344,-7 25-316,-5 19 27,3 26-296,4 11 10,6 4 292,6-22 62,0-21-56,3-23-6,-1-8 89,3-10-83,1-3 106,15-16-28,-4 7-84,-1 5-56,-14 18 50,-14 17-55,-4 12 61,-2 8-152,0 23-480,-1-3 273,3 1 393,3-20 22,2-22-51,4-9 180,2-10 95,11-5-145,3 10-130,1 1-5,-6 16-297,-10 6-3791,-1 12 4088,-7-2 0,-2-1 0,-6-9 0</inkml:trace>
  <inkml:trace contextRef="#ctx0" brushRef="#br0" timeOffset="88545">12261 9528 26290,'63'-1'-3277,"0"0"0,-3 2 0,-2 0 2602,-5 1 0,-4-1 0,6 3 1,-15-3-1</inkml:trace>
  <inkml:trace contextRef="#ctx0" brushRef="#br0" timeOffset="89013">13896 9666 24553,'-48'10'276,"0"0"0,-4 12 1,9 7-131,13 24-367,13-17 0,4 1 288,5 10 196,36 2-199,1-32 1,5-7-32,16-4 1,3-8-326,-4-5 1,-2-6 330,-1-7 1,-5-4 200,5-22 24,-13-2-157,-13-2 61,-10 4 153,-7 6-259,-21 12-51,-15 24-11,-5 19 118,-3 25-113,22 9 326,13-12 0,8 1-894,15-2 0,10-4-2313,17 3 0,8-9 2774,-8-17 1,3-7 0,-3-1 0,6 2-1,-4-5 1,-11-8 0,-1-1 0</inkml:trace>
  <inkml:trace contextRef="#ctx0" brushRef="#br0" timeOffset="90677">14574 9871 28059,'40'-26'33,"0"1"1,7 14 0,-4 13-79,-2 29-73,-15-2 1,-2 5-247,-9 1 0,-5 2-23,-1-3 1,-5 0-73,-11 31 459,-8-30 34,-4-33 66,9-38-44,40-23-59,-6 19 1,6 0-21,12 1 1,5 5-20,2 5 0,0 5-157,-10 7 0,-2 3-76,29 0-56,-25 7-156,15-3 302,-2-7 236,2-11-1,-22 2 96,-21-4-62,-40 19 392,-17 25-372,13 7 0,2 8-48,4 9 0,7 5-56,9-6 0,8 0-26,8-2 1,9-5-176,32 0-15,-1-17 0,7-6 180,2-9 0,2-6-326,1 1 1,-3-5 383,-4-7 1,-7-4 69,-16 2 1,-5-2-242,18-25 300,-10 0 141,-13 1-197,-9 8-95,-27 8-72,-28 25 60,13 17 1,-1 7-12,1-2 1,3 5 19,4 5 1,5 2 721,5 8-820,14-4 533,33-16-298,17-20 68,5-11 84,-2-15 50,-24 11-118,-1 4-184,-9 28-68,-3 11 28,-7 32-379,-6-6 1,-1 8 0,0-2 11,0-1 0,0 1-5,-1 5 1,1 6 0,-2-4-125,-3 5 1,-2-5 397,-2-2 1,-3-1 170,-4 1 1,-4-5 144,4-20 1,-3-6 274,-22 1-152,5-33 494,-3-17-409,1-17 31,16-11 0,7-11-328,11 2 0,8-7 0,4-1-890,2 6 0,5-2 0,1 0 0,1 2 786,-1 6 1,1 1 0,2 1 0,2 4-20,9-9 0,4 5 0,-1 8 177,-3 13 1,1 6-223,11-1 1,2 4 68,-6 6 1,0 3-78,3 2 0,-2 5-87,5 16 34,-26 15 3456,-14 1-3518,-2 1 116,-2-2-452,6 3 286,14-10 117,26-4 67,2-20 34,16-11 6,-14-12 58,-17 3 1,0-1 195,-6 1 1,-2 0 103,20-22-443,-25 20 74,-22 25 5,-8 17-51,-5 11 1,-2 11-1076,5 21-78,14-11 834,21-3 370,1-23 6,10-27 139,-17-9 124,-8-13-17,-5-4 448,-8-22 471,-8-1-729,4 2-27,-4 11-141,10 21-223,9 5 49,9 5-94,33 6-43,-16 6 1,1 4-90,6 5 0,0 4-34,-9-2 1,-3 4-43,13 25-251,-27-10 5,-7 0 22,-5-3-409,-3 1 678,-2-12 275,1-4-34,-1-17 168,3-10 342,20-28-295,-3 13 1,4-1-23,10-6 1,3 1-166,1 6 0,2 5-112,24 2-39,-23 32-12,-20 19-470,-15 11-1602,-3 19-4021,-11-2 6144,-4-3 0,2-25 0,1-20 0</inkml:trace>
  <inkml:trace contextRef="#ctx0" brushRef="#br0" timeOffset="90847">16111 9367 17854,'63'6'0,"-12"-1"0</inkml:trace>
  <inkml:trace contextRef="#ctx0" brushRef="#br0" timeOffset="94226">5735 16526 26620,'2'-62'952,"7"10"-812,20 42-78,8 3-62,9 4 28,8 11-675,5 12 647,-28-4 0,1 5 0,13 21 0,0 6-3,-11-9 0,-1 1-295,-4-3 1,0 3-1,-2-2 284,1 5 0,-2-1 11,1 0 1,-1-1-49,-1-2 1,0 1-482,6 5 1,0-1 430,-9-15 1,-1-1 24,3 2 1,-2-3-228,2-8-1689,-8-13-1542,-4-19 3786,-4-25 1,-4 13 0,-1-5 0</inkml:trace>
  <inkml:trace contextRef="#ctx0" brushRef="#br0" timeOffset="94556">6528 16428 24794,'-41'16'1664,"1"12"-1239,16 25-841,9-21 1,0 2 510,-3 4 0,0 1 31,-2 4 0,0 1-17,-1 2 1,0 1-80,-1 1 1,1 0 14,1-2 0,0 2-23,-6 10 1,2 0-7,5-10 1,0-2 11,2-3 0,1-4-28,2 5 97,11-33-2959,12-13 2911,17-23 0,-12 13 0,10-13 1</inkml:trace>
  <inkml:trace contextRef="#ctx0" brushRef="#br0" timeOffset="96560">6791 16243 21881,'-6'-29'2123,"1"5"-1658,5 18-185,2 0-146,3-1-61,7 0-73,5 0-39,18 4-34,-7 1 68,8 8-23,-16 6-40,-4 9 68,-7 8-33,-5 5 33,-3 1 50,-15 14 1,-4-4 150,-7 1 1,8-18 151,9-16 90,7-9 357,18-3-615,23-9-163,-8 2 1,1-1-23,30-10 6,-5 1-6,-29 9-1967,-4 2-2009,-14 3 3976,-2 15 0,-9-8 0,0 10 0</inkml:trace>
  <inkml:trace contextRef="#ctx0" brushRef="#br0" timeOffset="97471">6885 17110 24139,'-31'40'1854,"2"3"-1361,13 3-197,-3 5-77,1 3-91,7-17 1,0 1-62,5-2 1,1-1-68,-2-1 0,2-2-112,14 16-812,7-26-5775,39-5 6699,9-8 0,-12-3 0,-12-6 0</inkml:trace>
  <inkml:trace contextRef="#ctx0" brushRef="#br0" timeOffset="97752">7226 17098 26452,'-6'38'229,"0"-1"1,-1 12 0,-1 2-230,2-7 0,-1 0-471,0 8 1,0-2-323,2-13 1,2-3-2950,-2 9 3742,9-28 0,-3-9 0,3-4 0</inkml:trace>
  <inkml:trace contextRef="#ctx0" brushRef="#br0" timeOffset="97903">7308 17424 25494,'45'-15'-2760,"1"1"1,-4 1 0,-3 1 2759,15-4 0,-26 8 0,-8 1 0</inkml:trace>
  <inkml:trace contextRef="#ctx0" brushRef="#br0" timeOffset="98407">8112 17041 26038,'-35'48'238,"-1"1"1,3-3 0,4-1-214,13-13 1,3-2 30,-16 30-23,3-4-21,1-9 27,6-9-34,3-6 124,5-16-62,3-4 23,4-11-40,-2-6-38,0-7 16,-1-22-28,2-13-45,2-8 45,9 13 0,3 17 28,9 18-28,10 7-11,7 19 11,12 8 0,-8 7-1020,4 4-257,-20-19-145,4 1-3294,-3-11 4716,12-10 0,-16 2 0,6-7 0</inkml:trace>
  <inkml:trace contextRef="#ctx0" brushRef="#br0" timeOffset="98670">8373 16838 18705,'0'-9'4207,"0"2"-3636,0 7-78,18 65 78,-6-21-362,-1-2 0,1 8 1,-2-5-110,-2-6 1,-1 1-67,-1 13 0,0 7 0,-3-7-371,-4-12 1,-2-1-602,0 22 0,-5-4-2339,-18-8 3277,-14 0 0,18-25 0,-4-2 0</inkml:trace>
  <inkml:trace contextRef="#ctx0" brushRef="#br0" timeOffset="99721">7729 16426 25825,'35'-10'-849,"0"1"0,29-8-2058,-23 10-1383,-1 2-2913,-6 2 7203,-7 2 0,-13 1 0,-8 0 0</inkml:trace>
  <inkml:trace contextRef="#ctx0" brushRef="#br0" timeOffset="99856">7896 16606 17434,'-7'9'7309,"1"-2"-7309,6-7-1120,65-34 1120,-29 15 0,1-1 0,3-1 0,-1 1 0,18-11 0</inkml:trace>
  <inkml:trace contextRef="#ctx0" brushRef="#br0" timeOffset="100207">8643 15842 27505,'-13'49'549,"3"7"-507,9-22 0,1 1-487,0 2 0,0 1 478,-1 3 1,0 0-31,0-2 0,1 2-56,-1 11 1,1 1-2407,0-8 1,4-2 2458,5-2 0,1-4 0,-1 3 0,9-31 0</inkml:trace>
  <inkml:trace contextRef="#ctx0" brushRef="#br0" timeOffset="100589">8865 16078 19552,'-12'-5'5029,"2"1"-4542,10 4-268,0 0-135,76-30 219,-38 15 117,9-3 0,-3 0-56,-21 8-96,-12 5-111,-9 3 28,-2 2-17,1 8 17,1 25-68,0 3-72,-1 24 17,-1-9-62,0 5-6,0 0-689,0-18 1,0 2-3117,0-3 0,0-1 3811,0 1 0,0-2 0,0 6 0,0-26 0</inkml:trace>
  <inkml:trace contextRef="#ctx0" brushRef="#br0" timeOffset="100973">9434 16250 26452,'1'22'106,"0"-3"-78,-1-8-22,0-3 56,0-4 139,0-2-55,0-2-101,1-6-6,1-1 67,4-9 45,-4 7-39,2-1-95,-4 8-1742,0 1 1725,0 6 0,0-4 0,0 4 0</inkml:trace>
  <inkml:trace contextRef="#ctx0" brushRef="#br0" timeOffset="101822">9730 15855 24732,'41'-7'185,"24"-2"-185,-17 3 62,15-2-57,-28 3 494,-6 1-258,-15 2 173,-4 17-195,-12 6-135,-4 20 73,-3 6-45,-5 9-79,2 4-2,2-17 0,-1 2-253,3-4 1,0 1-1868,-2 3 0,5-2 2089,12 11 0,-4-29 0,13-20 0</inkml:trace>
  <inkml:trace contextRef="#ctx0" brushRef="#br0" timeOffset="102158">10414 16056 23747,'-9'45'225,"0"1"1,-1 0 0,6-5-97,12-7-39,5-9-79,12-13 39,3-13 85,2-8 150,0-6 573,5-26-248,-9-13-476,-14 17 1,-2-2-135,-2-22-6,-15 7-5,-6 28-2974,-32 16 2985,-6 29 0,9-10 0,11 16 0</inkml:trace>
  <inkml:trace contextRef="#ctx0" brushRef="#br0" timeOffset="102721">11183 15786 22716,'-48'-5'440,"1"-1"1,-5 8 0,6 9 281,1 34-436,4 2 134,21 8-319,21-26 39,13 4-45,28-11-27,21-4-68,0 0-6,-2-5-39,-25-1 40,-8 0 5,-7 3 0,-8 12 5,-9 5 96,-11 2-67,-13-1 150,-28-3-94,8-10 103,5-7 0,-2-3 272,-12-3-45,2-17-263,22-7-107,16-17 29,14-3-79,7-8 0,10-5-112,-1 14 0,5-1-297,0 5 0,1 1-350,0 0 0,1 2-3453,25-11-3136,-21 23 7348,1 1 0,-16 8 0,-5 2 0</inkml:trace>
  <inkml:trace contextRef="#ctx0" brushRef="#br0" timeOffset="102890">11688 16007 15978,'0'0'0</inkml:trace>
  <inkml:trace contextRef="#ctx0" brushRef="#br0" timeOffset="109179">11893 15316 19703,'-45'-20'295,"-1"0"0,2 1 0,5 4 18,-2 5 26,4 3 0,-2-1-239,6 3 1,-1 0 8,-11-2 1,-3 0-18,-8 0 1,-2 1-1814,-5-1 1,-2 0 1733,20 1 0,1 1 0,0 0 29,-21-2 0,4 1 218,16 0 1,2 1-239,0 0 1,0 1 5,1-1 0,0 0-6,1 0 1,0 1 44,2-1 0,-2 1 70,-15-2 0,0 1-53,13 1 0,1 1-59,-13-1 1,2 1 18,16 2 1,1 1 286,-15-1 0,-2 1-289,-1 0 0,0 0-39,1 0 0,0 0 39,5 0 0,2 0 8,4 0 1,1 0-35,-1 1 1,0 1-17,0-1 0,0 2 0,-10 3 0,3 2 11,-12 5-5,21-4 0,0 2-9,0 0 0,1 2 933,-1 0 1,-2 1-923,-9 3 1,1 0 16,12-3 1,2-1-26,2-1 0,2 0-6,-9 5 502,-16 11-482,28-13 0,-2 2 17,-6 6 0,0 1-31,7-5 0,2-1 147,-25 22-85,19-11-57,-1 0 74,2 2-68,-11 12 90,3 4-15,18-18 1,1 0-42,-6 15 62,5-5-102,12-12 85,-4 10-40,5 3-5,-3 9 67,7-12-73,1-2 28,4-11 34,0 1-95,1-1 128,0 13 29,9 4-130,1 1 34,10 0 1,1-13-62,3 2 83,5-1-67,-4-8 1,4 1 16,2 1 1,3 0-35,12 5 1,1 0-271,-9-6 0,1-2 281,-1-1 1,0-3-17,16 7 6,2-2-6,1-2-24,-18-7 1,3-1 25,1 0 1,2 0 14,12 2 0,1 0-17,-12-4 0,-1-1-163,-1-1 1,-2 0 168,21 3-6,-3 1 0,1 1 17,-19-4 0,2 0-17,1 1 0,0 1 0,0-2 0,-1 0 159,-3 1 1,-3-1-160,14 2 6,-2-1-1,-1 1 35,-15-6 1,2 1-41,1-1 0,1 0 5,12 0 1,1-1 13,-11-1 1,-1-1-20,2-1 0,-3 0 67,18-1-67,0 0 0,-3 0 181,-18 0 0,1 0-167,-1-2 0,0 0-11,-1 0 0,-1 1 75,23-7-72,-21 3-1,0-3 253,0 0-247,17-6 23,7-3-1,1 0-33,-2-1 6,5-1-6,-14 4 3,-17 4 0,0 1-3,14-6 30,-15 4 1,1-2-14,2-2 0,0-1-23,-1 1 1,-1-1 30,-2 0 0,-2-1-8,8-9-17,-3-1 5,-3-2 57,7-13-56,-5-4-4,-14 17 1,0 0-3,6-17 6,-4 3 55,-6 15-61,-2 1 0,-1-1 118,0-13 168,-4-7-250,-3 15 0,-1 0 15,-1-22-46,-1-1 35,-1 16-29,1-20 56,-1 28 0,0-1 118,2-8 0,-3-1-40,-5 0 1,-2 2-140,-6-23 61,-15 6-17,1 19-17,5 13 1,-4 1-37,-2 2 1,-3 0-18,-11-3 1,0 1 19,6 8 0,1 2-161,-3 2 0,1 2 116,-22-2-1537,3 2 0,-7-1 1582,17 4 0,-1-1 0,1 1 0,-8-2 0,2 1 0,8 1 0,0 0 0</inkml:trace>
  <inkml:trace contextRef="#ctx0" brushRef="#br0" timeOffset="151371">11987 15915 26368,'35'-21'125,"0"0"0,6-2 0,2 2-122,8 0 0,4 1-493,-13 4 0,3 0 0,3-2 488,4-2 1,4-2 0,1 0 0,-4 1-388,-1 2 0,-3 0 0,1 0 365,10-5 0,1 1 0,-9 2 21,-16 6 0,-5 3 548,14-7-623,-11 3-264,-5-1-475,-14 4 768,-14 1-1043,-14 5 1231,-8 3-1495,-1 2 533,-1-3 471,2 2 256,0-2 147,-4-4 1253,-1-2 663,-5-5-959,7 3-73,3 0-145,9 5-202,2 1-117,3 2-23,4 2-275,2 0-72,14 2-101,3 1 45,16 0-45,2 0-11,26 11-6,3 11 3,-28-1 0,-2 3 14,9 21 0,-21 10 0,-21-7 28,-13 3-23,-7 2-5,-1-18 0,-3 1-98,3-2 0,0-1-1904,2 0 0,3-1-3779,8 5 5781,27-22 0,-2-14 0,-1-1 0</inkml:trace>
  <inkml:trace contextRef="#ctx0" brushRef="#br0" timeOffset="151507">13582 15828 17288,'0'0'0</inkml:trace>
  <inkml:trace contextRef="#ctx0" brushRef="#br0" timeOffset="154494">14220 15120 22951,'-6'-33'773,"0"0"0,-16-16-767,3 62 190,-13 16-56,4 19-73,12-18 0,2 2-289,1 4 0,1 1 224,1 2 1,3 1 25,1 0 0,4 2 46,5 9 1,8-2-14,12-11 1,6-4-62,-1-1 0,4-6-126,9-13 0,3-10 126,-9-11 0,-2-5 25,0-3 0,-2-2 0,-1-7 0,-3-2-19,-2-1 0,-2-2 80,-3 1 1,-2-2 153,-2-5 0,-3 0 113,1-7 49,-4 2-497,-9 32 61,-1 18 68,-3 11 420,0 42-479,2-26 0,2 2 11,7 5 0,3-2 25,6 14 142,13-27-35,-12-24-85,-2-13 29,-4-7 28,-4-35-40,-4-17 65,-4 26 0,-1 1-15,1-23 29,-3 19-106,5 24 21,9 6-55,9 5 6,38 7-46,-7 12 45,-12-2 1,0 5 2,2 13 0,-3 4-293,-10-5 1,0 1 295,5 10 0,-3 2-100,-4 17 18,-16-20 1,-5 1 20,-15 19 189,-13-6 57,-4-29-106,2-30 10,15-17 553,7-16-631,5-10 50,10 12 1,6-1-20,5 2 0,7 2-42,10-5 0,5 5-236,-7 11 0,1 6 236,-2 9 0,0 4-6,10 4-67,9 21-5,-12 19 44,-22-9 1,-3 5-60,-7 1 1,-3 1 41,-3 15 51,-7-14 45,-1-24 467,-2-7-372,1-28-140,2-19 33,11-12-66,7-8 33,13 18-17,-3 18 0,3 1 8,1 6 1,2 2 0,6-1 0,1 5-43,17 0 46,-12 16-68,-21 6 67,-2 4-218,-2 2 17,1-2 45,-2-4 38,10-3 124,-3-21 40,-3-1-29,-9-18-11,-11 6 22,-16-5-78,-10 14 84,-15 22-28,8 20 0,8 24 56,17 1-50,15 1-6,12-4 11,18-8-5,13-11 55,-8-17 1,3-7-12,1-13 1,-1-5-49,1 2 1,-3-4-125,-7-9 0,-6-5 257,1-19 47,-19 18 0,-3 1 59,3-19-359,-4 8 112,-3 49-50,2 20-90,4 8 1,1 9-516,6 17 1,-2 3 480,-6-14 1,-5 0 179,-7 10 0,-11-8 118,-25-20 172,2-26 0,1-9-694,9-15-1024,30-12 0,14-6 41,4 6 1,7-1 305,1 1 0,5-3 0,-1 1 425,9-8 1,1-3 535,-6 2 1,1-4 0,-3 1 850,2-5 0,-4 0 204,-7 10 0,0-2 1,-8 3 1156,-5-2 0,-11 4-395,-21-4-773,-19 34-515,-8 39-236,21 5 1,7 7-434,5 3 0,5 7 293,2-4 1,2 6 0,2 4-1,0-2-52,3 2 1,2 1-1,0 1 1,0 0-22,-2-7 1,1 2 0,-1-1 0,1-1 0,1-3-86,4 16 0,0-5 0,0-6-136,0 2 1,-2-7-978,1 7-56,-1 1-246,-5-10-3798,-1-15 5524,-17-49 0,10 12 0,-9-29 0</inkml:trace>
  <inkml:trace contextRef="#ctx0" brushRef="#br0" timeOffset="154710">16869 15078 21427,'51'-31'601,"0"1"1,-11 6-1,-3 8-567,20 32-51,-22 34-17,-26-18 1,-6 4 69,-12 10 1,-6-1-35,-1-8 1,-3-3-6,-10-1 1,-2-5 2,-4 3-3182,24-15 3182,50-39 0,-18 15 0,28-24 0</inkml:trace>
  <inkml:trace contextRef="#ctx0" brushRef="#br0" timeOffset="154961">17604 15207 28671,'-11'-50'-972,"-4"3"0,8 37 0,-2-1 0</inkml:trace>
  <inkml:trace contextRef="#ctx0" brushRef="#br0" timeOffset="155476">18266 14423 24783,'-14'52'385,"1"1"0,3-4 0,0 3 0,2-4-360,3 3 1,1 0-457,1-7 0,-1 3 0,2-4 431,0 1 0,3-3 208,5 7 1,7-2-181,3-15 0,6-5 47,11-2 1,3-9-70,29-25-103,-30-7 0,-2-6 144,-10-1 1,-3-2-48,1-1 0,-1 0 134,11-22 146,-8 2 282,-11 26-562,-12 19 0,-8 26 11,-4 18 209,6-7 1,4 2-398,7-1 1,6 0-194,7 3 1,6-5 274,6-8 0,3-11 11,26-25-168,-24-17-516,-33-13 1,-15-7-2513,-21-2 1,-12 0 3097,8 10 0,-4 0 0,2 3 0,-7-4 0,1 5 0,7 13 0,0 0 0</inkml:trace>
  <inkml:trace contextRef="#ctx0" brushRef="#br0" timeOffset="155611">18379 14768 23126,'52'-25'-299,"0"-1"0,0 1 0,-2 3 0,3 0 0,-1 2 0,-7 3 0,1 1 0,-3 2 1,12-2-1,0 1 0</inkml:trace>
  <inkml:trace contextRef="#ctx0" brushRef="#br0" timeOffset="156011">19977 14608 26418,'-33'-35'86,"1"1"0,1 2 0,-2 10-120,-31 35 34,10 6-428,15-1 0,2 3 389,-11 20 39,13 4 233,17-1-199,26 2 326,42-20-251,-13-19 0,3-6-20,-1-6 1,-1-4 11,0-5 0,-5-3 218,3-9-151,-5 6-168,-15 27 174,-6 50-163,-11-22 0,-3 2-202,0 16 0,-2 2 140,0-10 1,-1 0-740,0 14 1,2 1-2331,1-14 1,4-3 3119,9-1 0,1-6 0,0-4 0,13-30 0</inkml:trace>
  <inkml:trace contextRef="#ctx0" brushRef="#br0" timeOffset="156326">20418 14518 26452,'-34'33'321,"1"1"0,1 5 0,12 1-158,42 19-163,5-1-247,-1-32 0,2-5 242,22 7 77,-16-11 1,1 0-135,21 15-16,-8 8 78,-28-9 115,-33-1-64,-15-7-74,-4-6 1,-5-3-1040,0-1 1,0-5 1110,-2-15 1,3-3 0,-10 7 0,30-33 0</inkml:trace>
  <inkml:trace contextRef="#ctx0" brushRef="#br0" timeOffset="156461">20507 14503 27846,'46'-8'-1089,"0"0"1,0 0-1,-3-1 1,-5 2 0,15 2-1</inkml:trace>
  <inkml:trace contextRef="#ctx0" brushRef="#br0" timeOffset="156942">20893 14458 23943,'43'18'-3255,"10"-10"2712,-21-18 465,3-8 78,-22-4 543,-6-3-134,-7 3 78,-12 2-6,-5 7 528,-24 6-718,4 23-291,4 2-5,16 16-331,25-7-1132,14-6-1344,19-5-3,0-10 1,6-6 2016,2-8 0,1-7 2218,9-3 0,-2-5-30,-15 0 1,-6-4 82,-9 2 0,-7 1 1271,-8-3-1920,-7 11-455,-7 8 1183,-28 49-1106,10-3 0,0 8 0,-2 4-995,-1 5 1,-2 5 0,1 3-1,0-1 550,2-3 1,0 1-1,1 0 1,0 0-4,1 4 1,0 1 0,1-2-1,3-5-72,1-8 1,2-3 0,1 0-359,-1 3 1,0 0 0,1-1-1362,-2 7 1,2-2 1792,6 0 0,2-7 0,-1-1 0,13-25 0</inkml:trace>
  <inkml:trace contextRef="#ctx0" brushRef="#br0" timeOffset="157175">21398 15218 24273,'-28'45'-12,"-1"0"1,5 1 0,12-7-157,29-13 124,12-4 44,8-20 0,0-15 145,-1-9 68,-18-5 0,-4-5-85,-2-2 1,-10-2-1221,-18-4 0,-12 3 1092,-13 8 0,-4 6 0,8 7 0,0 6 0,2 8 0,0 0 0</inkml:trace>
  <inkml:trace contextRef="#ctx0" brushRef="#br0" timeOffset="159811">22633 14487 22195,'-9'26'958,"2"-4"-824,7-16 6,0-2 96,0-3 1864,0 0-1881,-2-6-152,-1 1-62,-4-4 18,-6 0-23,-4 4-73,-3 0 73,5 4 0,4 0-39,7 0-34,1 2 39,2-1 242,1 2-169,2-2-22,0-3 27,3-5-44,-1-1 62,-1-1-12,-1 3-50,-2 4-140,0 2 308,0-2-134,0-1-34,0-4 0,-2-1-146,-40-4 219,-3 30-20,12-10 1,0 4 27,6 11 0,5 7-48,5 10 1,4 2-26,4-10 1,2 1 8,4 11 0,6-1-51,23 11-75,10-26 0,11-5-135,9-7 0,4-5-216,1-3 0,-1-7 479,0-7 1,-6-8-17,-20-3 0,-5-6 249,0-11 0,-4-5 123,-10 2 0,-4 0-204,0 0 0,-6 2-171,-10-7 44,-8 38-44,0 24 6,2 40-12,7-6-56,6-17 1,7 0 462,8-6 1,7-4-411,3-9 1,3-2 8,28 14 0,-9-35 96,-30-14-91,-8-37 0,-19 20 1,-6-1-37,-4-7 1,-6 3-24,-7 8 1,-3 7 20,-19-1-1,16 37 23,27 14 11,12 9 22,18 0-22,7-15 0,7-3 8,7-5 1,3-3-9,-1-2 0,1-4 0,-3-5 0,-4-5 6,5-13 307,-4-6-279,-13 10-107,-1 13 73,1 35-33,-3 5-85,8 17 68,-5-18 16,0-6 68,-1-12 10,6-12-27,-2-30-17,4-13-11,-11-7 5,-5 8-5,-9 19-45,3 11-28,6 17 79,15 22-225,3 4-347,11 7-212,-1-19 63,-9-13 1,2-6 461,2-10 1,0-8 263,6-9 0,-1-9 145,-4-18 1,-6-7-522,-9 5 0,-4-2 622,-2-5 1,-3 1 55,-6 15 0,-2 2 558,1-10 0,-1 4-221,-1-9-376,-12 49-28,-8 64-211,5-16 0,-1 6 1,1 1-615,0 4 1,0 2 0,1 1 626,1 6 0,0 1 1,0 0-38,2 0 0,1-1 0,0 3 23,2-10 1,0 3 0,1-1 0,1-3-299,3 7 1,2-3 0,1-1-96,2 1 1,0 0-1,4-6 236,3-5 0,4-9-57,24 1 158,-9-29-29,9-58 118,-27 4 0,-7-9-26,-5 3 0,-4-5 0,-3 1-330,-3 7 0,-3 1 0,-3 0 380,-3 0 0,-4 1 1,-1 5 33,-9 3 1,-1 5 793,1 1 1,0 3-545,-23-13-241,14 12 600,14 16-712,21 3 12,45 1-135,5-1-78,-8 2 1,1-1 130,-8 0 0,0-1 660,8-5 0,-1-2-551,-8 3 0,-2 0 127,22-9-261,-31 17 168,-19 22-84,-5 12-45,0 29 45,0-11-141,5 14-2884,26-20 3025,6-40 0,4-5 0,4 16 0,-12-23 0,1-1 0</inkml:trace>
  <inkml:trace contextRef="#ctx0" brushRef="#br0" timeOffset="159961">24847 14300 16129,'29'1'0,"-6"0"0</inkml:trace>
  <inkml:trace contextRef="#ctx0" brushRef="#br0" timeOffset="160092">25155 14708 16846,'0'0'0</inkml:trace>
  <inkml:trace contextRef="#ctx0" brushRef="#br0" timeOffset="161510">22673 15806 27981,'-17'37'345,"7"-3"0,0 7-364,-1 7 0,1 6 0,0 1-263,2-3 1,1 0 0,2-2 132,-1 12 1,3-6 131,4-19 1,2-7 66,2-3 150,6-32-200,2-8 56,14-13-90,20 7 37,-9 9 0,1 2-6,-2 4 0,0 1-168,4 2 0,0 1-115,16 0 246,-23-2 0,-1-4-77,14-13-57,-8-20-67,-39-13 236,-16 7-107,-13 6 112,4 24 271,-4 11-64,9 35-190,7 23-17,20 8-73,18-1-179,16-28-84,9-13 117,5-9 129,-15-14 1,1-6 128,-5-7 1,0-5 304,5-6 0,-3-4-218,-12 3 0,-5-1 250,8-21-158,-18 25-123,-4 12 96,-1 25-96,4 28-17,1 7-78,8 9 0,0-24-101,14-4 34,2-18-84,11-26 106,-4-19-5,-11-8 27,-2 4 23,-10 17 0,1 7-22,1 6-28,15 5 16,15 10 12,2 1 22,8 6 0,-16-3 33,2-6-27,-1-1-6,12-7 39,-10-16-39,-3-11-45,-24-5-22,-14-7 67,-15 23 84,-3 2 84,-25 21 50,-2 30-100,1 0-118,13 22 0,18-12-62,36 8-89,-3-32 0,6-5 53,17 2 0,5-9 61,7-15 1,-1-8 27,-11 2 1,-4-7 28,3-21 0,-7-8 38,-16 0 1,-6-5-34,-5 9 0,-1-3 1,-3 1 121,-3 2 1,-2 0-1,-2 3-125,-4-6 1,-4 5 28,-8-7-1,-12 43 118,-18 53-135,18-7 1,2 7-16,4-2 1,2 5 0,2-1-479,-3 15 1,5 0 366,3-1 1,6-4-166,7-20 1,5-3-1208,14 26 487,2-37 1,7-6 977,17-2 0,0-6 0,8-1 0,-23-7 0,0 0 0</inkml:trace>
  <inkml:trace contextRef="#ctx0" brushRef="#br0" timeOffset="161643">25346 16074 20005,'-23'40'0,"4"-7"0</inkml:trace>
  <inkml:trace contextRef="#ctx0" brushRef="#br0" timeOffset="161961">22795 16885 28149,'55'-25'174,"0"0"0,5 0 0,3 5-174,-19 12 0,1 3 0,1 0-683,6-1 0,1 0 0,3 1 638,-1 1 0,5-1 0,-1 1 0,-2 1-345,4-1 0,-2 2 0,-1-1-777,5 0 0,-1 1 0,-7 0-138,-13 1 0,-9 1-847,-3 0-1175,-54 2 3327,-14 4 0,-4 1 0,-5-2 0,10 2 0,0-1 0</inkml:trace>
  <inkml:trace contextRef="#ctx0" brushRef="#br0" timeOffset="162161">22858 17025 27068,'48'-3'-2,"1"0"1,0 1 0,3-2 0,2 0 0,1-1-126,5-2 0,1-2 1,0 0-532,0 1 0,1 0 1,1 0 266,-12 1 0,1 0 0,-1 0 1,-2 0-710,4 0 0,-3 0 1,0-2 1099,7-5 0,1-1 0,-8 1 0,13-3 0,-10-9 0</inkml:trace>
  <inkml:trace contextRef="#ctx0" brushRef="#br0" timeOffset="162310">24558 16891 16157,'0'0'0</inkml:trace>
  <inkml:trace contextRef="#ctx0" brushRef="#br0" timeOffset="173521">19371 4566 20588,'3'39'1731,"1"-2"-1407,5-10-116,1 1 44,0 0 33,1-2 102,1-5-35,3-3-133,3-8 89,7-4-23,6-4-100,5-3-50,-4-7 0,2-4-26,1-1 0,1-2-106,1-3 0,-1-1-93,-4 2 0,-2 1 90,4-3-5,-5 7 5,-7 5-163,-3 4 124,-1 3 39,12 19 0,13 7 0,5 8 0,9 0 11,-10-17-112,3-6 157,0-6-50,-1-4 95,-3-11-17,14-18-48,-30 6 1,-1-2-7,6-4 1,-1 0-25,13-15 22,-8 14-28,-19 19 297,11 6-376,5 10 79,22 8 0,-8 1 0,7 4 0,-16-13 68,21-1 21,-1-17-58,-24 2 0,1-1-31,-5-3 0,-3-1 0,15-10-51,-10 11 46,-15 10-118,5 3 89,1 13 62,16 5-22,-3 5 10,-3-10 1,3-2 2,2-4 1,3-4-20,13-2 0,2-4 42,0-5 0,-1-4 3,-4-3 0,-3-2-42,-14 2 0,-3 0 13,19-12-10,-24 13-6,6 3 6,2 6-29,20 5-10,-5 7-217,10 2 244,-9 1-11,-13-6 1,3-2 19,-1-1 0,0-3 50,8-5 0,-2-4-36,-7-1-1,-4-1-16,11-15-28,-14 6 23,-16 14-696,5 3-2962,5 3 3663,7 6 0,0 2 0,-5-3 0,23 7 0</inkml:trace>
  <inkml:trace contextRef="#ctx0" brushRef="#br0" timeOffset="180901">5581 14155 18896,'-8'52'1580,"12"-11"-970,7-39-61,8-6-28,-5-6-151,-2-6-6,-3-6 0,-5 0-174,-2 0 62,-2 3-39,-2 3-213,-11 7-11,0 4 11,-12 13-34,7 6 12,-6 25 22,12-10 39,0 9 39,11-17-5,10-8 6,5-5-1,11-5-72,2-5 100,8-17-39,-9-11-67,-3-5 6,-14-3 123,-8 15-129,-5 8-68,-5 6 35,-6 7-6,-6 13-12,-8 24-28,17-3 1,6 3 6,10 10-91,36-10 174,6-74-11,-5 3-11,-35-24-95,-27 37 72,-3 2-67,-9 21 101,8 13-5,3 10-12,4 6-78,8 9 44,6-13 46,11 1 10,7-20 23,8-3-22,3-9 106,7-18 196,-10-15 230,-3-20-348,-22 10-106,-9 7-78,-12 19-29,-19 10-27,-6 26 5,20 3 0,1 6-118,7 6 1,5 4-22,-5 20-130,27-12 90,10-25 22,14-9 1,3-5 195,10-21 6,-17-9-700,-5-11-2033,-36 14 2733,-33 26 0,18 3 0,-9 12 0</inkml:trace>
  <inkml:trace contextRef="#ctx0" brushRef="#br0" timeOffset="181533">4672 14708 23332,'-5'51'377,"0"1"0,0-3 0,1 2-265,3 12 0,0-1-919,-1-15 1,1 1 806,-1 15 0,0-2-207,1-21 0,0-4-818,0 30-1151,1-15 2176,20-35 0,-15-3 0,15-25 0</inkml:trace>
  <inkml:trace contextRef="#ctx0" brushRef="#br0" timeOffset="181884">5011 14741 24195,'-13'50'308,"0"0"0,3-6 0,-1 1 0,2-2-216,1-2 1,1 0-527,-4 14 1,3 0 483,4-19 1,2-2-51,-2 30 355,4-14-310,19-6 167,13-25-201,9-16 6,2-24 22,-15-13-5,-8-6 562,-7-5-377,-6-16-79,-18 15-308,-16 6-252,-6 37-891,-9 24-1776,13 26 3087,12-11 0,3 0 0,-1 4 0,2 7 0</inkml:trace>
  <inkml:trace contextRef="#ctx0" brushRef="#br0" timeOffset="182234">5430 15165 26340,'-13'46'0,"4"-14"0,6-8 101,3-16 246,0-8-145,6-18-152,-2-1 90,3-10-112,-5 10-666,-1 4 638,-3 8 0,2 3 0,-2 5 0</inkml:trace>
  <inkml:trace contextRef="#ctx0" brushRef="#br0" timeOffset="183698">5659 14886 23052,'21'-47'723,"-1"9"-690,0 30-33,1 4-73,0 3 68,-4 5-415,-2 20 263,-8 16 151,-11 5 6,-7 4 0,-9-19-5,1-3 38,3-6-33,4-5 68,5-8 329,4-2-206,2-5-96,6 0-62,6-1-33,9 0 0,6 0 0,5 0-56,-1 4 6,9 12-40,-13 12-22,-3 15 157,-24-6-39,-13 0 61,-11-14-61,-5-1-1,-2-5 57,-11 0-68,13-9 6,-3 0-829,21-7-2262,5-1-3272,15-8 6363,7-4 0,-2 1 0,-2 1 0</inkml:trace>
  <inkml:trace contextRef="#ctx0" brushRef="#br0" timeOffset="183950">6100 14786 25214,'-6'34'276,"0"0"1,0 14-1,2 1-276,3-4 0,1 0-625,-1 0 0,1 0-50,0-6 0,0-4-2050,0 1-7106,15-16 9510,-4-21 1,6-2 0,-9-9 0</inkml:trace>
  <inkml:trace contextRef="#ctx0" brushRef="#br0" timeOffset="184232">6274 14808 18655,'0'-5'5943,"0"1"-4817,0 4-762,32 4-308,-3 13-56,18 15 6,-23 22 22,-13-5-28,-18 5 0,-2-19 0,-5-1 0,1-7-17,5-3-252,15-13-622,11-7-2050,17-17-1024,18-20 3965,-14 2 0,-2-1 0,7-5 0,3-8 0</inkml:trace>
  <inkml:trace contextRef="#ctx0" brushRef="#br0" timeOffset="184482">6655 14728 24760,'4'36'80,"-1"1"0,1-2 1,3-4-81,12 1-6,2 2-38,0 12 44,-9 0 117,-6-3-117,-17-8 0,-7-16-4245,-26-5 4245,0-24 0,8 8 0,12-15 0</inkml:trace>
  <inkml:trace contextRef="#ctx0" brushRef="#br0" timeOffset="184649">6693 14743 21500,'0'-5'5691,"0"2"-5176,0 3-1097,72-29 582,-21 19 0,2 0 0,-6-7 0,-1 2 0,-3 8 0,-1 1 0</inkml:trace>
  <inkml:trace contextRef="#ctx0" brushRef="#br0" timeOffset="185331">7346 15260 14040,'-45'28'89,"0"1"1,2-2 0,3 1-15,14-7 1,0 2-18,-10 10 1,-1 1-9,3-2 1,1 0-51,2-1 0,3-1 45,-8 14 22,29-22 555,14 1-442,9-7-130,14 3-44,24-1-136,5 3 85,0 2 40,-9 3 10,-23-4-5,0 12 0,-5 7 0,-7-14 0,-5-2 0</inkml:trace>
  <inkml:trace contextRef="#ctx0" brushRef="#br0" timeOffset="185466">7522 16011 8730,'0'0'0</inkml:trace>
  <inkml:trace contextRef="#ctx0" brushRef="#br0" timeOffset="188815">6018 13190 9453,'0'0'0</inkml:trace>
  <inkml:trace contextRef="#ctx0" brushRef="#br0" timeOffset="191050">5216 8509 23523,'-16'36'378,"-1"1"0,-7 22-342,17-10 0,4 0-362,1-12 0,1-3 332,0 31 144,6-29 1,5-3 79,22 9 441,21-16-200,-5-36 136,-21-11 1,-4-9-250,-7-1 1,-4-4-18,1-6 0,-1-1-72,2-21-336,-6 25 27,0 25-105,2 21 55,6 7-22,4 14-224,11 24 135,-3 4 201,-13-27 0,-1 0 50,0 8 118,-7-21-6,-5-14 23,2-7-112,0-10-6,4-10 51,1-11-1,12-27-105,-2 15-12,7-14 16,-4 25-16,-3 8-33,1 9-85,2 10 17,0 25 1,0 15 100,-6 5-90,-5 0-72,-5-19-158,-1-6 180,1-5 135,4-3-79,8-23-1115,11-26-263,-2-10-269,-13 20 1,-1 0-2638,0-24 4368,-7 23 0,-3 2 0,0-3 0,-2-1 0</inkml:trace>
  <inkml:trace contextRef="#ctx0" brushRef="#br0" timeOffset="191199">5900 8273 27706,'-6'-58'-599,"-4"20"0,19 23 0</inkml:trace>
  <inkml:trace contextRef="#ctx0" brushRef="#br0" timeOffset="191467">6172 7963 27460,'8'46'75,"1"-1"1,-1 0 0,5 21-1,-2-4-75,-4-19 0,-1 0-874,3 17 1,-1 2-2205,-1-8 1,0-2 2969,-1 0 0,0-5 0,-1 5 0,-4-39 0</inkml:trace>
  <inkml:trace contextRef="#ctx0" brushRef="#br0" timeOffset="191717">6190 8342 26878,'46'-44'16,"0"0"1,-12 14 0,2-1 0,-4 6-17,24-8 45,-5 4-57,-27 14 12,-21 12 213,-2 16-101,-1 23-101,0 23-16,3 0-824,3-4-1871,10-30 2700,14-10 0,-13-10 0,5-4 0</inkml:trace>
  <inkml:trace contextRef="#ctx0" brushRef="#br0" timeOffset="191865">6669 7819 16835,'0'0'0</inkml:trace>
  <inkml:trace contextRef="#ctx0" brushRef="#br0" timeOffset="192582">6934 7816 25914,'-17'45'54,"0"-1"1,0 0 0,-9 17 0,14-7-738,48 0 313,-5-36 0,8-6 109,18-8 1,4-8-632,-6-5 0,-1-7 937,1-9 0,-4-5 58,-18 7 1,-4-3 693,3-9 0,-3-3-327,-11 4 0,-2 0-13,0-2 0,-4 3-457,-12-5-28,-12 25-5,-9 28 967,-5 10-967,0 15-18,9-8 1,3 1-107,-3 21 241,7-6 17,18-26 5,10-29 129,5-8 62,10-27-95,-4-2-68,-2 3-134,-10 13-123,-10 21 56,4 15 56,0 6 11,7 11-84,16 8 0,12-13 162,18-9 12,-10-23-46,-6-17-44,-19-11-182,-4-8 182,-3-8-3,-11 11 1,-2-3 21,-4-5 1,-1 0-18,1 1 1,-2 2 0,-4 3 0,-4 6 3,-3 1-29,-15 22 23,0 61 53,11-1 1,3 8-40,5-4 1,2 3 0,2-1-412,4 16 0,5-3 89,3-5 0,4-7-501,1-19 0,3-4 796,12 1 1,0-5-1,-2 2 1,12-4-1</inkml:trace>
  <inkml:trace contextRef="#ctx0" brushRef="#br0" timeOffset="194201">5702 9169 28048,'47'-40'437,"6"9"-476,-27 32 33,9 11-100,-11 9-12,-2 8-67,-5 4-84,-4 12 118,-7-9 258,-2-6 161,-4-22-268,0-19 73,0-12-67,5-6-6,15-19 101,18-3-101,-17 25 0,2 1-68,28-18-49,-10 18-118,0 2 128,-3 3 96,6-2 28,-17 3 11,-2-1-28,-21 9-6,-13 4 1,-6 5-91,-6 3 63,-3 10-68,-9 24 62,13 18 33,6 0 6,29-5 45,19-27-28,18-9-17,12-7-42,-15-16 0,0-6 39,-2-3 0,-3-5 70,5-12 1,-6-4-362,-15 8 0,-6-1 356,-1-28 5,-18 25-67,-5 9-62,-6 11-44,-15 14 27,-8 35-5,1-2-33,8 22 83,15-20 504,6-6-492,9-10 27,17-7 275,12-22 45,11-13-207,-13-3 33,-7-1-151,-16 19-73,0 4 6,-1 9-23,14 38 3,-9-5 1,0 7-94,-3-1 1,0 3 0,-1 1-459,3 14 0,-3 0 571,-3 3 0,-3-4-17,-4-21 0,-1 0 56,-4 5 0,-5-2 201,-20 11 197,-18-21-174,3-44-107,2-35-47,30 14 0,4-5-451,1-9 0,2-3 434,3-4 0,5-4-25,3 7 0,4-4 0,2 4 238,10-9 0,4 2-276,-2 15 1,2 1 0,1 7 37,3 9 0,0 6-124,29-4 119,-27 34-90,3 22-157,-6 11-280,-1 7 1047,-11-17-661,4-17 573,2-37-394,10-21 43,-16 7 0,-1-3 229,-2 0 0,-1 1-42,4-17-263,-10 24-117,-5 25 100,2 25-34,6 18-581,13 15 329,-1-7 11,4-15 292,-8-21 40,-4-5 38,1-6 124,-5-9 5,0-7 393,2-30-7,0-7-262,0 2-130,-1 10-134,-2 26-67,7 9-140,9 23-414,7 24 61,-5 4 129,-7 10 174,-12-23 128,-5-5 174,-2-12 297,-2-4 224,0-30-297,8-20-263,3-7 117,8-9-190,1 25 0,11 8-235,0 24-1659,4 31-939,-15 14 2833,-15-6 0,-4 0 0,-3-5 0,-4 3 0</inkml:trace>
  <inkml:trace contextRef="#ctx0" brushRef="#br0" timeOffset="194366">6840 8338 26077,'45'-8'-613,"0"1"0,0 0 0,-9 1 0,-2 0 0,1 1 0,-1-1 0</inkml:trace>
  <inkml:trace contextRef="#ctx0" brushRef="#br0" timeOffset="194516">8077 8217 21982,'0'38'0,"0"0"0,0 22 0</inkml:trace>
  <inkml:trace contextRef="#ctx0" brushRef="#br0" timeOffset="194865">5824 9993 28671,'50'-26'0,"-1"-1"0,1 1 0,4-2 0,1 0 0,4-1 0,-10 6 0,3-1 0,2-1 0,0 0 0,-2 0-1192,7-3 1,-2-1-1,0 1 1,0 0 1086,1-1 0,1 0 0,-2 1 0,-5 1-123,-6 3 0,-3 0 1,-9 4 456,5-6-3136,-14 7 2907,-60 31 0,-12 6 0,29-15 0,-29 17 0,0 0 0</inkml:trace>
  <inkml:trace contextRef="#ctx0" brushRef="#br0" timeOffset="195150">5871 10187 23321,'51'-30'58,"0"0"1,0 0 0,0 0 0,5 0 0,2-2 0,2 1-1,0 0 1,-4 2-255,1 2 0,-2 1 0,-1 0 0,1 0-901,5-2 1,1-1 0,-2 1-1,-5 2 400,-9 5 1,-4 2 0,-5 3-1079,14-12 1648,-31 17-618,-10 5 3158,-16 13 780,-3 9-1217,-5 1-660,7 0 555,6-12-1737,2-1-134,4-2 0,9-6 0,-6 2 0,5-2 0</inkml:trace>
  <inkml:trace contextRef="#ctx0" brushRef="#br0" timeOffset="196851">18067 7692 25550,'-9'-47'205,"0"1"1,4-2-1,7 0-205,13 5 0,5-1-1342,5-10 1,1-4 1341,-4 13 0,-1-2 0,0-2-335,1-4 1,-1-1-1,-1-2 370,-1-1 1,-1-1 0,-2-2-36,-3-5 0,-2-2 0,-3 4-149,-2-6 1,-5 5 148,-3 5 0,-6 10-89,-19 16-62,-7 27 1205,-5 23-1088,1 12 31,17 11 1,7 8-49,9 8 1,10 3 95,8-8 1,7 1 0,2-1-45,-1-8 1,2-3 0,4 0-43,17 7 0,6-2 0,-3-2 484,-1 4 0,-5 1-446,0 7 1,-16 2 21,-32-6 1,-16-4-18,-20-3 1,-11-7 45,1-9 0,-1-5-32,1-6 1,5-6 84,-3-5-331,20-33-980,44-28 795,13 9 1,9-2 78,1 4 0,5 2 319,1 8 0,4 2 0,-1 6 269,2 4 0,1 8 783,5 2 0,-3 10-867,-12 19 0,-6 9-126,-7 12 0,-5 4-45,-5-3 0,-2 1-3,-1 0 1,0-3-269,6 4 524,11-7 136,3-22 438,12-36-539,-10-11-181,-16 5 0,-2-1 592,6-16-170,8-6-369,-8 23-163,4 13 29,-6 45-23,-6 4-353,0 11 84,-4-18-28,5-9 432,7-20-6,13-30-79,-4-5 118,3-14 11,-10 22-56,6 9-95,-9 13-39,4 19-56,0 29-840,-7 0-1037,6 15-3489,-11-24 5433,-3-7 0,-6-12 0,-2-6 0</inkml:trace>
  <inkml:trace contextRef="#ctx0" brushRef="#br0" timeOffset="197001">19025 6609 19120,'0'0'0</inkml:trace>
  <inkml:trace contextRef="#ctx0" brushRef="#br0" timeOffset="197467">19946 6820 25758,'-30'40'256,"0"0"0,1 0 0,-11 17 0,9-4-172,22-19 0,5-2-16,-2 30-15,17-23 0,8-3 39,9-8 1,7-4-26,16 1 0,7-10-52,-15-15 0,3-8 0,-3-2-419,11-4 1,-4-6 406,-4-11 0,-7-5 106,-17 9 0,-4-4 160,-2-14 0,-5-3-127,-3 4 1,-5 2-101,-7 0 0,-6 4-131,-10-6 89,-16 52 17,9 22 39,4 23-28,8 7-28,9-15 0,8 0 11,10-4 0,9-3-918,12 1 0,9-6 868,12-13 1,1-10 0,-14-4 0,-4-4 0,22-11 0</inkml:trace>
  <inkml:trace contextRef="#ctx0" brushRef="#br0" timeOffset="198001">21920 6243 27320,'-4'50'154,"0"0"0,1 1 0,-1-1 0,-1 13 0,0 0 0,3-1-117,2-3 0,2-1 1,2-2-838,0-11 1,2-1-1,0-1-102,3 19 1,4-6-1402,5-21 1,3-7-5091,16 1 7393,7-15 0,-21-9 0,-5-5 0</inkml:trace>
  <inkml:trace contextRef="#ctx0" brushRef="#br0" timeOffset="198335">22332 6181 25253,'-23'57'616,"0"-1"0,2 1 1,4-2-458,12-8 1,2 0-410,0 2 1,1 2 303,0-4 0,1 3 0,3-1-41,2-4 0,4 0 1,1-1-37,1 3 1,3-1-1,2-4-11,6 1 1,3-9 222,29-2-122,-19-33 34,5-40-37,-26 7 1,-5-6-4,0-18 1,-6-1-201,-5 9 1,-5 3 172,-4 3-1,-5 7-33,-16 10 221,-5 13-221,0 26-1241,16 17 1,5 11 1240,6 7 0,3 2 0,-1-7 0,2-2 0,9 25 0</inkml:trace>
  <inkml:trace contextRef="#ctx0" brushRef="#br0" timeOffset="198503">22891 6809 17473,'20'-31'0,"0"-1"0,11-18 0</inkml:trace>
  <inkml:trace contextRef="#ctx0" brushRef="#br0" timeOffset="198917">23223 6306 26894,'55'-21'-88,"0"1"1,-5 1-1,-6 9-315,-6 25 84,-13 10 117,-14 39 196,-19-28 1,-6 1 262,-3 7 1,-3-1-90,-1-11 0,-1-4 135,-14 11-85,26-26 258,8-5-246,34-5-230,1-2 0,28 1-107,-10 5-78,0 4 23,-6 9-62,-7 22 162,-22 13 59,-23-18 1,-8 0 2,-12 0 0,-6-3-750,-1-7 1,-3-4-744,-2-5 0,1-5-4198,-9-3 5691,9-8 0,18-2 0,12 0 0</inkml:trace>
  <inkml:trace contextRef="#ctx0" brushRef="#br0" timeOffset="199118">23974 6177 27415,'-2'54'268,"-1"0"1,2-8 0,0 3 0,1-1-552,4 14 1,2 0-2779,-1-12 0,0 2 0,1-3-260,3 7 0,0-5 3452,0-12 0,0-6 0,-2-12 0,-2-12 0</inkml:trace>
  <inkml:trace contextRef="#ctx0" brushRef="#br0" timeOffset="199402">24261 6292 28115,'52'-13'-8,"-1"0"1,-3 3 0,-8 10-245,-4 48 106,-11 7-89,-12 7 117,-14 2 118,-16 0 22,-6-25 1,-6-1 114,2-8 1,-2-2-46,1-1 0,3-3 37,5-3-3232,77-48 3103,-17 3 0,9-8 0,1 0 0,-6 4 0,6-2 0,-2 1 0,5-7 0,-1 0 0,1 0 0</inkml:trace>
  <inkml:trace contextRef="#ctx0" brushRef="#br0" timeOffset="199633">25028 6161 26850,'-24'44'196,"1"0"0,5-2 0,9-1-129,32 18-67,1-16 0,3 1-28,-3-2 0,-1 0-242,0-1 0,-3-1 315,4 22 137,-21-30 42,-29 0-190,-17-15-2543,7-15 0,-1-7-5412,-25-17 7921,33 0 0,5-2 0,5-2 0,9 4 0</inkml:trace>
  <inkml:trace contextRef="#ctx0" brushRef="#br0" timeOffset="199801">24994 6183 27841,'52'-23'-39,"-1"-1"1,1 0 0,6-4 0,2 0 0,-8 7 0,-9 10 0,-4 2 0,2-5 0,-1 0 0</inkml:trace>
  <inkml:trace contextRef="#ctx0" brushRef="#br0" timeOffset="200170">26171 5963 27964,'-41'29'21,"0"0"0,0 0 0,-10 5 0,2 2-21,16-7 0,0 2 0,0 0-215,-17 15 0,2-1 217,10-6 1,3 0 174,-3 3 0,14-2 228,42 15-405,27-25 0,17-15 0,6-6-316,-24-4 0,1 0 316,14 1 0,-1-1-54,-13-2 1,-5 0-2120,14 3-1013,-10 0 3186,-32 1 0,-12-4 0,-1 1 0</inkml:trace>
  <inkml:trace contextRef="#ctx0" brushRef="#br0" timeOffset="201114">27035 5940 26990,'6'64'588,"-2"-9"0,0 2-569,0-10 1,0 0-833,1 18 1,0-1 812,-2-18 0,0-3-3,0-2 1,0 0 128,0-4 1,-1-1-1656,0 5 0,4-5 1595,14-7 1,-11 6-1,8-43 1</inkml:trace>
  <inkml:trace contextRef="#ctx0" brushRef="#br0" timeOffset="201414">27345 5969 28115,'44'-4'61,"0"0"1,-3-1 0,-2 3-56,26 6-12,-5 19 11,-26-1 1,-4 4-6,7 29 0,-25-22 0,-3 2-67,-5 19-140,-2-14 0,-2 2-1373,0-2 1,-5 0 1579,-10 8 0,-1-2 0,4 3 0,-18-16 0</inkml:trace>
  <inkml:trace contextRef="#ctx0" brushRef="#br0" timeOffset="201579">27603 6348 27650,'59'-21'-428,"0"1"0,-13 4 0,1 1 0,-6 2 0,13 0 0,6-3 0</inkml:trace>
  <inkml:trace contextRef="#ctx0" brushRef="#br0" timeOffset="201761">28238 6301 23898,'25'-35'-1747,"0"0"1,15-17 0,-40 45 0</inkml:trace>
  <inkml:trace contextRef="#ctx0" brushRef="#br0" timeOffset="202330">28562 5862 28261,'37'-18'67,"1"-1"0,-3 1 0,0 7-67,2 14 0,-1 9-25,-1 8 0,-3 7 25,5 14 0,-6 6 5,-10-3 1,-6 3-73,-8-3 0,-3 2 0,-4-1-807,-8 6 0,-3-1-3061,4 4 0,0-2 3935,-9 11 0,10-33 0,10-25 0</inkml:trace>
  <inkml:trace contextRef="#ctx0" brushRef="#br0" timeOffset="202628">29279 6009 26222,'-35'27'375,"0"0"0,3 6 1,10-1-365,24 5 73,11 8 6,11-22-34,29-7 0,8-10 0,-25-15 0,-1-5 84,11-14-11,-19-25-124,-21 5 96,-5-1-101,-12 1-39,-7 8-230,-13 11-4167,-26 24 4436,12 34 0,3-12 0,24 17 0</inkml:trace>
  <inkml:trace contextRef="#ctx0" brushRef="#br0" timeOffset="203128">29996 5646 26004,'-10'-43'338,"-1"-1"0,1 5 0,-5 10-338,-15 20 5,-7 13-10,-3 16 5,12 4 0,3 8 28,7 5 0,4 4 39,2 9 0,7 1-64,9-10 0,7-3-48,8-3 0,6-5 45,25 8 2,-21-20 1,1-1-6,-1-1 1,1 1-10,8 5 1,1 4-98,-9-1 0,-2 4-37,0 4 1,-5 2-23,-8 19 168,-31-7 0,-19-20 30,-4-12 1,-6-4 81,-2-3 0,-3-4 255,-5-5 0,2-5-20,12 0 1,9-8-82,11-17 1,11-6-267,26-22-211,-1 16 1,7-2 210,5 11 0,4 1 0,2 0 0,0 2 0,1 2 0,1-1-75,4 0 0,0 0 0,-3 3-760,4 1 1,-6 6-4202,2 10 5036,-51 42 0,9-19 0,-16 17 0</inkml:trace>
  <inkml:trace contextRef="#ctx0" brushRef="#br0" timeOffset="203878">20937 8411 21383,'-15'49'2515,"6"-11"-1541,24-43 91,-2-5-326,-5-8-369,-5-7-90,-2-2-185,-8-1-95,-5 4-6,-10 6-2856,-25 20 896,23 17 0,0 10 1834,-4 8 1,-1 6 0,4-2 0,5-4-1,3-1 1,-4 12 0,0 0 0</inkml:trace>
  <inkml:trace contextRef="#ctx0" brushRef="#br0" timeOffset="204229">20585 9282 23623,'-18'38'89,"0"0"1,3-4 0,3-5-84,8-10 195,4-7 12,7-5 95,5-5 420,16-23-173,-2-21-336,-4-7 16,-11-9-235,-10 24-611,-4 10-3338,-6 39-890,0 11 4839,0 31 0,6-27 0,3-6 0</inkml:trace>
  <inkml:trace contextRef="#ctx0" brushRef="#br0" timeOffset="204528">21305 9271 25214,'7'45'65,"1"-1"1,-1-4-1,2-5 19,4-1-84,5-8 96,0-11 128,11-7-28,-8-18 44,5-9 40,-13-15-56,-4-7-162,-4-5-328,-5 10 0,-4-2 266,-13 0 0,-1 1 0,3-19 0,-18 15 0</inkml:trace>
  <inkml:trace contextRef="#ctx0" brushRef="#br0" timeOffset="205278">22898 8977 22094,'4'-46'1428,"0"1"1,-1 4-1,0 5-397,1 2-1026,-3 17 23,0 22 28,-1 23-14,-1 13 0,2 8-136,1 0 1,2 3 0,1-1-42,2 11 1,1-1 22,-1-13 0,2 0 0,4-9 112,35 2 297,2-35-59,-19-22 0,-3-9-48,-2-15 1,-5-5-141,-3 2 1,-5 0 41,-2 1 1,-2 4 19,2 1-112,-3 16-51,0 11 46,10 47-65,-3-5 0,0 3-37,2 4 1,0 2-179,3 5 0,2-4 223,12 9 57,11-12 458,-5-30-145,2-44-258,-27-2 1,-6-9-51,-1-17 0,-3-2-296,-3 8 0,-1 2 49,-1 0 1,0 4-1132,0-9 1463,20 35 0,-14 7 1,14 26-1</inkml:trace>
  <inkml:trace contextRef="#ctx0" brushRef="#br0" timeOffset="205578">24016 9294 23931,'25'-45'797,"-1"0"1,0 2-1,1 1-598,5-4 0,-2 0-138,-3-3 1,-4-1-37,1-7 0,-7 1-39,-11 17 0,-8 4 14,-27-7-44,-17 47 44,7 21 0,0 12 92,4 13 0,4 7-450,10-19 0,2 1 0,2 1 419,-2 24 1,10-3-37,15-21 1,8-4-371,16 6 0,7-5 205,-3-15 0,5-3-534,13 5 1,5-13 673,-5-28 0,3-14 0,-7 6 0,18 5 0,-13-18 0,1 0 0</inkml:trace>
  <inkml:trace contextRef="#ctx0" brushRef="#br0" timeOffset="206497">25012 8792 27992,'44'-13'170,"-1"-1"0,11 9 0,-3 8-221,6 22-286,-21-3 0,-3 5 57,2 27-39,-13 7-190,-11 3 55,-12-21 0,-6 0 93,-6-8 0,-3-2 338,1 0 1,-2-4 125,-23 0 93,17-23 157,8-17 16,6-9 247,9-17-476,15-11 8,8 7 1,7-2-62,11-1 0,4 0-533,1 0 1,0 2 487,1 8 0,-1 5-42,12 2-20,-26 18 0,2 2-416,28 0-208,-22 8 0,1 3 156,1-3 0,0 2 401,-7 1 1,-2 0 86,28-5 95,-31-9 914,-11-7-802,-10-9 107,-21-20 78,-25 8-123,-6 3-84,-16 22-6,17 32-98,17 8 0,5 8-75,6 7 0,10 5-592,13 9 1,11-1-167,2-12 1,7-6 331,16-6 0,5-10 218,-10-12 1,0-5 201,-1-2 0,0-3 58,-4-5 1,-1-4 846,4-9 0,-4-7-23,-6-7 1,-4-5-346,1-8 1,-4-1-351,-8 10 1,-4 1 166,0-22-354,-7 37 0,-1 19 0,-1 53 0,0 1 0,0 7 0,0-15 0,0 2 0,0 2-379,0 11 1,0 2 0,0 0 378,0-7 0,0-2 0,0 1 0,0 0 0,0-1 0,0 0-364,0-5 1,0-2 0,0-1 298,1 9 1,-2-5-27,1-10 0,-2-1-27,-2 4 1,-4 1 33,-2-4 0,-4-2 120,-3 0 0,-2-3 65,-17 8 1585,2-39-1652,8-19 717,8-8 1,3-9-665,4-16 0,4-7-87,2-8 0,4-3-633,7 10 0,4-2 0,3 2 633,2 4 0,2 2 0,3-2-11,1 6 1,2-2 0,1 0 0,0 4-520,4-5 0,0 4 0,0-1-1160,6-9 1,0 0-1,-4 3 1690,0-1 0,-5 5 0,-6 14 0,-3 3 0,-9-9 0</inkml:trace>
  <inkml:trace contextRef="#ctx0" brushRef="#br0" timeOffset="206664">26354 8295 16336,'33'2'0,"0"0"0,21 1 0</inkml:trace>
  <inkml:trace contextRef="#ctx0" brushRef="#br0" timeOffset="206996">26866 8745 24183,'49'-35'489,"0"0"1,-4 2-1,-6 3-35,-5-3 151,-9-10-521,-18 7-118,-38 6 34,-8 19 36,5 17 1,-1 6-688,-20 22 757,28-10 1,1 3-4,1 2 1,3 3 21,-1 12 0,5 4-92,8-5 1,8 0-54,16 3 1,9-4-331,2-15 0,6-7-612,15-5 1,4-10-316,-4-9 0,2-6 1080,17-7 0,-3-3 1,-26 9-1,-2-1 1,4-5-1,0 0 1</inkml:trace>
  <inkml:trace contextRef="#ctx0" brushRef="#br0" timeOffset="207413">27577 8483 26306,'-34'48'136,"0"1"1,1 9-1,14-1-769,26-18 1,9-3-213,-4 1 1,5-4-142,12-9 1,4-8-1676,26-5 236,-15-19 0,2-10 596,-3-11 0,-3-10 1901,-8-4 1,-1-8 0,-4-5-1,-9 2 1,-2-4-1,-3-1 1,-1 2 597,0-10 0,-2 2 1,-2 0 411,-2-1 1,-2 0 0,-1 8 362,-2 14 0,-1 5 1172,0-19-836,-3 20-571,-7 10-504,-5 64-499,1 24-553,9-20 1,1 6 0,2 1 362,0 1 0,1 0 0,1 1-17,1 2 0,0 0 0,1-1-55,0-3 1,1-2 0,0 0-636,2 18 1,2-1 689,-1-5 0,0-4 0,1 9 0,-3-10 0</inkml:trace>
  <inkml:trace contextRef="#ctx0" brushRef="#br0" timeOffset="207547">27949 8400 27466,'50'-34'-553,"-1"1"0,10-2 1,-5 8-1,-9 18 0,5-2 1</inkml:trace>
  <inkml:trace contextRef="#ctx0" brushRef="#br0" timeOffset="207829">29304 7725 28671,'1'65'0,"1"1"0,-1-1 0,1 0 0,-1 0 0,0 1 0,0-10 0,-1 1 0,0-1 0,-1-3-938,1-1 1,0-3 0,0 0 332,1 10 0,-1 0 1,2-8-1931,2-13 0,2-5 2683,6 2 1,0-4-1,2 1 1,5 0 0</inkml:trace>
  <inkml:trace contextRef="#ctx0" brushRef="#br0" timeOffset="208029">29765 7859 27365,'-10'59'168,"1"1"0,0-3 0,3 0-583,7 8 1,2 0-2863,1-20 0,-1 0 0,1 0-954,0 20 1,1-3 4230,0-9 0,0-9 0,-3-13 0,-2-16 0</inkml:trace>
  <inkml:trace contextRef="#ctx0" brushRef="#br0" timeOffset="208164">29442 8318 27012,'51'-30'-103,"-1"1"0,-2 10 0,7 1 0,-1 2 1,-9 5-1,-10 4 0,-2 3 0,13-3 0,1 1 1,-1-1-1</inkml:trace>
  <inkml:trace contextRef="#ctx0" brushRef="#br0" timeOffset="208465">30123 8331 24195,'-7'41'44,"-1"1"1,9 3 0,10-4-331,30 0 264,9-7 22,4-16 610,-10-32 589,-12-27-767,-5-6-239,-20 14 0,-3-1 31,-3-17-162,-21-8-1087,-15 23 1025,2 28 0,-3 5 0,-4 2 0,-1 21 0</inkml:trace>
  <inkml:trace contextRef="#ctx0" brushRef="#br0" timeOffset="208630">30734 8298 15115,'-19'30'0,"1"0"0,-12 19 0</inkml:trace>
  <inkml:trace contextRef="#ctx0" brushRef="#br0" timeOffset="208913">28562 9701 28671,'61'-22'0,"0"-1"0,0 0 0,-13 6 0,-1 1 0,2 0 0,2 1 0,1 2 0,4 0 0,0 1 0,0 1 0,-4 0-1611,13-3 1,-4 2-1,3-1 1441,-7 1 1,5 0-1,-4 1 1,-7 2-596,-1 1 1,-8 1-469,21-2-1881,-23 6-1120,-29 9 4234,-53 15 0,22-10 0,-32 8 0</inkml:trace>
  <inkml:trace contextRef="#ctx0" brushRef="#br0" timeOffset="209080">28501 9875 27154,'51'-10'145,"0"-1"0,-1 1 0,1-1 0,3 0 0,1-1 0,0 1 0,0-1-716,-2-1 1,0 1 0,1-1-1,2-1 383,3 0 1,2-1 0,2-1 0,-1 1 0,-4 0-911,-3 1 0,-2 1 1,-2 0-1,3-1 1098,-2 1 0,4-2 0,0 1 0,-4 0 0,-10 3 0,2-1 0,-7 2 0,-2 1 0,-1 0 0</inkml:trace>
  <inkml:trace contextRef="#ctx0" brushRef="#br0" timeOffset="209247">30576 9639 19832,'0'0'0</inkml:trace>
  <inkml:trace contextRef="#ctx0" brushRef="#br0" timeOffset="210446">5710 14193 23859,'-38'42'-941,"10"-2"498,22 4 499,25-23 174,12-39 84,2-6 559,-8-35-526,-25 20-408,-23 4 10,-17 33 51,0 19-39,4 16 39,22-4 45,9 6 123,31-17-106,15-9 89,6-24 168,-5-13 151,-25-5 85,-8-2-325,-8 2-157,-27-1-5031,-15 18 4958,-15 22 0,18 0 0,16 16 0</inkml:trace>
  <inkml:trace contextRef="#ctx0" brushRef="#br0" timeOffset="210595">5875 14371 24015,'0'0'0</inkml:trace>
  <inkml:trace contextRef="#ctx0" brushRef="#br0" timeOffset="218973">6633 14100 26878,'-14'-19'985,"4"4"-794,17 15 313,36 20-391,-4 1-113,-4-2 0,2 3-276,-9-2 1,1-1 275,0 2 0,2 0 0,0-1 0,0 0 0,-1-1 0,0 0-141,24 12-2463,2-1-7227,-27-16 9674,-2-9 0,-25-7 1,-2-5-1</inkml:trace>
  <inkml:trace contextRef="#ctx0" brushRef="#br0" timeOffset="219203">7027 13973 27897,'-24'49'162,"6"-10"1,-1 3-163,-1 5 0,-1 3-476,2-9 0,-2 1 0,1-2-1272,-5 9 1,0-4-801,6-10 0,2-7 2604,5-10 0,11-13 0,2-7 0</inkml:trace>
  <inkml:trace contextRef="#ctx0" brushRef="#br0" timeOffset="219353">7188 14108 23203,'-4'36'0,"1"-7"0</inkml:trace>
  <inkml:trace contextRef="#ctx0" brushRef="#br0" timeOffset="219554">7021 13320 10842,'0'0'0</inkml:trace>
  <inkml:trace contextRef="#ctx0" brushRef="#br0" timeOffset="219905">16958 12836 15597,'-51'-11'418,"1"0"0,7 1 1,7 2-128,18 2-118,18 4-83,23 1-51,-2 1 112,7 0 135,-18 0 184,-4 0-22,-5 0-896,-1 0 448,-7 5 0,5-4 0,-5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39:47.397"/>
    </inkml:context>
    <inkml:brush xml:id="br0">
      <inkml:brushProperty name="width" value="0.09071" units="cm"/>
      <inkml:brushProperty name="height" value="0.09071" units="cm"/>
      <inkml:brushProperty name="color" value="#0000FF"/>
    </inkml:brush>
  </inkml:definitions>
  <inkml:trace contextRef="#ctx0" brushRef="#br0">8097 495 24760,'0'47'269,"0"0"0,0 7 0,0 2-261,-1 9 1,1 2-841,-1-19 1,1 0 0,0 1 808,-1-2 1,1 0 0,-1-1-29,1 13 1,-1-5-456,1-12 0,0-3-1364,0 16-1666,3-25 3536,11-10 0,-8-14 0,7-5 0</inkml:trace>
  <inkml:trace contextRef="#ctx0" brushRef="#br0" timeOffset="183">8402 510 23595,'0'53'438,"0"0"1,0 0 0,0-2-417,0-10 1,0-1-1098,0 3 1,1 0 774,0 1 1,1 0-354,1-2 1,-1-1-690,0-1 1,0 0 1341,-2 0 0,1-3 0,-2 5 0,-1-6 0</inkml:trace>
  <inkml:trace contextRef="#ctx0" brushRef="#br0" timeOffset="333">7983 1112 21954,'53'-6'-641,"0"1"0,0-1 1,-1 0-1,-2-1 1,-6 0-1,14-6 1,-13 1-1</inkml:trace>
  <inkml:trace contextRef="#ctx0" brushRef="#br0" timeOffset="1066">8794 905 23758,'36'56'-1630,"-2"-7"795,-6-29 292,0-5 1464,1-30 1,0-9 696,-1-15-699,-4 1 0,-5 0-919,-13 1-146,-4 14 146,0 33 112,6 15-112,3 27 9,-2-2 1,3 13 0,0 4 0,-1-5-450,0-7 0,-1-4 1,1 8 444,-2-7 1,2 8 0,0 3-1,0 0 1,-1-3 0,0-5-109,0 12 0,0-6 1,-2 1 32,-1-11 0,-1 1 0,0-2 0,-1-3 16,1 19 1,-3-6 53,-7-12 0,-3-5-6,-10 20 96,-4-29 0,-7-5 117,-2-7 0,-4-10-129,-8-22 1,1-13-82,8-11 0,7-11-626,9-4 0,4-7 0,5-2 479,6-2 1,6-2 0,3-2-316,-1 11 1,2-1 0,2 0 0,2-1 282,1 0 0,1 0 0,2-1 0,3 0-429,0 3 1,3-2-1,2 0 1,0 2 0,-1 1-523,3-2 1,0 3 0,0 1 0,1-1 669,3-3 1,0-1 0,1 2 0,-3 6 462,-2 5 0,-2 5 0,-1 2 426,4-7 0,-5 4 1495,0-11 2095,-11-2-1602,-18 22-33,-7 7-2056,-5 32 2861,2 18-2816,9 34-261,5-16 0,2 5-116,-1-7 0,1 2 0,2 6 33,2 8 1,3 6 0,0 3-1,1-2-4,1-3 1,-1-1-1,2 1 1,0 0-25,-1-9 1,1 2 0,0 0 0,1-3 0,-1-3-600,3 8 0,0-4 0,0-7 256,-1 0 1,-1-7-698,-2 2-1562,-4-1-3972,-23-37 6576,-17-41 0,7 5 0,-3-19 0</inkml:trace>
  <inkml:trace contextRef="#ctx0" brushRef="#br0" timeOffset="1565">9427 1268 20044,'-1'-57'1650,"1"0"1,8-6-1,5 7-1560,11 3-65,-2 23 0,4 5-25,19 8-140,3 8-104,-16 20 1,-2 7-12,-7 8 1,-3 5 38,1 15 0,-6 4 213,-11-7 1,-7 0 4,-3-2 1,-6-4 132,-16 7 22,-11-9-79,14-22-1842,19-42-157,29-14 607,2 3 0,5-1 5,2 6 0,2 2 675,4-3 1,1 1 333,-1 3 1,0 0 797,7-2 1,-1 2 2447,8-5 163,-12 30-2044,-43 34-489,-16 33-357,-2 1-110,11-18 0,4 1-109,6-7 0,6-2-165,11 0 0,7-6 159,25-3 14,-5-38 1,-2-12 551,1-16-235,-18 6 0,-6-5 914,-14-3 1,-10-1-927,-9 4 1,-7 3-331,-6 0 1,-5 5-362,1 11 0,-1 10-1762,-26 29-6182,33 13 8322,11 16 0,8-21 0,6-7 0</inkml:trace>
  <inkml:trace contextRef="#ctx0" brushRef="#br0" timeOffset="1715">10808 1030 18128,'0'0'0</inkml:trace>
  <inkml:trace contextRef="#ctx0" brushRef="#br0" timeOffset="1965">11630 299 27594,'-9'50'43,"-1"1"1,0 0 0,3 2 0,1 0 0,4-2-44,6-5 0,2-2 0,2 0-969,3 22 1,0-2 349,-1-9 0,-1-4-664,-2-11 1,-1-2-2096,0 20-1254,-4-15 4729,-6-6 0,3-17 0,-3-8 0</inkml:trace>
  <inkml:trace contextRef="#ctx0" brushRef="#br0" timeOffset="2516">11432 918 24463,'41'-22'-65,"-1"0"1,1 0 0,19-9 0,-1 3-298,-12 13 1,-2 3-1997,3-2 1,-1 1 1589,-1-1 1,-2 0 263,-4 2 0,-1-3 1179,0-5 0,-4 0 232,1-3 495,-14-3-394,-56 29-291,-14 34-331,19-6 1,3 4-317,6 2 0,5 2 781,5 5 0,7-2-845,18 15 38,13-6 63,21-14-96,12-14 106,-28-16 1,2-4 61,15-12 1,2-10 103,-4-7 0,-2-8-76,-11 4 0,-2-5 1,-4-1-349,2-10 1,-8-1 319,-7 3 1,-7 3 33,-13-5-79,-29 13-184,-17 27 38,-3 19-27,7 22 6,31 10-1,8 3-534,23 2 115,11-1 108,-6-24 1,5-2-130,14 6 1,3-1 429,-4-3 1,-1 1-10,0 2 0,-4 0 512,6 11 374,-37-7-699,-18-10-391,-23 6-3709,4-14 4026,3-22 0,18 3 0,13-19 0</inkml:trace>
  <inkml:trace contextRef="#ctx0" brushRef="#br0" timeOffset="2699">13090 279 25752,'-13'61'108,"0"-1"0,1-1 1,4 1-283,7-14 1,3 0-1,1-1-1567,1 9 0,1 0 632,0-7 0,1 2 0,0-2 1109,5 11 0,0-7 0,2 7 0,-1-2 0</inkml:trace>
  <inkml:trace contextRef="#ctx0" brushRef="#br0" timeOffset="3417">12907 849 24676,'63'-21'-71,"-1"0"0,-2 1 0,-3 2 18,-16 8 0,-2 2 11,-1-1 0,-1 1-8,26-3 44,-15 3 6,-18 5 134,-12 12 107,-11 24-207,-4 4-12,-3 18-22,4-12-185,17 12-22,19-18 226,-9-19 1,3-7 109,23-15-123,0-17 33,-22-12 51,-3-3-57,-5 1-27,-3 5-6,-6 9-163,-2 10 130,-5 6-23,-1 15-28,-1 10-353,0 14-224,0 6-263,4 2-1378,12 5 1210,13-18-146,24-5 655,-6-28-473,8-11 355,-14-7 304,4-2 290,2 2 300,-17 8 1,1 0 358,-3 2 0,-1-1-244,5-3 0,-3-2-166,-7 1 1,-5-2-137,4-13 576,-14-18 1870,-25 10-549,-20 4-1241,-4 16-124,-10 35-12,11 20-162,12 13 0,3 9-265,7-12 0,2 3 0,0 2-312,-1 12 0,2 4 0,2 0 181,3 0 0,1 0 1,2-1-223,2-5 0,0-2 0,2-3-9,-1 6 0,2-3-676,-1-5 1,-1-5-2686,-2-5 3624,-2-9 0,0-23 0,0-12 0</inkml:trace>
  <inkml:trace contextRef="#ctx0" brushRef="#br0" timeOffset="3601">13660 248 15995,'55'-15'0,"-12"3"0</inkml:trace>
  <inkml:trace contextRef="#ctx0" brushRef="#br0" timeOffset="4267">16648 81 26077,'-15'53'478,"8"-5"1,2 5-471,6 10 1,2 4-1506,1-7 0,1 4 1,-1-2 1496,0-9 0,0-2 0,0 1 0,2 0 0,0-1 0,0-2 411,-1 5 1,-1-1-429,-1-4 0,-1 3 0,0 0-217,0-4 1,-1-1 0,-1 2-609,0 4 0,-1 0 0,0-3-603,0-2 0,0-6 1445,-5 5 0,4-41 0,0-6 0</inkml:trace>
  <inkml:trace contextRef="#ctx0" brushRef="#br0" timeOffset="4815">16452 811 25724,'41'-18'-1051,"-1"-1"1,1 0 0,18-6 0,-1 4-20,-12 10 1,-2 4 85,-1 0 1,0-1 344,7 0 1,-3 0 2195,11-6 1451,-13 0-1720,-47 6-307,-22 2-511,-7 5-78,-14 18-375,7 17-126,20-6 0,4 3-104,2 22-62,25-4 275,9-27 6,9-11 207,2-6 78,-1-14 79,-2-9 789,4-31-745,-17 18 1,-2 0-289,0 0 0,-1 1 37,10-21-163,-9 27-101,3 11-17,2 7-78,18 33 11,-15-1 1,-1 7 7,4 16 0,-3 3-184,-5-5 1,-3 0 360,-5-2 0,-4-4 151,-4 3 74,-2-14 548,0-16-90,-2-17-694,12-43-1236,19 3 1,7-3-1373,-4 0 1,4 0 2491,1 10 1,5 1 0,-6 5-1,15-8 1,-10 13 0</inkml:trace>
  <inkml:trace contextRef="#ctx0" brushRef="#br0" timeOffset="6034">18644 602 24435,'-41'-13'162,"-1"1"1,3 5 0,3 10-163,6 22 0,4 9-9,7-4 1,3 3-489,-4 14 1,3 1 476,11-11 1,4-1 100,4-2 1,4-1-132,14 22 171,7-31 0,7-10 153,3-15 1,2-11 170,10-17 1,-3-9-267,-9-4 1,-5-5-436,-5-13 0,-7 0 357,-8 13 0,-4-1 84,-2-17 0,-2 0-127,0 20 1,-2 1 44,-1-9 1,-4 7 262,-15 12-372,-9 79-19,13-14 0,1 6-396,4 7 0,2 6 0,2-1 247,3-3 0,2-1 1,2 1-128,5 9 1,3 2-1,3-4-89,8 6 0,6-5 303,12-2 0,5-11 140,-9-23 1,0-11 66,2-12 0,-2-8 301,12-26-147,-17-6 1,-3-9 206,-2-1 1,-2-2-290,-6 14 0,-1-2 0,-1 4-192,-1-5 0,-2 6-140,-2-3-11,-8 36 151,-2 24 1096,2 13-1222,4 8 0,4 6-311,7 2 0,4 0 81,8 5 0,4-4 350,-4-14 1,2-8 5,29-6 19,-25-40 82,-12-9 1,-2-8 66,-2-11 0,-1-6 67,-4 9 0,-1-3 0,-1 2-87,0-11 0,-2 3 37,-3 6 0,-2 6-90,-4 6-95,-1 19 0,-3 22 11,-4 32 1,0 19-12,4-9 0,1 6 0,1 4 0,-1 2-638,1 2 0,-1 4 0,1 3 1,0-1-1,1-1 617,0-5 1,1 1 0,0-2 0,0 0 0,1-1-418,0 11 0,2 0 1,-1-3-1,1-8 192,0 9 0,0-7 99,-2-12 0,0-4-30,-1-10 1,0-1 125,1 2 1,-4-3 78,-14 14-28,1-6 2658,-16-31-2894,3-30 7,0-16 94,2-20 96,17 18 0,4-6 0,4-4-59,7 3 0,4-4 0,3-1 1,-1 1 143,-1-1 0,-1 0 0,2 0 0,4-1-30,5-4 1,4-2 0,1 2 0,0 4-15,1 2 0,0 4 0,2-2-315,5-8 0,3-2 0,-4 4 372,1-2 0,-1 2 21,-8 13 1,0 0-1,-4 1 469,-3-3 0,-4 2-238,-4 3 0,-3 2-211,1 1 1,-4 4-95,-12-9-6,-8 33 1933,-8 25-1927,-2 15-23,8 23 0,3 15 104,9-23 0,1 4 0,2 2 1,1 3-96,1-2 0,0 3 0,2 2 0,0-1 0,1-2 8,0 6 0,1-2 0,1 0 0,2-1-88,2 0 0,2 1 0,0-4 0,-1-7-106,1-2 1,-1-5 70,1 8 0,0-2 117,-5-8 0,0-3-11,-3-4 1,0 0 21,0 29 18,-8-29-23,-5-26 0,-6-5 78,-4-14 1332,-9-31-1469,18 4 0,5-6-400,6-21 0,6-2-629,5 6 1,5 1 381,1 17 1,4 1 0,0 1-1525,10-10 1,1-1 2229,-6 8 0,-1-3 0,-1 5 0,-2 4 0,-2 2 0,0-4 0,0-1 0</inkml:trace>
  <inkml:trace contextRef="#ctx0" brushRef="#br0" timeOffset="6217">18803 176 21590,'48'-34'0,"-9"6"0</inkml:trace>
  <inkml:trace contextRef="#ctx0" brushRef="#br0" timeOffset="7399">20077 874 25046,'51'-21'151,"1"0"1,-5 1-1,-3 1-84,-13 0 0,-4-1-67,11-11 34,5-12-34,-32 12-22,-5 1 10,-9 5-223,-23 6 162,-13 20 39,-8 14 34,3 23 0,23 8 8,14-9 1,7 1-34,12-1 0,8-1 16,9 0 1,5-4 33,1-8 0,3-8 48,1-10 0,-2-8 252,9-17-140,-9-14 95,-8-13-45,-7-6-151,-5-4 101,-9 20 0,0 1-112,4-15-342,1 7 162,0 29 102,3 25-242,18 25 155,-13-8 0,0 5-12,3 7 0,-3 2 87,-3-2 1,-4-1 49,1 14-33,-10-20 56,0-21-50,7-7 39,8-3-112,36-22-183,-17 2 1,2-5 103,11-14 0,-1-4-286,-8 5 1,-4-1 414,-6-3 1,-6 1-29,-6-10 73,-15-1-28,-34 26 0,-2 16 0,-22 31 17,17 19-17,11 9-217,12 4 245,16 0 717,18-5-675,10-23 0,7-5-3,7-7 0,2-4 26,1-2 0,0-6 125,-4-8 1,-5-6 195,5-20-112,-12-8 90,-9-3 40,-6-14-365,-10 18-353,-2 4 241,-6 30-22,2 22 178,1 13-357,4 15-40,0-12 0,1 1-66,13 24 419,8-7 118,-5-32-85,3-33-16,-5-13 23,6-13-102,3-4 15,-9 16 0,2 1-93,16-11-95,-1 6 84,-15 25-129,-13 19-852,1 12-1074,4 17 2139,-1-11 0,0-1 0,1 5 0,5 3 0</inkml:trace>
  <inkml:trace contextRef="#ctx0" brushRef="#br0" timeOffset="7815">22441 484 24844,'-39'28'196,"0"1"0,4 0 1,7 3-206,16 12 1,10 5-85,5 0 1,6 1 16,-1 0 0,8-4-28,22 0 1,9-11 153,2-18 1,4-11 223,11-9 1,-1-11-865,-5-14 0,-7-9 752,-12-1 1,-8-3-99,-8-4 1,-7-1 47,-5-18 90,-7 7 349,-11 12-417,-26 16-201,-23 43 72,19 11 1,3 7-6,4 3 0,7 3 239,3 8 0,9 1-251,13 18-803,14-24 0,14-7 815,31-18 0,5-6 0,-30 9 0,0-3 0,18-22 0,1 1 0</inkml:trace>
  <inkml:trace contextRef="#ctx0" brushRef="#br0" timeOffset="8617">24175 437 24374,'-47'27'330,"8"8"-327,27 6 0,6 4 47,1 17-50,8-22 0,5-3 0,18-1 185,31-14-34,2-37-33,-3-11-276,-32-1 1,-6-3 326,-1-28-63,-4-7-50,-7 32 0,-1-2 344,2-13 0,0 1-33,1 8 0,1 1-328,2 2 0,1 5-39,8 6 0,3 42-28,0 29 45,-9-7 0,-1 6-479,2 12 1,-1 9 462,-5-11 1,0 6-1,-2 2 1,-1 1-2,0 0 0,-2 0 0,-1 2 0,1 2-460,-1-6 0,0 3 1,0 0-1,0-1 1,-1-5 442,-2-2 0,0-4 0,-1-2 1,2-2 16,0 3 0,1-3 0,1-7 0,6 17 67,25-4 6,17-25 11,-18-23 0,1-9-6,23-32-218,-34-4 0,-7-8 171,-7-11 0,-7-3-18,-4 16 0,-2-2 0,-2 1 580,0-2 0,-2 1 0,-2 0-590,-6 0 1,-3 0 0,-1 2-59,-10-11 0,-3 4-290,-1 3 1,2 6-1706,-9-6-3170,43 24 5220,31 22 0,9 8 0,0-4 0,-8 1 0,0 0 0</inkml:trace>
  <inkml:trace contextRef="#ctx0" brushRef="#br0" timeOffset="8952">25618 497 25898,'49'-30'29,"-1"0"1,-3 1 0,1 10-251,0 26 0,-3 9-351,18 10 104,-26-1 0,-7 3 176,-9 26 292,-14 3 28,-22 2-3,-8-18 1,-6 0 144,-5-4 1,-2-1-42,1 0 0,1-1-40,6-10 1,6-3-34,8-1 368,44-6-855,8-9 0,10-5 431,0-7 0,9-4 0,0-1 0,-6 2 0,8 5 0,-2-2 0,-4-7 0,0 0 0,0 0 0</inkml:trace>
  <inkml:trace contextRef="#ctx0" brushRef="#br0" timeOffset="10315">26603 586 26978,'49'19'-263,"-9"8"-174,-26 21-134,-5 4-1,-5-1 18,-2-4 330,-2-7 185,0-9 733,0-15-296,0-11 6,5-21 38,16-32-277,-3 16 0,4-1-165,4-5 0,2 2-28,-5 10 0,0 3-100,14-2 122,-20 24-224,-4 14 12,-5 10-135,-2 15-308,-4 8-230,-1 20 550,-1-12 475,1-6 1,2-32-79,4-29 128,5-13-117,3-3 1,2-2 32,4 1 1,2 0-6,2-3 1,1 3-152,13-6 11,-16 21 51,-15 27-6,-1 7 0,2 17-426,13 25 98,-5-31 1,5-1 321,6-1 1,4-3 66,23 4 197,0-37-6,-20-16 86,-11-6 1,-2-8-36,-3-4 0,-2-3-105,0 2 1,-2 0-11,-5 3 0,-4 3 8,-5 1-196,-13 14-6,-7 12-28,-13 20 34,-1 14-50,15 8 0,5 7-536,11 7 1,7 2 11,2 0 0,8-1-1155,12 0 0,9-7 805,2-15 0,5-7-141,3-1 1,1-5 187,2-2 0,3-5 113,-8-7 1,3-4 0,-1-3 1443,14-14 1,-3-5 221,-1 1 0,-5-5 162,-16-6 0,-9-1 740,-11-14-63,-9 7-761,-18 12-425,-6 12-253,-15 11-16,-26 23-233,30 5 0,2 7-62,-2 9 1,4 3-140,6-3 0,7 2 243,13 4 0,8-4-90,23-5 351,19-20 277,5-45-208,-15-8-21,-10-14 123,-15 21-107,-4 9-420,-5 11 0,-3 13 0,-3 35-516,-1 24-5,0 6 129,1 0 308,3-28 101,11-13 638,9-20 90,17-32-481,-5-7-88,-15 10 0,-1 0 9,8-13 17,-1 5-152,-5 8-128,-1 12-73,-7 26-454,-1 33 151,-6 8 29,-4 14-46,2-24 191,0-6 420,8-20 16,13-35-32,3-10-85,-10 2 0,1-2-283,15-16 463,0 0 17,-3 8 60,0 6-329,-13 22-62,-3 35-460,-10 10-257,-1 25-152,3-14-1713,6-5 1173,7-8 1504,19-25 0,4-6 0,-13 6 0,5-12 0,0 0 0</inkml:trace>
  <inkml:trace contextRef="#ctx0" brushRef="#br0" timeOffset="10582">29339 446 22968,'-41'9'267,"-1"-1"0,6 2 0,7 4-267,19 25-213,7 4-240,17 2-309,5-13 0,5-2 381,20 11 381,-13-15 0,0-2 5,7 0 712,-4-2 382,-17-1-528,-9 2-493,-15-6-78,-9 0-2963,-13-9-2038,7-3 5001,-4-2 0,17-3 0,4 0 0</inkml:trace>
  <inkml:trace contextRef="#ctx0" brushRef="#br0" timeOffset="10732">29825 791 10758,'0'0'0</inkml:trace>
  <inkml:trace contextRef="#ctx0" brushRef="#br0" timeOffset="11250">12517 2003 21455,'66'-7'103,"-1"0"1,1 0 0,-12 2 0,5 1 0,3-1-1,3 0 1,0 1 0,-1 0-139,-4 1 1,1 0-1,1 0 1,0 1-1,1 0 1,0-1-1,0 1-1034,1-1 1,0 0-1,0 0 1,1 0-1,-1 0 1,1 1-1,-1-1 1069,2 1 0,2 0 0,0 0 0,0 0 0,-4 1 0,-6-1 0,-7 1 0,7-1 0,-10 1 0,0-1 0,-1 0 0,0 0 0,0 0 0</inkml:trace>
  <inkml:trace contextRef="#ctx0" brushRef="#br0" timeOffset="11799">18404 1814 19686,'54'-3'301,"-1"0"1,1 0-1,0 0 1,1 0 0,-1 0-1,3 1 1,6-2-199,-11 2 1,4-1 0,3 0 0,2 0-1,2 0 1,1 0 0,-1 0 0,0 0-742,0 0 0,1 0 1,0 0-1,1 0 1,-1 0-1,2 0 1,1 0-1,1 0 691,-7 0 0,2 0 0,1 0 1,1 1-1,1-1 0,-1 0 0,0 0 1,0 1-1,-1-1 0,0 0-145,1 0 1,-1 0 0,0 1 0,-1-1 0,0 0 0,0 0 0,2 0 0,0 0 0,1 0 177,-5 1 0,1-1 0,2 0 0,0 1 0,0-1 0,1 0 0,-1 1 0,0-1 1,-1 0-1,-1 1 0,-2-1-111,5 1 0,-3-1 1,-1 0-1,0 1 1,-1-1-1,1 1 1,1-1-1,1 1 1,2-1 38,-6 1 1,1-1 0,1 1 0,1 0 0,1-1 0,1 1 0,0-1 0,0 1 0,0-1 0,0 1 0,-1-1 0,0 1-71,0-1 0,0 0 0,0 1 0,0-1 0,0 0 0,0 0 0,0 0 0,1 0 0,-1 0 0,-1 0 0,1 0 0,0 0 69,-1 0 1,1-1-1,-1 1 1,0-1-1,0 1 1,0-1-1,0 0 1,0 0-1,0 1 1,0-1 0,-1 0-1,1 0-2,3 0 0,1 0 0,0 0 1,1 0-1,-1 0 0,-1 0 0,0 0 1,0 0-1,-1 0 0,-2-1 0,0 1-8,5-1 1,0-1 0,0 1 0,-1 0 0,-2-1-1,-1 1 1,-2-1 0,-3 1 0,-3-1 20,13-1 0,-5 0 0,-3-1 1,-2 1-1,0 0-24,8-2 0,-2 0 0,-2 0 0,-2 0 288,8-3 0,-3 1 1,-1-1-269,-6 0 1,0-1-1,-5 1-62,2-3 0,-5 1-95,-7 1 0,-6 1 816,-6-2-1984,-22 10-2659,-5 10 3964,-5 16 0,0-10 0,0 8 0</inkml:trace>
  <inkml:trace contextRef="#ctx0" brushRef="#br0" timeOffset="11967">27733 1493 13665,'0'0'0</inkml:trace>
  <inkml:trace contextRef="#ctx0" brushRef="#br0" timeOffset="14552">1020 3601 22615,'2'-52'1493,"-1"0"1,0 4 0,0 6-648,0 3-466,-1 13-380,1 14-44,-1 21 44,0 37 8,0-5 0,0 5-1253,-1 17 0,-1 5 1258,1-17 0,1 2 0,-1 0-30,0-2 0,0 0 1,0-1-557,0 18 0,1-4-183,1-12 0,0-5-586,1-11 1,1-3-2865,5 17-1602,1-13 5808,0-15 0,-5-9 0,-1-9 0</inkml:trace>
  <inkml:trace contextRef="#ctx0" brushRef="#br0" timeOffset="14721">1045 3420 25303,'12'-38'467,"0"0"0,12-2 0,8 7-1764,6 16 1,7 9 1296,1 4 0,4 5 0,-4-1 0,-3-4 0,-4 3 0,4 10 0,-1 0 0</inkml:trace>
  <inkml:trace contextRef="#ctx0" brushRef="#br0" timeOffset="14867">1105 3893 21198,'65'-15'-211,"-1"1"1,1-1 0,-1 0-1,-8 3 1,-5 1 0,-4 1 0,1-2-1,0 0 1</inkml:trace>
  <inkml:trace contextRef="#ctx0" brushRef="#br0" timeOffset="15267">1729 3781 20912,'-28'45'106,"0"0"1,3 5-1,13-2-1293,43 3 1014,0-4 173,22-22 246,-16-22 1512,5-30 623,-17-20-1460,-12 10 1,-2-4-421,-5-1 1,-1 2-346,4-22-240,19 16-201,22 39-130,-13 19 1,1 9-49,3 11 1,-3 6 344,-6 0 1,-6 2 117,-6 1 0,-6-2 0,-6 6 118,-6-12 890,-4-13 286,-8-13-936,4-38-862,9-35 504,28 15 0,14-6 0,-7 4 0,-18 10 0,2 2 0,15 3 0,1 1 0,-1-1 0</inkml:trace>
  <inkml:trace contextRef="#ctx0" brushRef="#br0" timeOffset="15785">3391 4024 25595,'10'-49'442,"1"0"1,0 1-1,1 2-403,4 9 1,1 1-269,0-5 0,1-5 272,-1-4 0,0-5 0,-2-1-610,-2 2 1,-2-1 0,-1 0 567,1 0 1,0 0 0,-3 2 1,-1-11 0,-5 7 541,-6 5-757,-12 17 146,0 54 0,-2 19 67,1 10 0,1 11 0,1 0-570,0 1 0,2 2 1,1 1 567,4-7 1,0 2-1,1-2 1,2-6 1,0 8 0,4-6 0,4-10 0,4-4 200,12 21-489,10-22 1,10-4-833,6-8 1,8-9 1159,1-15 1,5-8 0,-6 1-1,-5 5 1,-4-5 0,4-21-1,-1 0 1</inkml:trace>
  <inkml:trace contextRef="#ctx0" brushRef="#br0" timeOffset="16966">4481 3788 22179,'-18'-46'1028,"0"0"1,5 10-1,-4 6-1028,-26-1-33,5 24 33,-4 17 25,12 11 0,0 8-25,3 10 0,3 5-3,0 11 0,6 1 3,9-11 0,6-3 119,22 18-2,13-43 186,9-10-85,0-18 656,12-29-606,-31 10 1,-2-3-177,0 1 1,-2 0-59,3-28-1,-13 28-621,-3 13 157,5 26 196,0 15-84,9 21-107,3 2 61,8-2 97,5-9 10,6-9 252,1-13-22,0-8 28,-4-18 247,5-26-17,-25 11 0,-2-3-138,0 2 0,-1 1 222,3-23-314,-11 30-286,0 11 219,8 38-253,19 23-8,-3-12 1,5-1 164,-2-6 1,3-4-51,6-7 0,1-6 207,-9-8 0,-1-5 6,0-5 0,-1-3 146,29-12 313,-28-8 0,-4-7-117,-6-6 0,-4-4-264,-1 1 1,-4-1-183,-6-1 0,-5 2 104,-8-12-252,-23 12 168,-21 39 84,14 22 0,0 8-42,5 0 0,4 5 8,4 8 1,6 1-270,6 7 548,18-11-296,9-12 102,14-12-29,6-8 643,11-21 125,-12 1-975,-1-4 118,-17 21 67,-6 27 5,3 33 10,-5-10 0,0 11 0,0 2-949,-2-5 1,-1 3 0,-1 1-1,1-1 881,0 0 0,0 0 0,-1 0 0,0-1-33,-2-2 1,-1 1-1,0-3 1,-1-7 51,-1 3 0,-2-5 11,-4 0 1,-4-4 22,-5-6 0,-5-4 149,-7-2 0,-6-9 44,-8-19 0,-1-16 28,-2-23 1,6-14-699,7-8 0,7-8 479,10 11 0,3-4 0,6 1-2,7 3 0,5 2 0,4-3-59,3 3 0,3-3 1,2 0-1,2 4-104,9-7 1,2 3 0,1 2 70,2-3 1,1 2-1,1 5 71,-5 15 1,1 4 0,-2 2 1065,7-5 0,-1 1-1045,-1 2 0,-1 0 67,-3 1 0,-2 1 56,-6 4 0,-3 0 381,9-17-196,-17-8-246,-26 14-230,-27 10 1652,-6 30-1484,-8 27 5,19 18 65,17-7 0,4 4-39,6 2 0,4 1 167,4-2 1,4-1-196,6-5 0,6-5-9,28 0-520,6-13-830,8-12-2285,5-14 3641,-25-11 0,-3-2 0,5 1 0,0-13 0</inkml:trace>
  <inkml:trace contextRef="#ctx0" brushRef="#br0" timeOffset="17515">7179 4031 25685,'19'-43'444,"1"1"0,7-14 1,2-2-482,-1 6 1,0 1-783,0 0 0,-2 0 676,0 2 0,-5 4-114,-3-7-115,-10 12 148,-30 33 123,-10 44 84,-3 15-21,20-14 0,5 2 38,12 20-61,17-1 55,15-2-219,-1-21 1,4-1 184,-5-2 1,0-1 22,-1-2 1,-3-1 16,3 15 753,-31-20-635,-16-4-118,-11-1 0,-11-5-341,0-5 341,1-13 0,18 4 0,5-9 0</inkml:trace>
  <inkml:trace contextRef="#ctx0" brushRef="#br0" timeOffset="18633">8360 3630 24900,'-54'-19'41,"1"1"0,-11 10 0,3 12-41,28 8 0,2 6-460,-11 9 0,4 4 466,13-2 0,5 2-20,3-2 0,4 2 162,3 9 1,11-1-124,15-9 0,10-3 70,8 0 0,5-6-31,2-14 1,1-8 98,1-5 0,-4-7 201,4-23 67,-22 7 1,-3-4-340,-6 2 1,-2-1-211,6-32-235,-12 27 1,-4 29 245,0 28 96,0 16-196,4 17 33,4-11 1,4 2 91,4-5 1,4-1 313,4 0 1,3-5 658,26-2-348,-14-39-145,-10-18-197,-13-10 124,1-15-319,-6 10-180,2 4-257,-6 21 173,1 23-5,2 8-583,12 26-61,6 1 761,1-4 146,0-16 0,-10-18 353,13-31 314,5-21-407,-13 11 1,-1-2-149,-4 6 0,-2 3 5,12-21-341,-13 33 107,-5 8 105,0 19-161,-2 9-382,9 32-263,8 2 594,11 3 280,-6-23 23,-2-19 296,-11-15-56,-2-7-83,0-5 133,8-20-307,2-3-62,4-4-11,-9 15-124,-8 13-16,-9 11 34,-1 8 21,7 15-240,11 5 168,4 0-17,11-10-465,3-12-540,-2-6 0,2-3-507,26-8 898,-20 3 1,1-4-507,-2-9 1,-2-5 581,-5-7 0,-4-2 709,1-1 0,-6-3-246,-10-3 0,-6-1 624,-8 9 0,-3-2 1218,-3-17 0,-2-3 787,-1 9 1,0 0-1474,-2 2 0,0 4-784,-3 5 291,4 66-100,4 7 0,2 6-43,0 19 1,0 6-869,-1-14 1,2 3 0,-1 1 680,2 4 0,1 1 0,0-1-73,0 0 0,0 0 0,2 2-33,1-9 0,0 3 1,1-1-1,-1-2-266,2 6 1,-1-3-1,0 0-153,0-3 0,-1-1 0,-1-5-478,1 3 1,-3-9-1933,-3-1-5910,-21-16 8772,4-18 0,-7-7 0,13-9 0</inkml:trace>
  <inkml:trace contextRef="#ctx0" brushRef="#br0" timeOffset="19415">9924 3561 23775,'42'5'-12,"1"0"1,-5 2 0,-5 5-129,-4 30-163,-17-7 1,-7 5 195,-9 0 1,-7 1 5,-7 6 1,-5-2 66,0-12 1,-2-5-331,-24 7-606,33-35-245,22-18-312,18-13 1,8-8 704,1-3 1,3-5 0,1-3 184,-5 5 1,2-4-1,0 0 1,-2 1 1001,-4 4 1,0 1-1,-1 0 1,-3 1 569,2-7 0,-2 1 1,-6 6 1763,0-20-682,-14 25-1479,-25 66-152,1 12-545,-1 9 1,1 6 261,4-6 1,3 0-6,3 0 0,1 0-62,1 0 1,4 2-20,6 8 0,8-1-48,12-8 1,9-4 2,12-2 0,6-7 28,-2-15 0,3-10 830,2-14 1,-3-8-828,-17-1 0,-2-5 100,5-15 1,-4-6 33,-8-1 1,-3-2 77,-1-3 1,-4 1-216,-3-13 731,-20 29-736,-5 37 95,-17 38-132,17-13 0,5 5-208,2 8 1,9-1 279,16-6 0,11-8-100,12-10 0,6-10 45,-1-11 0,1-8-176,1-6 1,-4-5 200,-14-2 0,-4-5 114,3-9 1,-5-5 39,-8-1 0,-4-1-79,1 1 1,-5 0 121,-16-24-197,-7 34-135,-19 13 51,8 30-196,10 26 7,25-7 1,9 3-322,6 4 1,3 0 450,0-8 0,0-1 140,-3-4 0,-4-1-58,-8 6-662,-20 5 723,-37-5 0,21-9 0,-17-11 0</inkml:trace>
  <inkml:trace contextRef="#ctx0" brushRef="#br0" timeOffset="19585">12065 3946 25808,'-22'42'-501,"0"-1"1,-7 2 0,-7-3 500,-13-7 0,-1-5 0,21-10 0,1-1 0,-9 3 0,0-1 0</inkml:trace>
  <inkml:trace contextRef="#ctx0" brushRef="#br0" timeOffset="20349">12894 3895 22711,'23'-48'283,"0"-1"0,0 1 1,-1 1-1,-1 2 0,1 1-207,7-10 0,-1 2-647,-1 0 1,-2 1 572,-2 4 1,-1 2 56,-2 3 0,-3 2-59,5-16 330,-9 18-487,-15 26 313,-10 25-156,-9 21 3,8 4 0,4 5 27,5 3 1,8 2-3,15 12 0,9 0-225,-2-21 0,4-1 1,1-4 196,14 7 0,1-3-76,1 4 0,-6-4 76,-12 2 90,-12 8 72,-63-13-224,14-21 1,-3-2-2398,-3 1 1,2-4-5916,-19-4 8374,51-15 0,7 2 0,10-1 0</inkml:trace>
  <inkml:trace contextRef="#ctx0" brushRef="#br0" timeOffset="21317">14106 3545 22559,'-44'-38'474,"0"0"0,3 3 1,2 12-397,-10 25 73,-2 21-117,17 7 0,1 9-26,7 6 0,3 4 14,1 9 1,7-1-4,11-13 1,9-4 137,24 13-151,12-37 397,4-10 202,-2-17 723,9-29-992,-29 10 0,-4-5-213,2-10 0,-2-2-235,-8 11 1,-3 1 111,1-22-67,-7 36-320,-2 18-10,4 39-331,11 27 512,-6-28 1,2-1-256,3 2 0,4-5 247,16 3 451,3-11-227,2-11 224,9-19 600,-7-29-592,-16 8 1,-3-3-191,-7 1 0,-2-1-37,9-28-5,-10 23-375,2 7-369,-4 20-163,4 31 196,-3 12-263,1 20-130,-1-13-173,9 6 1277,-3-19 6,6-3 212,5-30 448,9-27-212,1-2 106,2-17 85,-13 14 519,2-6-900,-6 18-393,0 17 101,-8 26-297,0 23-162,0 5-256,-1-12 1,3-1-36,24 19 797,-15-26 1,3-7 1161,23-18-525,-15-18-208,-9-18-112,-14 3-252,5-8-123,-5 10-1058,-1 4 698,-6 20 69,-4 18 27,0 7-732,16 15 335,2-9 459,16 0 566,19-17 1808,2-26-1133,-22 6 0,-2-2-675,16-22-325,-11 4-118,-10 9-3959,24-4 4077,-7-1 0,0 1 0,9 1 0,-20 6 0,0-1 0</inkml:trace>
  <inkml:trace contextRef="#ctx0" brushRef="#br0" timeOffset="21549">15819 3195 19932,'-12'-39'1680,"-1"0"1,-12 7-1205,15 94-244,4-3 1,1 8-1047,2-13 1,2 3-1,0 4 867,1-8 1,0 4 0,1 2 0,0 0 0,0 0-41,1-4 1,1 1-1,1-1 1,-1 1-1,0 1-162,0 3 0,0 3 0,0-1 0,0-1 1,1-3-786,0 1 0,1-2 0,0-3 0,-3-5-166,0 13 1,-6-12 1099,-16-13 0,6-33 0,-4-27 0</inkml:trace>
  <inkml:trace contextRef="#ctx0" brushRef="#br0" timeOffset="22100">15853 3322 21864,'34'31'-832,"0"-1"0,1 0 1,6 21-1,-9 6 389,-20-11 1,-7 2 0,-3-1-732,-5 10 0,-7-5 1174,-5-7 0,-4-6 73,-18-1 761,5-13-789,10-13 102,22-27-909,20-9 0,12-7 215,1-5 0,3-5 0,2-1-13,-1 2 1,0 0-1,1-1 687,6-9 0,-1-1 0,-3 1 349,-13 10 0,-2 2 1,-2 1 853,6-15 0,-3 1 118,-3 3 0,-5 1 229,-4 7 1,-9 4-1319,-23 5 119,-8 51 1,-4 18-395,-2 1 0,1 6-413,5 1 0,1 6 1,5-2 328,2 5 0,7-2-23,6 7 1,11-2 262,21-4 0,14-6-623,-5-18 1,6-4-1,2-4 338,-1-4 0,2-3 1,0-6-234,1-7 0,0-6 0,-3-4 278,4-5 0,-5-6 123,-7-5 1,-2-4 55,-2-1 0,-5-5 395,-3-16 0,-9-3-266,-8 8 1,-9 1-309,-11 1 0,-9 8 28,-25 13-6,14 32 1,3 11 78,8 7 0,5 6-62,0 16 0,9 5-22,14-3 0,11 0-219,12 6 0,9-7 60,2-15 1,5-9-467,5-8 1,0-9-2676,16-17 3283,-34-8 0,-3-1 0,3-1 0,-6-12 0</inkml:trace>
  <inkml:trace contextRef="#ctx0" brushRef="#br0" timeOffset="22684">17983 3403 28104,'19'40'13,"0"0"0,0 0 0,0 0 1,-4-5 0,-1 0-369,3-1 1,0-1 309,-1-3 0,2-1 131,5-3 0,2-4 250,16-4-106,5-51-180,-18-21-300,-16 8 1,-3-2 117,-1 7 1,0-1-1031,0-15 0,5 2 1129,7 22 0,0 2 0,-10-5 1,2 6-1,17 22 0</inkml:trace>
  <inkml:trace contextRef="#ctx0" brushRef="#br0" timeOffset="23382">19014 3487 22940,'-22'-54'1032,"1"0"1,-6 5 0,-2 10-966,-9 15-67,-14 33 0,11 27-20,11 11 1,3 8-7,7-1 1,4 2-708,2 8 0,7-3 733,10-18 0,9-7 56,27 3 461,10-31-442,-14-18 1,-1-8 339,-3-5 0,-3-5-219,4-13 0,-5-7-98,-9-1 0,-6 0-98,-4 10 0,-4 4-112,-3-13 495,-1 35-540,0 48-644,7 29 554,0-26 1,2 1-270,4 4 0,5-4 180,25 6 163,9-11 122,5-15 54,-19-15 0,1-6 361,-4-11 0,-1-4-154,-1 2 1,-2-3 7,-8-7 0,-4-5 359,7-29-291,-10 15-191,1-8-481,-12 44 594,3 42-752,0-2 1,4 4-174,9 6 0,5-1 591,-3-9 0,5-6 84,16-8 0,2-11 244,8-20 5,-19 2 0,-3-7 392,-5-14 0,-5-6-36,-2-4 1,-2-1-335,0 2 1,-2 0-6,-6 3 0,-2 5-224,-3 6-45,-3 23 45,-2 50-347,2-8 0,2 2-340,1 3 1,4-1-1069,8 0 0,5-6-3045,24 1 4800,15-17 0,-29-11 0,-7-8 0</inkml:trace>
  <inkml:trace contextRef="#ctx0" brushRef="#br0" timeOffset="23519">20213 2859 13558,'16'48'0,"0"-1"0,-3-9 0,0 0 0</inkml:trace>
  <inkml:trace contextRef="#ctx0" brushRef="#br0" timeOffset="24217">20944 3416 21377,'-30'-57'969,"0"0"0,7 16 0,-3 6-969,-28-2 0,7 43-5,-8 22-46,15 9 1,3 10-32,6 4 1,6 5-642,1 8 1,9-1 722,13-17 0,10-6 152,33 10 275,13-39-173,-13-13 1,0-7 316,-2-7 1,-2-6-155,5-9 1,-3-4-302,-13 2 1,-4 0-45,-7 0 1,-3 1 62,-3-4-135,-4 13 277,-3 11-461,-1 29-892,-1 33 434,4-13 1,2 1 479,-1-1 0,3-3-118,17 21 580,1-34-228,21-14 180,5-33-95,2-3-283,-26 3 0,-3-3 171,10-19 95,-1-1-22,-6 5 5,-4 9-123,-9 12-163,-7 18 91,-5 43-550,-5 24 353,1-28 0,0 1-207,3 28 224,11-35 913,24-12 739,13-29-789,3-7-79,-3-24-22,-17 4-146,-2-1-73,-3 6-291,-4 9-73,-6 12-347,-1 15-1395,1 33-5085,17 13-1676,-2 4 8576,11-12 0,-24-27 0,-4-7 0</inkml:trace>
  <inkml:trace contextRef="#ctx0" brushRef="#br0" timeOffset="24637">22180 3044 23780,'-44'38'409,"1"0"0,1-1 0,8 2-373,17-5 0,5 2-33,-1 15 0,4 2-28,9-4 0,5-1-328,2-1 1,6-5 310,10-9 0,4-9 36,32-10 12,6-7-4,-33-10 1,2-6 115,8-8 1,-2-9 153,-3-11 0,-4-7-155,-8 7 1,-1-4 0,-3 1-158,-1-11 1,-4 1 215,-6 3 1,-3 4-149,-6 0-28,-33 25 25,7 34 0,-3 13 59,-10 16 0,0 7-424,7 4 1,5 3 336,5 4 1,7-2-1,12-21 0,4-3-203,17 26-394,15-16-1733,5-27 0,8-8 2333,-2-13 0,1-3 0,-7 7 0,-3-4 0,15-18 0</inkml:trace>
  <inkml:trace contextRef="#ctx0" brushRef="#br0" timeOffset="25349">24286 3509 25427,'-19'-56'317,"0"-1"1,3 9 0,0-2 0,1 3-198,-1 0 1,2 0-1220,1 1 1,2-3-1,1 1 1205,2-12 1,2 1-107,2-2 0,1 0 443,2 8 0,2 2-415,7 2 0,4 3-151,14-14-56,6 18 726,-5 47-737,-17 26 44,-5 28 84,-8-23 1,-5 2-5,-5 2 1,-5 4 0,-2 0-186,-7 2 1,-2-1-1,-3 2 246,4-5 1,-1 0 0,-1 1 0,1-4 0,-2 1 1,1-2-1,1-2 4,-5 7 0,7-6 1736,12-6-1540,20-13 154,23-10-325,24-10 0,12-5-249,-15 0 0,3-3 0,2 0-1493,-4 1 0,4-1 0,-1-1 1,-3 1-208,6-3 1,-2-1 0,-3 0 1923,15-5 0,-10 2 0,-13 3 0,-13 3 0</inkml:trace>
  <inkml:trace contextRef="#ctx0" brushRef="#br0" timeOffset="25617">25168 2779 21803,'2'-51'1906,"0"0"0,0 4 1,-1 8-1846,-1 15 12,0 34 140,0 48-162,1-14 1,1 10 0,1 6 0,2 0-614,1-5 0,1 2 1,1 1-1,0 2 0,1 1 515,0-1 0,0 3 1,1 1-1,0-1 1,0 1-1,2-3-262,1 7 0,2 0 0,0-2 0,0-2 0,-1-5-57,0-6 0,-1-3 1,0-3-1,-1-3-2185,6 28 0,-4-15-447,-7-24 2998,-13-10 0,4-23 0,-8-7 0</inkml:trace>
  <inkml:trace contextRef="#ctx0" brushRef="#br0" timeOffset="26350">25338 3022 24105,'44'-15'11,"1"1"0,-3 6 1,-3 7-214,9 33-106,-23 4 0,-6 7 173,-10 4 1,-7 1 134,-3 0 0,-7-1-276,-12-2 1,-7-5 306,2-16 0,-4-3 232,-5 1 0,2-3 750,3 1-968,80-32-126,-8-4 0,6-5-541,2 1 1,6-1 0,-2-2 540,-8 3 1,-1-1 0,-3 0 74,13-6 1,-4 1 5,-13 5 0,-4 2 62,11-12 604,-23 11 771,-9 3-1358,-34 22-29,-2 13-50,-25 26 0,13 8 800,19-12 0,6 2-797,9-3 0,8-2-1,10 3 1,9-6 31,6-11 0,5-10 24,-3-8 1,-2-12 11,-2-16 0,-8-10-70,-12-7 0,-9-5 56,-6-10 0,-7-1-14,-2 7 0,-4 4-75,-15-12-102,15 32 130,32 21-163,18 7-326,8-2 1,6 0 87,5-5 0,2-1 364,-1-2 0,0-4-149,-5-4 0,-7-6 191,2-22 252,-16-6 134,-11-2 992,-10-9-991,-15 26-130,-9 47 12,-3 49-253,13-20 1,1 6 0,1 2-621,3 3 1,0 1-1,2 2 608,-1 5 0,1 1 0,1 1 7,2-3 0,1 0 0,2 1-138,0 3 0,2 0 0,0-2-314,1-13 0,0-1 0,1-2-293,1 2 0,0 0 1,0-6-598,-2-4 1,-1-5-580,3 12-2067,-10-41 3977,-21-46 0,14 21 0,-14-21 0</inkml:trace>
  <inkml:trace contextRef="#ctx0" brushRef="#br0" timeOffset="28234">26610 3088 22358,'45'-8'143,"0"-1"1,-2 6 0,-3 5-245,9 20-296,-3 18-1992,-10 11 1734,-13 4 313,-11 3 653,-15-2-311,-15-4 255,-2-23 1,-5-3 1049,-20 9-16,4-7-567,20-22-509,32-20-121,11-7 1,8-5-82,14-10 0,6-3-171,-9 7 0,2-2 0,-1 2 213,11-7 0,-3 3-36,-9 8 0,-7 6-17,-10 9-62,-12 12 62,-9 19-17,-17 39 17,8-16 0,2 3-14,-3 7 0,4 0-37,5-12 1,5-4 50,22 8 1352,11-34-1324,-7-17 0,1-8 73,0-7 0,0-6 414,6-9 1,-4-3-361,-8 5 0,-5 1 338,8-20-493,-19 37-185,-4 13-128,10 35-410,18 16 266,-5-15 1,2-3 355,-3-6 0,2-4 31,4-4 0,-2-8-31,15-20 95,-18-8 1,-3-8 22,0-17 0,-4-10-602,-4 0 0,-2-5 0,-2 2 614,-4 8 1,-3 1 0,0-1 78,-2-4 1,-2 0-1,-1 6 73,-3 6 1,-2 5 245,-10-26-209,-9 24-156,-35 37 16,22 49 0,4 17-778,1-4 1,3 6 699,13-17 0,2 6 0,3 0 0,4-3-10,6 2 1,4-3 0,3-2-78,5 16 0,5-5-123,4-12 0,4-5 471,-1-11 0,3-5-479,0-5 0,2-4 97,4-4 1,1-4 111,3-1 1,1-4 8,1-5 0,0-5 61,-1-4 1,-2-5 173,-2-6 1,-4-4 50,-2-5 0,-4-3-54,-2 0 0,-4-3 510,-1-12 1,-6-3-612,-4 10 1,-6 1-182,-11 0 0,-7 7-1,-16 9 40,-25 45-56,14 24 1517,5 13-1517,9 3 27,13-1 220,7-7-118,24-4 140,21-25-141,6-17-55,9-24 78,-17-12-11,4-7-225,-12 14 390,0 12-423,-3 41-666,11 14 560,2 0 178,9-13 113,-11-23 6,16-28 61,-25-4 1,-3-5-51,2-1 0,-2-3-304,-3-10 0,-3-3 290,-5 9 0,-1-1 19,-2-3 0,0-1-19,0-1 0,-1-3 249,-2-17 0,-1 0 73,0 11 0,-4 2-325,-5-1 0,-5 21 33,-17 75-33,12-3 0,3 8-423,1 2 0,1 6 1,2-3 374,2 13 0,5-3-322,6 1 1,5-2 72,1-14 0,6-5 266,10-7 0,5-7 234,19 2-30,5-39 163,-21-19 155,-13-5 0,-1-7-264,0-2 0,-1 0-174,-2 0 0,0 1-3,-4 4 1,-1 5-236,0 4 1454,-5 19-1297,-4 22-22,-4 18-264,-1 0 1,3 4-125,3-1 1,3 0 319,5 1 1,3-3 117,19 7 84,9-30 51,-9-25 192,-10-4 1,0-4-84,2-7 0,0-2-40,7-6 0,-2 0-123,-8 8 1,-3 3-82,13-7-157,-23 23 151,-8 18-106,-3 11-576,2 35-551,11 8 965,-3-28 0,3-4 274,14 9 72,1-25 136,-13-28 178,-6-30-168,-8-23-27,-8 21 0,-2 0 363,1 2 1,0 2-130,-8-15-173,8 20-201,15 27-51,9 4-34,14 5-123,29 19-146,-27-3 1,0 3 109,1 2 0,-3 1 70,-2 3 0,-5 0-247,2 11-527,-6 16-10,-11-4 314,-2-3 593,-9-20 168,0-17 285,0-13 813,6-21-840,10-1-124,13-21-167,15 9-176,-17 18 0,1 0 66,3 2 1,1 0-301,-1 3 0,1 1 275,27-6-39,-8 10-12,-12 10-83,-13 33-1059,-13 25-468,-11-16 0,-5 3-1406,-3 0 1,-3-2-5375,-10 15 8498,-2-23 1,14-26 0,2-5 0</inkml:trace>
  <inkml:trace contextRef="#ctx0" brushRef="#br0" timeOffset="28466">29609 2850 24777,'61'-12'106,"1"0"0,-1 0 1,-1 1-1,-1 1 1,-1 2-107,-8 4 0,-3 1 0,0 0-1204,13 0 1,-3 0 984,-15 0 1,-3-1-497,16-9-2215,-48-3 863,-45 0 2067,-19 6 0,-6 5 0,25 2 0,2 1 0,-11 1 0,0-1 0</inkml:trace>
  <inkml:trace contextRef="#ctx0" brushRef="#br0" timeOffset="29316">740 5816 22531,'-1'-41'1649,"0"0"1,0-22-1594,1 48 112,10 40-101,-2 12 1,1 8-70,0-1 0,1 3 0,1 0-486,-1-2 1,0 0-1,0 0 419,0 0 0,1-1 0,1-4-12,3-4 0,2-5 240,5-2 0,5-9 26,28-14-107,-22-25 1,-2-10-79,-6-2 0,-4-5-302,-2-14 0,-3-2 86,-7 10 0,-1 1-406,0-1 1,1 0-1023,0 3 0,2 0 1644,4-1 0,0 3 0,2-3 0,3 7 0</inkml:trace>
  <inkml:trace contextRef="#ctx0" brushRef="#br0" timeOffset="30034">1825 5793 21887,'-8'-48'1183,"1"-1"1,-1 4 0,-2 6-853,-15 2-174,-27 13-160,17 31 0,-2 9-3,-2 0 1,2 4-518,-6 17 1,6 6 522,11-4 0,4 1-28,1 0 0,4 1 150,4-2 0,4 1-187,5 1 1,10-2 104,37 5-40,5-17 2,-12-30 1,0-10-215,15-26 279,-28 15 1,-1-2-68,15-29 64,-19 18 0,-3-2 711,3-25-1044,-4 9 202,-11 52 67,-1 29 0,3 31-78,7 1 163,3-18 0,6-2-124,7-10 0,3-2 42,-1 1 0,3-6 19,3-13 0,0-8 68,17-17 112,-3-15 145,-4-12-177,-18 8 1,-1-3-70,-4 3 0,0-1-93,0-2 1,-1 3-306,5-7 291,-13 31 6,-9 32 0,-1 14-5,3 19-200,-1-11 1,4 2 95,3-3 0,4-1 109,5 0 0,4-5 5,20 6 85,3-40-57,-12-22 17,-10-5 1,0-5 94,0-3 1,0-2-37,2-1 1,-1 2-110,8-11-51,-18 34 51,-13 31 0,-3 15-78,3 16-1773,-2-12 0,5 1 1851,10-10 0,1-2 0,-1 25 0,14-34 0</inkml:trace>
  <inkml:trace contextRef="#ctx0" brushRef="#br0" timeOffset="30168">2908 5399 16353,'19'35'0,"0"0"0,12 22 0</inkml:trace>
  <inkml:trace contextRef="#ctx0" brushRef="#br0" timeOffset="30900">3629 5751 25371,'-50'-1'-6,"0"0"0,3 3 1,4 11 5,10 28 0,7 12-42,4-5 0,1 1-704,1-1 0,3-3 746,5 21 680,25-47-64,24-20 352,17-38-702,-19 8 0,-2-4-205,-7 0 1,-3-2 53,-3 0 0,-5 2-115,-2-8 0,-4 9-6,-5 13 399,-2 19-555,0 45-56,3 4 75,-1-8 0,2 0 53,12 21 65,-1-26 0,3-2 25,13 8 0,13-5 353,-2-38 106,-1-36-297,-2-2-145,-23 10 0,-3-1 123,6-14-146,6-4-313,-4 22 17,4 29 55,-10 26 158,-2 30-6,-4-4 95,2-3-40,3-5 80,2-13 4,1-11 376,12-17 23,5-38-359,2-5-267,-18 8 0,-3-3 216,8-20-10,-2 6 5,-4 5-90,0 12-296,-8 27-213,1 43-303,-4 10-84,-2-12 0,1 0-3297,18 18 4255,-2-25 0,0-3 0,3 4 0,8-5 0</inkml:trace>
  <inkml:trace contextRef="#ctx0" brushRef="#br0" timeOffset="31299">4815 5686 23937,'-36'50'192,"1"0"0,1 9 1,11 0-135,23-20 1,9-2-42,14 3 0,6-4-135,0-13 1,4-6-356,12-9 0,2-7 436,-10-6 1,-1-5 28,11-11 0,-1-7 50,-6-8 0,-3-3 11,-1 0 0,-5-2-17,-9-1 1,-6 0 299,-7-16 411,-9-7-747,-11 29 151,-9 3-146,-17 61 115,18 1 1,3 6-116,-2 16 1,6 2-12,6-5 1,6-2-99,6-2 1,7-5-570,23 0-4243,6-24 1,5-8 4486,17-3 1,-26-3-1,-4-4 1,-9-5 0</inkml:trace>
  <inkml:trace contextRef="#ctx0" brushRef="#br0" timeOffset="32451">7524 5613 22414,'-46'29'228,"0"1"0,13 0 0,0 4 1,7-1-210,9 4 1,4 0-339,-4 13 1,5-1 413,8 8 774,34-9 4,16-27-473,-11-25 1,0-10-93,0-11 0,-4-6-255,-8-2 0,-4-2 62,-4 0 0,-4 0-65,-4-8-50,-3 9-50,-3 13-142,-1 15 108,0 42 0,3 2 5,-1-5 1,2 1-39,10 14 33,5-6 0,3-11 134,14-13-11,-8-14 79,8-16-107,-11-12 96,0-11 61,-3-4-168,0 0 67,-4 0-67,-1 7-56,-5 7-280,0 12 151,0 27-202,12 27 191,1 6-6,13 7 197,3-22-79,7-10 84,8-10-9,-16-10 1,2-7 30,-2-9 1,-1-6 131,4-7 0,-3-4-132,-11 0 1,-7-3 19,-6-2 0,-5 0-20,-5-15 90,-7-10-185,-17 26 79,-15 24 173,-4 37-109,16 1 1,2 6-452,6-1 0,3 2 381,2 1 0,3 1-51,-2-1 1,7 0-2796,24 6 1,13-5 2845,8-11 0,4-5 0,-9 1 0,0-3 0,0-15 0,-1 0 0</inkml:trace>
  <inkml:trace contextRef="#ctx0" brushRef="#br0" timeOffset="34285">10053 5758 21735,'-17'-37'734,"-1"1"0,-1 3 0,-4 9-532,-32 13-107,-10 14 103,15 16 1,-1 10-149,4 7 1,3 7-34,13-6 0,3 3 0,3-1-444,-2 8 0,10-1 460,16-8 1,9-5 295,18-6-77,21-14 74,6-12 183,-16-15 1,0-7-174,-3-5 0,-2-5-236,-1-1 1,-3-2-39,-7-1 0,-6 2 117,-2-7-213,-6 9-179,-4 21 951,4 36-738,4 9-11,12 21-79,10-19 6,13-8-84,11-14 126,-12-15 0,2-10 42,0-13 0,-3-11-6,-9 3 1,0-4-1,-5-2-534,5-17 1,-7-3 542,-7-6 0,-6 1 22,-8 15 0,-2 0-79,-1-18 0,-3-1-55,-3 12 0,-6 5-1,-4 5 1,-7 14 120,-19 38 6,11 29 0,4 15-666,9-10 0,3 3 0,2 0 649,0 3 0,3 0 0,0 0 0,1-3 0,1 1 0,2-3 238,4 11 0,3-4-255,1-9 1,5-3 16,3-8 0,4-2 0,3-2 0,4-3 0,18 3 0,3-4 0,-12-8 0,1-3 2,13-3 1,-2-7 210,8-25-28,-9-17 33,-13-13-98,-17 11 1,-4-4-23,-4 4 0,-2 1-98,0 1 0,-1 3-72,-4-11-208,0 38 2428,-4 21-2153,-1 14 197,0 8 1,1 6-313,0 3 0,3 2 33,3 6 0,5-2 132,3-11 0,4-7-45,18 4 128,7-32-122,-6-17 111,-7-7 1,1-5 5,-1-4 1,1-4-4,3-7 0,-2 1 14,-8 10 1,-4 2-348,4-10 208,-17 36-40,-2 21-39,-3 46-87,1-23 0,4 4 23,7 5 0,4-1 131,-3-11 0,3-5 45,34 4-28,-9-28 106,16-28 54,-28 1 0,-2-4-102,4-11 1,-3-2-26,-7 5 1,-4 0-67,5-24 33,-13 32-269,-4 10 45,-2 9 95,-2 37-173,0 20-113,5-13 1,2 1 100,9 23 242,17-20-57,3-31 123,22-16 29,0-31 94,-24 9 1,-1-3 8,-9-2 0,-3 0 36,10-29 40,-17 23-29,-4 7-173,-5 10-218,-2 9 179,-2 10 44,-9 33 1,5 0-6,-5 25 0,7-13-190,8-7 184,8-8-50,24-10 106,10-26 168,-18-7 1,-1-5-23,16-24-9,-25 15 1,-2-1 14,8-14-107,2 3 17,3 6-106,20 5-90,11 24-42,-23 18 0,0 9-62,-8-1 1,-3 4-112,-3 12 1,-5 2-161,-7 20 184,-13-23 1,-9-1 282,-10-8 1,-6-3 13,-7 0 1,-2-6 128,-29-10-123,13-28-28,35-17-336,14-14-126,9 19 0,8-2-896,8-5 1,7-4 0,3 0-301,7-5 1,4-1 0,2-1 1434,-5 4 0,2-1 0,0 0 1,-2 2 148,4-3 0,-1 1 1,-3 3 707,-8 7 1,-3 1 0,-4 4 2294,7-18-576,-16 15-1104,-23 39-459,-7 20-241,-12 35-423,13-26 0,2 2 193,0 3 1,2 1-292,1 4 0,2 0-12,1 1 1,2 1-11,0-1 0,1 1 10,1 13 1,2 0 663,0-11 1,2-3-491,-2-1 0,1-5 572,4-1-331,-6-39-263,-1-18 68,3-15 312,4-12-548,3 8 0,4-1-222,6 1 0,5 2-814,4-1 0,7 3 926,19 4 0,0 7 1,-1 8-1,-21 8 0,-1 1 1</inkml:trace>
  <inkml:trace contextRef="#ctx0" brushRef="#br0" timeOffset="34815">13941 5775 24463,'9'-46'627,"1"0"1,1 0 0,3 3-528,4 12 1,2 2-501,2-3 1,0-1 427,0 1 0,2-1 44,-2 2 1,1 0-73,-1 1 0,0 2 77,4-1 1,3 5-364,24 1 286,1 25-202,-5 37-148,-28-10 0,-3 4 98,3 3 0,0 0-20,-1 2 0,-1 3 40,4 13 0,-3 0 198,-7-8 0,-8-1 401,-11-2 0,-8-4 155,-23 1-245,4-33 0,-3-9 210,-14-11 199,8-27-1862,40-23-1992,40 15 1,18 2 2979,-7 15 0,6 2 0,-1 3 0,-10 5 0,-1 1 0,0 3 0,13 2 0,0-1 0</inkml:trace>
  <inkml:trace contextRef="#ctx0" brushRef="#br0" timeOffset="35870">15336 5394 27482,'-29'-26'-28,"0"0"0,-11 15 0,0 12 28,-11 32-1064,16-2 0,2 5 1061,11-5 0,4 2-104,3 0 1,3 2 663,-2 29-557,17-27 0,9-2 474,34 5-359,-12-25 0,2-9-31,-3-10 0,-1-8 19,-2-7 1,-5-5 75,3-25-115,-12 11 1,-3-1-40,-2 4 0,-1 0 476,-1 1 1,-1 4-687,0-5 152,-6 39-68,-1 18-84,0 19-162,3 10-85,1-12 1,1 1 235,1-5 0,3-1 264,12 28 234,-3-30 0,-2-34-50,-3-15 40,14-31-242,-10 19 0,1-1-44,4-5 0,0 1-6,14-11-163,-8 21 90,-16 22-632,0 33 223,-7 1-190,2 26 246,-6-25 0,0 1 242,4 18 189,0-5 370,3-26-27,0-22-46,6-13 74,4-8-178,0-4 1,2-4-90,3-1 1,0 1-60,1-2 1,0 2-51,19-17-84,-21 32 78,-6 6-95,-7 17 101,-4 13-50,-4 17-250,-1-1 1,-1 3-24,0 0 1,0 0 274,0-2 1,0-1 47,0 16 50,0-38 185,10-19 337,13-39-357,-3 9 1,2-4-132,6-11 0,0 0-248,-4 10 0,-1 2 164,-1 5 0,-1 7-6,5 4-66,-5 12-7,-2 12 23,5 32 23,9 20-35,-7-17 1,2-1 64,-3-6 1,2-3 2,4-6 0,2-5-6,20-6 9,-12-11 0,1-7 41,0-9 1,-1-5-37,1 1 1,-3-4 41,-5-7 0,-7-3-44,2-22 95,-11-1-96,-9 0 79,-9 6-84,-14 9-22,-32 14 22,13 30 0,-1 9 117,-5 12 1,3 8-96,7 2 1,8 4-133,7 6 1,11 0 109,29 17-415,22-24 1,15-8-1595,-9-13 0,5-5 0,2-3 1873,-9-3 1,3-4 0,0-1 0,-5 0 0,3 1-1,-4-1 1,-4-4 0,-3-9 0,-1 0 0</inkml:trace>
  <inkml:trace contextRef="#ctx0" brushRef="#br0" timeOffset="35998">17791 5504 18179,'-9'32'0,"0"0"0,-6 20 0</inkml:trace>
  <inkml:trace contextRef="#ctx0" brushRef="#br0" timeOffset="36417">15387 6417 27846,'53'-18'29,"1"0"0,-1 0 0,0-1 0,8-1 0,-1 2 0,4 0-344,-2 3 0,5 2 0,0 0 0,-4 2-1149,1 0 1,-4 1-1,-2 2 189,-7 2 0,-2 1 0,-2 0-2360,12 0 0,-7 2 2123,0 2 1579,-41 9 684,-64 4-474,4-2 1,-9 2-248,10-3 1,-6 1 0,-2 0-1,3 0 310,-9 2 0,1 1 0,0 1 256,7-2 1,-1 1-1,1-1 1,6 1 201,-12 4 0,8 0 20,14-3 0,5 0 1310,0 1 779,13-6-555,32-5-1955,41-14-296,-5 1 0,11-2-477,-4 1 1,8-3 0,4 1-1,-2 0-180,-12 3 1,0 1-1,0 0 1,0 0-1,0 0-402,1-1 1,1 0 0,0 1-1,-2 0 1,-1 1 957,3 1 0,-1 1 0,-4 1 0,-8 1 0,18 0 0,-14 2 0</inkml:trace>
  <inkml:trace contextRef="#ctx0" brushRef="#br0" timeOffset="36568">17230 6326 16902,'0'0'0</inkml:trace>
  <inkml:trace contextRef="#ctx0" brushRef="#br0" timeOffset="39151">3725 4706 23433,'40'1'252,"0"-1"0,8 0 0,5-1-252,10-2 0,3-1-933,-17 1 0,0 0 0,2-1-20,2 0 1,1-1 0,-2 1-2720,14-1 0,-3 1 3672,-9-1 0,-6 1 0,1 1 0,-24 0 0</inkml:trace>
  <inkml:trace contextRef="#ctx0" brushRef="#br0" timeOffset="39583">6965 4684 24844,'51'-1'71,"0"1"0,-1-1 0,1 1 1,6-1-1,1 1 0,1-1 1,2 0-1190,-9 1 1,2-1-1,1 0 1,0 0 0,1 0 1118,3 0 0,2 0 0,0 0 0,1-1 0,-1 1 5,-1 0 1,0 0 0,1 0 0,1 0 0,2 0-30,-9-1 1,2 1-1,2 0 1,0-1 0,0 0-1,-1 1 1,-2-1 23,3 0 1,-2 0 0,0 0 0,-1 0 0,0 0 0,0-1 7,10 1 0,2-1 0,-1-1 0,-4 1 0,-5 1-8,7-2 1,-6 1 0,-10 0 1782,7-4-1297,-52 6-302,-4-1-10016,-2 0 10478,12 6 1,-10-2 0,10 3 0</inkml:trace>
  <inkml:trace contextRef="#ctx0" brushRef="#br0" timeOffset="39734">10519 4820 17479,'0'0'0</inkml:trace>
  <inkml:trace contextRef="#ctx0" brushRef="#br0" timeOffset="40767">2642 2725 25819,'21'49'101,"-1"9"-101,-12-22 0,0 1-698,0 0 0,0-1 703,5 30 46,-2-14 425,-3-15-358,-1-17 1013,-4-11-526,2-15-348,-1-16-207,2-10 1,1-8-12,1-13 1,2-3-336,0 0 1,0-1-285,0-3 1,1 5-738,-4 20 1,1 3-3467,10-14 4783,9 19 0,-12 18 0,2 7 0</inkml:trace>
  <inkml:trace contextRef="#ctx0" brushRef="#br0" timeOffset="41667">3086 2897 23299,'22'-46'257,"0"0"1,-1 2-1,-5 4-117,-6-4 101,-3-1 95,-4 3-185,-2 5 1,-14 6-382,-23 47 230,3 10 0,9 6 0,3 7 8,9 9 1,7 4 35,5-5 1,8-1 14,11 2 0,7-5-37,0-14 1,4-8-241,8-12 0,2-10 251,18-20 146,-21-6 1,-3-7 198,-3-6 0,-4-5-216,1-12 1,-3-3-93,-9 3 0,-5 3-34,-5 13 1,-3 4-37,0-12-179,-2 36 11,8 28 168,9 31-42,0-11 0,1 2-26,-2-2 1,2-1 320,2-3 1,1-5-287,9 0 326,10-14-198,1-26-50,-2-8-45,-5-24-14,-17 10 0,-3-1 47,7-21-125,-8 19 0,-2 2 176,0-8 140,-4 7-425,-4 19 184,0 27 17,1 12 0,3 21-6,6-9-5,4-2 156,6-7-145,6-10 56,3-7 11,16-24 45,-7-27 123,-1-7-286,-26 17 0,-4 0 219,1-17 42,-8 18 0,-1 1 87,2-17-364,-3 8-62,0 31 129,2 29-34,3 19 34,3 9 0,1 7-107,-2-10 1,0 2 0,1 3-255,2 13 1,1 4 0,-1 0 175,-1 0 0,-1 0 0,-1-3-169,-2-13 0,0-2 0,-2-3 354,0 13 0,-3-9 62,-7-3 257,-17-16 84,-15-35-232,12-20 0,3-10-171,3-6 0,6-6-467,5 2 0,4-4 0,4 0 259,5 3 1,4 0 0,3 0-112,0-1 0,2 1 0,4 1-581,7 1 0,3 3 0,5 2 900,8 1 0,5 2 0,-4 5 0,-4 1 0,-1 6 0,5 3 0,0 1 0</inkml:trace>
  <inkml:trace contextRef="#ctx0" brushRef="#br0" timeOffset="41834">5590 2282 18649,'0'0'0</inkml:trace>
  <inkml:trace contextRef="#ctx0" brushRef="#br0" timeOffset="48516">1952 7665 22963,'15'-46'265,"0"-1"0,0 4 0,5 6-72,12 15 0,3 7-42,16-5 6,13 7-62,-27 33 40,-6 25-1016,-18-7 0,-3 4 886,-2 7 1,-3 2 19,-1 5 0,-2 0-22,-2-4 0,-2-1-3,-1-7 0,-3-1 66,-6 10 0,-1-3 74,-9 11-23,8-24 1,0-5 599,4-12-140,4-12-414,6-26-29,12-12-5,7-27-553,-3 22 1,3-2 434,1-4 0,3-4-11,0 1 0,3-5 0,-1 3-17,3-8 1,0 0 27,-4 9 0,1-2 0,-3 4-11,-2 3 0,-2 5 1300,8-21-1216,-13 23 275,-12 26-343,-28 54 9,11-3 1,0 7-4,4-6 0,0 3 1,2-1-396,-1 14 1,6-2 372,10-5 0,7-7-67,21 2 409,4-29 0,6-7-317,2-8 1,0-5-24,1-4 1,-1-4 70,-5-7 0,-7-5 44,1-21 135,-13-5 185,-11 1 242,-6-4-679,-9 21 0,-6 31 0,0 24 0,2 11 0,1-1 0,0 3 128,-1 12 1,2 0-415,3-15 1,2 1-2376,0 10 1,1 0 2660,4-11 0,0-2 0,-2 25 0,6-33 0</inkml:trace>
  <inkml:trace contextRef="#ctx0" brushRef="#br0" timeOffset="48683">3224 8115 26637,'6'47'112,"-1"1"0,2-4 0,-5-3-2025,-9-6 0,-4-3 1913,-16 25 0,3-10 0,2-22 0</inkml:trace>
  <inkml:trace contextRef="#ctx0" brushRef="#br0" timeOffset="48899">3861 8137 28367,'-19'46'-440,"0"0"1,1 1-1,4-5 1,8-14-1,2-1 1</inkml:trace>
  <inkml:trace contextRef="#ctx0" brushRef="#br0" timeOffset="49334">4291 7511 28412,'55'-28'28,"-1"0"0,-10 7 0,-3 11-37,-8 22 1,-4 11-208,-6 16 1,-5 8-96,-5 4 0,-5 2 210,-9 12 1,-4-1-180,-1-15 0,-4-5 280,-6-9 0,0-6 176,1-9 59,8-17-235,30-48 17,-1 6 0,3-7-17,-2 3 0,1-4 0,0 2-544,-3 4 1,-1 2-1,-1-1 544,6-18 0,-5 4 174,-3-7 387,-9 16-550,-18 47-28,-2 24 1,0 12 16,-1 2 0,0 3-401,0 17 1,3 0-20,4-15 0,6 0-2524,16 10 1,11-2 2943,6-14 0,2-3 0,-6-2 0,0-6 0,29-6 0</inkml:trace>
  <inkml:trace contextRef="#ctx0" brushRef="#br0" timeOffset="49601">5171 7718 27146,'49'2'-280,"3"22"-520,-31 32 707,-16-17 1,-5 1 72,-4-7 1,-5-1 58,-21 26 56,6-29 129,7-9 45,8-9 0,27-7-1950,42-27-280,-22 10 1,4-3 1844,3-4 1,3-3-1,-5 2 1,-10 5 0,-3 1-1,5-3 1,1 0 0</inkml:trace>
  <inkml:trace contextRef="#ctx0" brushRef="#br0" timeOffset="49754">6025 7888 23836,'49'-4'-551,"0"0"0,10-4 1,-5-2-1,-9-2 0,6-4 1</inkml:trace>
  <inkml:trace contextRef="#ctx0" brushRef="#br0" timeOffset="49901">6802 7794 22912,'42'-20'-1150,"0"-1"0,-1 2 0,-6 3 0,-10 5 0,-5 5 0</inkml:trace>
  <inkml:trace contextRef="#ctx0" brushRef="#br0" timeOffset="50067">7364 7712 21069,'44'-5'97,"0"1"0,7-2 0,-2 0-2152,7-4 2055,-12 3 0,-3-1 0,-5 3 0,2-2 0</inkml:trace>
  <inkml:trace contextRef="#ctx0" brushRef="#br0" timeOffset="50719">8888 7112 26754,'5'-42'465,"0"0"0,12-2 0,8 7-398,25 15-361,-13 8 0,2 6 316,23 16-22,-30 1 0,-1 5 3,-1 4 0,-3 7-42,5 20 0,-5 9-107,-8 6 0,-7 5 60,-7-11 0,-3 2 1,-4-2-386,-5 11 0,-6-4 471,-7-8 0,-3-7 67,-11 0 535,0-18-339,18-37-157,31-45-103,-4 20 0,5-2-360,10-13 0,4-1 373,-5 9 1,-1 0-17,2-1 0,-1 0 25,-1 0 1,0-1 223,2-5 1,-2 2-250,6-11 807,-5 8-807,-20 58 0,-10 23 0,-1 24-241,1-22 0,0 1 224,2 2 0,1-1-202,-2 2 1,5 1-1349,7 10 0,10-1 1567,24-4 0,2-2 0,-21-8 0,1-4 0,15-11 0,1 0 0</inkml:trace>
  <inkml:trace contextRef="#ctx0" brushRef="#br0" timeOffset="51118">9979 7467 27354,'50'-24'57,"-1"1"1,-4 4 0,-6 12-58,-6 37-17,-7 10-33,-10 7-135,-7 1-436,-7 14 419,-12-14 275,3-8 156,-3-25 74,9-28-135,11-13 123,9-13-140,12-8 22,-3 13 1,5-2-104,0 4 0,2 2-62,-1 1 1,0 3 42,24-2 5,-29 30-56,-5 16 0,-7 14-26,-10 2 1,-3 6-163,-1-1 1,-1 2-1082,-1 7 1,-2-2-2233,0 17 3501,-1-23 0,1-30 0,1-4 0</inkml:trace>
  <inkml:trace contextRef="#ctx0" brushRef="#br0" timeOffset="51267">11102 7680 16863,'0'0'0</inkml:trace>
  <inkml:trace contextRef="#ctx0" brushRef="#br0" timeOffset="52019">13159 7571 25478,'44'-9'89,"0"0"1,1 1-1,5 0 1,6 0 0,4 0-1,0 1 1,-4 0-1450,3 1 1,-2 0 0,0 0 0,4 0 1235,-7 1 1,4-1 0,2 0 0,-1 0 0,-2 0-1,-4 1-243,2-2 0,-5 1 1,-1 0-1,1-1-1448,16-3 1,0-2 0,-6-1-1401,-2-5 0,-7-4 3949,-3-4 1,-18-4 3730,-61-25-1587,-17 10-920,-4 23 0,-1 5-693,1 2-559,3 2 510,56 24-1001,18 8 1,6 3-132,-1 1 0,1 1 1188,13 10 1,-1 2-1206,-13-8 1,-3 2 204,-1 10 0,-6 4-197,-12-1 1,-10 2-580,-13 8 0,-10-1 504,-13 1 0,-5-6 0,12-19 0,0-4 0,-19 18 0</inkml:trace>
  <inkml:trace contextRef="#ctx0" brushRef="#br0" timeOffset="52636">16287 7694 27387,'24'-29'198,"-1"0"0,0-1 0,0-1-123,-4 2 1,0-2-319,1-3 1,1-3 283,-1-1 0,2-4 0,-1-1-314,0-4 0,0-1 0,0-3 293,2-8 1,0-2-1,-2 3-3,-5 12 0,-1 2 0,-2 1-17,-1-9 0,-5 7 106,-3 8 206,-4 18-312,-6 19-39,-14 52 39,5-7 0,1 6 22,2-4 1,2 4-1,0-2-334,-2 16 1,3-1 311,5-5 0,4-4-45,16 7 386,7-30 0,8-6-324,8-8 0,5-9 2,13-12 1,0-9-379,-9-3 1,-4-8 380,-2-13 0,-6-6 6,-13 5 0,-4-1-28,0-4 0,-3-1 26,-1-1 0,-2-3-26,-1-12 0,-1 1 0,-5 16 0,-1 3 851,-1-13-851,-12 65 0,-4 50 0,6-24 0,1 3-111,1 20 1,2 3 14,5 0 1,4 1-1444,4-14 0,3 2 0,2-5-1853,4 6 1,4-6 3391,7-8 0,0-8 0,-5-10 0,-7-11 0</inkml:trace>
  <inkml:trace contextRef="#ctx0" brushRef="#br0" timeOffset="53050">17602 7415 28149,'41'-19'-38,"0"0"1,-3 3 0,-4 11-131,-2 37-34,-7 10-67,-13 4 163,-6 5 41,-15-18 1,-6 1 64,-18 20 0,-8-6 179,7-25-39,23-19 23,20-27-158,34-21 12,-10 6 0,3-1-17,0 3 0,0 2-141,0-1 1,-3 3 246,4-5 40,-12 7 22,-10 12-79,-9 10 146,-17 37-83,2 23-152,4-12 0,3 1-110,5-6 1,4-2-787,23 22-2240,20-31 3136,-12-16 0,-1-2 0,6-1 0,4-4 0</inkml:trace>
  <inkml:trace contextRef="#ctx0" brushRef="#br0" timeOffset="53535">19578 7233 28311,'-18'48'-19,"0"0"1,1-2-1,1-2-1667,1-7 0,2-1 1686,-5 22 0,1-8 0,13-27 0</inkml:trace>
  <inkml:trace contextRef="#ctx0" brushRef="#br0" timeOffset="53917">20311 6856 27594,'-3'52'30,"0"-1"0,-1-4 0,-2-6-64,-9-5-397,-32-2 386,12-23 1,-5-5 44,-11-6 0,0-6 78,7-1 0,3-8 166,3-17 0,11-8-9,21 0 0,12-3-115,16-11 1,13 0-101,2 15 1,8 3-1,1 2-528,-3 6 1,1 2-1,1 2 508,6-1 0,2 2 0,-3 2 0,0 1 0,-1 0-105,-5 2 0,1-1 0,-1 1-259,5-5 0,-2 1-2935,1-2 0,-11 12 3299,-27 24 0,-16-2 0,-22 23 0</inkml:trace>
  <inkml:trace contextRef="#ctx0" brushRef="#br0" timeOffset="54384">20797 7282 28294,'19'-36'125,"1"0"1,-1 4 0,3 8-126,19 16 0,3 6 0,-4 16-91,1 25-167,-21 5 62,-3 19 42,-27-30 0,-8 0 137,1-5 1,-4-1 46,-5 0 1,-2-4 87,-8-3-28,21-31 44,48-43-134,2 0-165,-4 15 0,4-4 215,2-3 0,0 0 124,-4 5 1,-1 1-175,-2 2 0,-2 3 0,2-3 0,-25 32 0,-7 40 0,-2 23-239,6-14 1,2 2-418,2-7 1,5-3-2946,31 14-3165,8-33 6583,9-15 0,-27-2 0,-8-1 0</inkml:trace>
  <inkml:trace contextRef="#ctx0" brushRef="#br0" timeOffset="54718">21245 5980 26855,'39'-11'-199,"1"0"1,24 4-172,-48 50 224,-13-8 1,-5 1 78,-12 19 67,5-21 0,-2-1 179,-13 4 532,7-6-145,33-16-398,44-5-171,-25-10 0,4-4-644,21-2 0,0 0 647,5-2 0,-6-1 0,-39 8 0</inkml:trace>
  <inkml:trace contextRef="#ctx0" brushRef="#br0" timeOffset="56317">655 8026 26323,'-8'59'-145,"0"1"1,2-13 0,1 1 0,0-3-2864,0 2 1,1-3-1909,1 0 1,0-4 4326,1 4 0,2-34 1,0-10-1</inkml:trace>
  <inkml:trace contextRef="#ctx0" brushRef="#br0" timeOffset="56686">604 7741 23198,'-50'-9'866,"-1"0"0,2 4 1,3 6-517,12 7 0,2 9-684,-2 11 1,-1 9-1,3 6 374,8-1 1,3 5 0,0 2 0,1 0-423,0-3 1,0 1 0,1 0 0,3 2 382,2 2 1,1 2-1,4-1 1,4-6 0,5 6 1,6-6 300,1-7 1,6-4-270,26 16-20,9-21 0,10-7-7,-14-13 1,3-3-1,3-5-466,12-6 1,3-6 0,-2-3 482,-8-2 0,-4-2 1,-2-6-22,-2-7 1,-4-4 0,-4-2 194,1-5 0,-6-6-25,-9 1 1,-3-5 0,-3-1-92,-5-2 1,-3-1-1,-3-1-82,-1 0 0,-2 0 0,-5 2 259,-4 4 0,-4 3 0,-3 4-259,-8 0 0,-8 6 27,-15 1 1,-9 10-48,-5 10 0,-4 15-1465,7 18 1,-3 12 0,4 5 1476,13-2 1,2 5 0,2 1 0,3 0 0,-2 3 0,4 0 0,4 0 0,1 10 0,-1 0 0</inkml:trace>
  <inkml:trace contextRef="#ctx0" brushRef="#br0" timeOffset="57219">668 9532 27197,'3'-22'-286,"10"32"135,3 21-56,0 25 39,-12-2 123,-9 2 11,-8 0 65,-4-22 0,-3 0 39,1-6 0,-2-2 216,-21 22-230,19-26-56,16-16-68,15-6-1231,24-8-5361,25-2 6660,-22 2 0,-1 0 0,14-1 0,-20 3 0</inkml:trace>
  <inkml:trace contextRef="#ctx0" brushRef="#br0" timeOffset="57636">588 9109 23181,'-56'-7'827,"1"1"1,9 15 0,-1 7-1,7 5-592,1 10 1,4 8-859,3 4 1,-1 6 0,5 6 703,7 0 0,5 6 1,2 2-1,2-1-63,2-3 0,2 1 0,3 0 1,1 0-18,2 6 0,3 2 1,2-1-1,3-7-1,2-2 0,4-5 0,5-7 34,14 5 0,6-12-62,-4-16 0,2-5-14,5 1 1,3-4-60,3-3 1,2-6 55,-2-6 0,2-5 0,0-6 43,2-8 0,-1-6 1,-1-2 2,2 0 1,-1-3 0,-2-4-302,-2-9 1,-3-4-1,-5-3 341,-8 4 0,-5-1 1,-3-6 46,-2-4 0,-2-6 0,-2-3 0,-3 3-212,-4 5 1,-2 1 0,-3 0 0,-2-1 198,-1-5 1,-2-1 0,-4 2-1,-6 5-39,-10-1 0,-7 6 0,-4 8-59,-12 6 0,-5 10-210,-7 4 1,-2 14-611,7 21 0,0 13 843,9 3 0,0 6 0,4-1 0,3-2 0,3 0 0,-2 10 0,1 1 0</inkml:trace>
  <inkml:trace contextRef="#ctx0" brushRef="#br0" timeOffset="58568">2166 9472 25847,'-10'55'135,"2"1"-130,13-4-5,9-5 0,11-12 11,14-13 157,8-11-44,5-19 195,5-15 106,-18-10 1,-3-5-247,-8 6 0,-3-2-252,8-12 0,-4-2 188,-12 15 0,-3 0 155,10-24-270,-8 12 0,-4 16 0,-6 61 0,-3 6 0,-2 12 0,-1 0 0,1 2 0,-1 2 0,0 3-472,0-1 1,0 4-1,0 0 1,0-2 471,0 2 0,0-2 0,0-2 0,0-4 0,0-1 0,-1-1 76,0 14 0,-1-2-76,-1-4 0,-4-2-68,-7-6 1,-2-4 16,1-5 1,-3-4 50,-6-7 0,-3-6-17,-20-5 70,11-17 0,-1-10-22,5-13 0,3-9-20,-2-15 0,9-6-396,14 1 1,10-2 308,14-9 1,12 4-449,12 10 1,9 6-119,-9 10 0,2 1 0,2 1-623,2 0 1,1 1 0,1 2-626,1 2 1,-1 1 0,0 2 1889,-2 1 0,0 2 0,-5 2 0,-4 2 0,-4 2 0,20-5 0</inkml:trace>
  <inkml:trace contextRef="#ctx0" brushRef="#br0" timeOffset="58753">3137 9864 28233,'0'58'438,"-1"5"-438,1-2-310,-1-26 0,1-1 155,0 1 1,0 2-1201,-1 11 0,2 1 1355,2-4 0,1-2 0,-2 23 0,4-25 0</inkml:trace>
  <inkml:trace contextRef="#ctx0" brushRef="#br0" timeOffset="58952">3576 10053 26110,'4'43'220,"1"0"1,0-3-1,-3-3-393,-13 8-432,-7-2-958,-15-1 1563,-9-13 0,0-3 0,7 0 0,3-10 0,0 0 0</inkml:trace>
  <inkml:trace contextRef="#ctx0" brushRef="#br0" timeOffset="59484">4100 9530 28188,'2'45'-34,"1"1"1,0-4-1,3-1-369,13 17 5,6-10 87,0-24 1,4-7 355,34-9 223,-21-22 1,0-9-82,-8-2 1,-4-5-276,-1-13 0,-5-3 155,-7 10 1,-1-1 198,1-10 1,-1 0-267,-4 11 0,0 3 0,6-17 0,-12 60 0,-10 56 0,0-13 0,-1 5-459,1-12 0,-1 2 0,1 2 459,-1 2 0,0 2 0,0 2 0,2-4 0,-1 2 0,0 0 0,1-2-64,0 6 0,0-2 1,0 0-100,0 3 1,-1 1 0,1-7 131,1-5 0,-1-6 31,-4 12 17,0-33-12,-14-16 298,-16-43-116,10 1 1,2-5-149,2-2 0,3-3 411,4-6 0,4 0-450,6 13 0,6 2-71,7 1 1,4 2-110,2 1 1,6 3-1778,13 5 1,8 2 0,2 3 1956,2 2 0,2 3 0,-2 1 0,13-7 0,-4 4 0,-10 9 0,0 1 0</inkml:trace>
  <inkml:trace contextRef="#ctx0" brushRef="#br0" timeOffset="59737">4977 9926 27902,'49'8'-16,"-4"7"-96,-21 5 11,-4 12-106,-9 7 145,-5 5 56,-8 2 6,-7 0 51,-5-6-51,-4-7 0,2-9 95,8-10-1159,22-18-1591,23-19 2655,6-6 0,1 0 0,4-5 0,-18 14 0,1-1 0</inkml:trace>
  <inkml:trace contextRef="#ctx0" brushRef="#br0" timeOffset="59903">5786 9937 26990,'47'5'-928,"-1"-1"1,0-2 0,-6-2 0,-7-1 0,-6-4 0</inkml:trace>
  <inkml:trace contextRef="#ctx0" brushRef="#br0" timeOffset="60051">6582 9859 25713,'57'-3'0,"1"-1"0,-1 1 0,-11 1 0,-3 1 0,2-5 0,1 1 0</inkml:trace>
  <inkml:trace contextRef="#ctx0" brushRef="#br0" timeOffset="60187">7288 9826 24850,'48'-5'-28,"1"0"0,-5 0 0,-1-1 28,3-2 0,-5 0 0,-6 1 0,29-5 0</inkml:trace>
  <inkml:trace contextRef="#ctx0" brushRef="#br0" timeOffset="60317">7792 9777 26704,'46'-13'-333,"1"0"1,0 0 0,-1 3-1,-6 0 1,8-11 0</inkml:trace>
  <inkml:trace contextRef="#ctx0" brushRef="#br0" timeOffset="61436">9186 9102 25534,'-33'17'218,"9"10"-260,35 11 0,11 2 42,13 14-374,-3-23 1,3-6 379,25-9 212,-14-20 1,0-7 19,-12-1 0,-2-3 47,11-7 1,-4-6 195,-9-9 1,-6-4-141,-5 4 1,-1 1-286,-1 1 1,-4 2 66,-1-5-123,-10 35 0,-5 32 0,-3 25 0,3 1 0,1 8 0,0 4-594,0-13 0,-1 3 1,1 2-1,0 0 1,1-1 593,-1-4 0,1 0 0,0 0 0,0-1 0,1 0 0,-1 11 0,1 1 0,0-3 0,1-6-355,-1-6 0,0-6 0,0 0 187,0 18 0,0-2-87,-2-11 1,-1-4 198,0-6 0,-2-4 22,-10 26 14,-1-23 1,-6-3 13,-6-9 1,-3-3 13,0 3 0,-2-5-8,-3-16 0,0-9 6,-14-23 64,22-23 0,9-16 205,15 18 0,5-5 0,5-3 0,2-1-253,3 3 1,3-4-1,2 0 1,2 1-1,0 2-49,3-8 1,1 1 0,1 3 0,4 3 35,2 7 1,4 1 0,0 5 0,-3 8 12,4 3 1,1 8 224,10 1 0,3 5-264,-2 6 1,0 7-18,5 11 1,-4 11-9,-8 11 0,-9 8 19,-11 2 1,-6 4-202,-5 2 0,-4-2-246,-1 13 1471,0-9-1376,3-9 2344,13-12-1824,16-28-11,-5-13 1,0-7-26,-2 0 0,0-4 37,14-17 0,-2 0-62,-17 19 0,-1 1-62,7-5 0,-1 4 113,6 7-124,-14 37-50,-4 33-191,-12 11 45,-5-28 1,-1-1-40,0 7 173,-1-13 51,24-22 163,17-39 27,10-8-373,-20 9 0,-1-1 435,12-12-56,-2 6 23,-4 11-29,3 13-78,-10 36-56,-3 25-280,-11 12-381,-8 2-1304,-1-23 1909,-2-7 0,-1-15 0,0-4 0</inkml:trace>
  <inkml:trace contextRef="#ctx0" brushRef="#br0" timeOffset="62284">12898 9220 23987,'-33'-24'1229,"-1"-1"1,-18-13-793,78 36-224,34 2-160,-12 1 0,11 1 0,7 0 1,0 0-573,-4-1 0,2 0 1,3 0-1,1 0 1,1 0 369,-13 0 0,2 0 0,1 0 0,0 0 1,0 0-1,-2 0 0,-1-1-83,9 0 0,-1 0 0,-3-1 0,-2 0 0,-4 0-93,12-1 0,-6 0 1,-11-2 505,4-12-394,-31-2 140,-19-4 258,-54-17 372,13 19 1,-6 2 66,-9-3 1,-1 3-556,11 5 1,5 4 76,-4 1 2065,54 9-2172,19 10 56,27 10-62,-8 5 1,2 7-829,-4 7 1,-4 3 839,1-1 0,-5 3 30,-14 0 1,-9 1-312,-19 18 107,-19-2-523,5-32 0,-3-1-4264,-8 11 1,-1-1 3739,-4 9 1,1 0 0,27-36-1</inkml:trace>
  <inkml:trace contextRef="#ctx0" brushRef="#br0" timeOffset="62870">15844 9588 27494,'0'37'616,"7"-19"-558,12-39 1,5-15-56,-6 8 0,1-2-658,7-14 0,0-1 672,-6 6 0,-1 1-17,0-4 0,-1-1 0,0 0 0,-1-3 33,-4 4 1,0-2-1,0 1 175,1-14 0,-2 2-217,0 2 1,-2 4 8,-4-1 214,-16 62-202,-6 27 16,4-7 0,0 4-207,0 3 0,1 5 156,0 20 1,4 3-37,7-4 0,8-1 39,12 2 1,8-6 19,-2-19 0,5-10 0,10-16 0,1-11 0,19-26 47,-22-11 1,-2-10 36,-14 7 0,-3-4 0,0-2-47,3-10 1,-2-4 0,-2 1-114,-6 11 1,-3 0 0,-1 2 75,1-13 0,-3 7 0,-4 10 0,-2 22 0,-6 36 0,-2 19 0,-1 9 0,3-4 0,1 3 0,1 3-615,-1 12 1,1 4 0,3-3-10,2-9 1,2-2 0,4-2-1511,11 17 0,6-8-2463,0-24 1,3-6 4596,5-4 0,-1-5 0,3 2 0,-9-11 0</inkml:trace>
  <inkml:trace contextRef="#ctx0" brushRef="#br0" timeOffset="63386">17074 9260 27622,'-29'42'-26,"0"-1"0,10 5 0,14-4-618,51 3 537,-19-25 1,2-4 106,7-4 0,0-6 0,20-15 11,-2-9 309,-6-16 49,-8-9 34,-9-5 478,-7-14-881,-12 16 0,-4 7 0,-8 25 0,-5 30 0,-8 45 0,4-7 0,1 9 0,3-14 0,-1 4 0,1 2 0,0-1-688,0 11 1,2-1-1,-1 2 688,2-13 0,0 2 0,0-2 0,0-3 0,2-1 0,-1-4 0,1-3-160,-1 10 1,1-3 159,0-9 0,0-3 0,-1 22 0,-1-8 0,-6 11 0,-5-27 0,-4-1 0,-7-39 0,-3-15 0,4-10 0,2-9 0,2-14 0,5-8 132,5 8 1,2-4-1,5 1-132,4 6 0,4 0 0,4 2-187,6-1 0,4 2 0,5 4-1670,19-5 1,10 6 1856,-4 9 0,6 2 0,-5 3 0,-7 2 0,-2 3 0,9 0 0,-1 1 0</inkml:trace>
  <inkml:trace contextRef="#ctx0" brushRef="#br0" timeOffset="63584">18159 9623 28671,'11'47'-27,"1"0"1,-3-3-1,-7-2-626,-13-12 1,-9 0 551,-14 12 0,-2-3 1,-7 6-1,16-19 0,-1-1 1</inkml:trace>
  <inkml:trace contextRef="#ctx0" brushRef="#br0" timeOffset="64317">19712 8906 28479,'12'34'39,"0"-1"0,0 1 1,-4-1-7,-8 25-33,-4-4 0,-6-5-33,-23-5 33,-12-21-6,-2-17 23,4-27-17,23-20 0,9-12 6,7-9 22,18 15 1,10-2-29,9 0 0,9 1-581,0 9 0,5 0 1,1 4 580,-5 7 0,0 2 0,0 4-111,3 1 1,1 3-1,-4 3-897,3 2 0,-4 3-838,-1 3 1,-1 3 1816,0 4 1,-3 2-1,3 0 1,-7 6 0</inkml:trace>
  <inkml:trace contextRef="#ctx0" brushRef="#br0" timeOffset="64901">20391 9133 28671,'-1'41'0,"-1"0"0,-1 10 0,4-2 0,4-12 0,3-3 0,-1 1 0,3-3-57,22 11 57,-1-32 57,17-24-57,-22-6 0,0-7 0,5-9 0,-2-4 0,-2-3 0,-4 0 0,-7 9 0,-2 2 0,5-7 0,-13 27 0,-1 33 0,-3 13 0,-1 7 0,1-1 0,-1 3-509,0 19 1,0 1 508,-1-11 0,0-2 0,0-1 0,0 1 0,0 2 0,0 2 0,-3-10 0,-1 2 0,-1-1-28,-4 17 1,-2-1 27,-5 3 0,-4-5 0,5-22 0,-3-8 0,-17-2 0,7-27 0,-3-15 0,-1-10 505,13-7 0,3-8-505,8-14 0,7-4-217,5-7 1,7-3-1085,5 13 1,6-2-1,3 2-171,3 3 1,4 1 0,2-2 1471,-2 3 0,3-2 0,-1 1 0,-3 5 0,5-8 0,-2 3 0,3-3 0,-1 1 0</inkml:trace>
  <inkml:trace contextRef="#ctx0" brushRef="#br0" timeOffset="65218">20786 8275 27029,'42'-28'205,"0"-1"0,-3 6 1,-4 14-150,4 60-34,-27-12 1,-4 4-21,-2 0 1,-4 2-525,-8 1 1,-4-3 521,-18 15 0,-3-6 289,1-12-244,7-5 84,25-19-213,27-14 0,11-7-325,3-2 0,6-4-1218,-1 0 0,5-1 1,-2 0-1112,-7 2 1,0 0 0,-1 0 2737,21-4 0,-5 2 0,-23 4 0,-6 2 0,13-2 0</inkml:trace>
  <inkml:trace contextRef="#ctx0" brushRef="#br0" timeOffset="65353">21931 9122 17288,'0'0'0</inkml:trace>
  <inkml:trace contextRef="#ctx0" brushRef="#br0" timeOffset="74857">1727 11597 24990,'0'-38'61,"0"33"-58,-1 36 0,0 22-3,0 6 0,0 2-1261,1-15 1,-1 0 0,0 0 1263,1 0 1,-1 0 0,1-1 13,0 11 0,0-4 456,0-13 1,0-4-474,4 13 693,1-19-659,4-8 565,0-9 275,-1-8 1495,1-21-2145,0-12-123,2-24-101,-5 20 0,0-1-618,0-4 1,1 0 636,0-1 1,1 1-20,-2 3 0,1 1-301,7-18 65,1 21 136,0 16-35,6 30 135,5 16-67,-1 12 0,1 6-6,4 1 0,0 1 418,-1 1 1,1-3-346,-3-9 0,-3-7 56,2-8 610,-7-13-134,-7-8 196,-2-39-501,-6 2 0,-1-7-227,-1-1 0,1-5 0,-1-2-447,1-7 1,0-1 0,0 1 270,-1 8 1,1 3-1,0 1-614,2-15 1,2 9-3144,5 11 3933,31 90 0,-28-39 0,3 22 0,-1 0 0</inkml:trace>
  <inkml:trace contextRef="#ctx0" brushRef="#br0" timeOffset="75192">2636 12157 25830,'7'-60'233,"1"0"1,0 4-1,3 4-233,14-8-1330,1 3 1342,-2 6 505,-7-2-556,-12 26 186,-15 9-287,-17 38 134,-11 22 9,14-10 0,1 2-109,0 5 1,1 4 248,-4 17 0,5 3 50,7-9 0,8-2 191,12 2 0,10-7-211,25 2-81,-3-41 1,2-9-1,-7-5 1,-1-6 365,12-11 1,-2-6-619,-7-3 1,-4-1-2056,0 1 0,-4 1-7106,-2-11 9321,-28 37 0,0 7 0,-4 5 0</inkml:trace>
  <inkml:trace contextRef="#ctx0" brushRef="#br0" timeOffset="76073">4135 12047 26939,'5'-54'138,"0"0"0,0 4 1,0 5 45,5 6-128,-2 7-56,-2 12-112,-4 9-240,-1 7 217,-1 42 62,0 3 17,0-2 0,0 4-276,0-6 0,0 0 214,0 0 1,1 0 16,5 27-117,12-10 906,8-31-251,4-19-162,1-33-12,-5-16-56,1-10-129,-1-2-50,-10 21 0,0 1 295,7-11-1241,2 13 912,-11 41-380,8 47 156,-2-4 51,-5-16 0,1-1-208,21 16 589,-1-23 492,7-23-425,-14-26-106,0-24-29,-5-3-134,-7 15 0,1 0-95,17-18-297,3 14 392,-13 41 28,-4 34-28,-6 17-756,4 7-864,2 0 1620,7-31 0,-1-4 0,-5 5 0,21-9 0</inkml:trace>
  <inkml:trace contextRef="#ctx0" brushRef="#br0" timeOffset="76225">5018 11439 23607,'33'52'-1639,"0"-1"1,1-4-1,-3-8 1,0-15 0,-6-10-1</inkml:trace>
  <inkml:trace contextRef="#ctx0" brushRef="#br0" timeOffset="76942">5597 11560 24923,'-37'43'171,"1"0"1,4-3 0,8-2-172,18 6 40,8-4 10,14-3 14,6-15 1,8-1-74,9 2 1,3-1-9,0-1 0,0 0-178,0 0 1,-4 0 183,2 10 6,-15 2 88,-12 0 18,-20 0 11,-15-3 81,-5-13 1,-5-2 226,-29 1-269,1-7-151,27-26-314,26-18-518,18-8 0,8-8 253,-1 9 1,2-3-1,3-1-26,0 2 1,2-2 0,1 0-1,0 1 605,4-6 0,0 2 0,-1 2 170,-1 2 0,0 2 0,-4 5-49,-3 4 0,-3 4 646,9-19 0,-12 18-504,-8 14-257,-5 10 247,-6 38 66,-1 4 0,1 4-218,0 5 0,1 2 490,-1 14 0,0-1-589,3-12 1,1 0 19,2 14 1,3 1 240,1-12 1,1-2-180,1 0 0,0-6 403,8 0-196,-9-36-56,-3-22-33,1-11-68,1-13 894,4-4-1028,5-1 64,16-2-193,12 20 113,17 31-18,-12 23-95,-25 1 1,-3 3 61,4 22-227,-11-17 0,0-1-1705,7 17-3110,-3-11 5109,-12-50 0,-4 0 0,-4-17 0</inkml:trace>
  <inkml:trace contextRef="#ctx0" brushRef="#br0" timeOffset="77759">769 11609 23819,'-46'-19'7,"1"0"1,0 5 0,6 13 31,-2 47-430,19-16 0,2 3 436,0 0 0,3 4-6,1 15 1,6 2-6,5-4 0,8 0 36,11 8 0,7-2-68,-1-17 1,5-4 14,7-5 0,3-5-17,13 8 138,0 10 137,-26 3 570,-46 12-379,-22-14-651,4-23 1,-3-3 240,8-6 0,0-2-31,1-1 1,1-1-26,-26 4-1377,18-6 1377,99-39 0,-46 25 0,29-10 0,1-1 0</inkml:trace>
  <inkml:trace contextRef="#ctx0" brushRef="#br0" timeOffset="78559">969 12092 23327,'-41'21'117,"0"-1"1,2 0-1,9 3-33,13 39-84,7-18-50,3 7 44,7-30 158,11-8 262,6-20-106,4-7-56,1-16 84,-9-1 107,-3-3-157,-2 3 94,-5-1-648,-1 17 184,-2 22-202,0 14-151,2 20-84,4-6 112,3-3 56,5-8 308,12-9 247,3-20-56,0-9 83,-4-15-33,-13-2 23,0-11-152,-7 13-437,0 7 370,-5 44-297,1 7 23,3 18-264,5-16 90,4-8 448,3-10 331,9-11 542,-2-27 158,1-20-622,-9-5 73,-7 1-213,-5 22-538,-1 12 218,1 50 51,3 19-411,0 0 1,1 10 412,-1-11 1,1 7 0,0 2 0,0-4-766,0 6 0,0-2 0,0 4 655,-1-15 1,0 4-1,0 1 1,0-2-1,-1-5-128,0 5 1,-1-4 0,-2-1 20,1 2 0,0 0 0,-4-4 268,-6 8 0,-6-3 560,-4 3 1,-5-6-309,0-21 1,-3-6 248,-33 8-56,14-39-229,12-14 0,4-10-219,9-5 1,6-7-1,0-4-402,-1-11 1,2-5 0,5 2 155,4 4 0,5 1 0,3 2-168,3 4 0,3 3 0,4 6 414,10 5 0,5 8-1122,2 3 0,4 4-1046,3 5 1,3 3 2117,11 2 0,-1 5 0,5 1 0,1 6 0</inkml:trace>
  <inkml:trace contextRef="#ctx0" brushRef="#br0" timeOffset="79842">7647 11352 22134,'-10'-40'1489,"0"0"1,-5-21-1288,12 58 392,0 59-354,2 2 1,0 5-188,0 1 1,0 2-509,1-13 1,0 1-1,0-4 455,2-4 0,0-3-3,2-2 0,1-2-28,2-3 1,3-1-570,6 4 1,5-2-11,27 8 408,0-18 107,-2-45 95,-19-22 5,-12 3 1,-1-4 282,-4 3 1,-1-1 670,0 2 0,-1 1-863,0-5 77,-5 41-38,1 24-63,1 8 1,2 5-67,8 26 10,-5-20 1,5 0 0,5-6 0,5-5 50,3-9 0,3-5 51,7-3 0,1-8-40,20-21 230,-14-26 28,-29-6 8,-11 8 1,-6-3-144,-13 0 1,-7 1-121,-8-4 0,-6 5-306,0 10 1,-4 8 204,-2 7 1,1 8-665,-17 20-2643,26 5 0,4 5 3327,-8 27 0,6-6 0,25-18 0</inkml:trace>
  <inkml:trace contextRef="#ctx0" brushRef="#br0" timeOffset="80126">7408 11490 27068,'45'0'35,"0"0"0,0-1 0,22 0 0,-2-1-164,-6 0 0,-1 0-81,-6-2 0,-1 1-274,2-1 0,-3 0 439,-14 1 0,-4-1 45,17 0-2913,-47 1 2913,-24 5 0,-1-2 0,5 2 0</inkml:trace>
  <inkml:trace contextRef="#ctx0" brushRef="#br0" timeOffset="81509">10093 11983 21103,'0'-46'1071,"1"-1"1,0 2 0,3-1-464,7-11 0,3-5-1568,-7 7 0,0-4 0,-1 0 990,0 4 0,0-1 0,-1-1 54,-2 7 0,0-3 0,-2 2 0,-1 4 659,-4-10 0,-2 7-763,1 8 1,-5 15 528,-8 33-509,7 29 0,4 14 0,2 14 0,1 5-548,2-17 0,0 2 0,1-1 537,0-3 0,1 1 0,2-1 9,2 3 0,2-1 0,3-1 709,7 10 1,7-4-775,10 2 0,8-8 67,3-18 0,4-10 50,-8-9 1,1-11-4,5-23 1,-6-14 24,-14-11 1,-7-7-32,-5 10 0,-2-3 1,-2 1-34,0-16 0,-6 5-8,-5 18 0,-3 5-100,-5 3 66,-4 52 34,6 8 0,2 8-9,1 10 1,6 3 8,10 9 0,11-2 45,10-13 0,9-9 693,-1-9 0,4-11-733,5-15 1,-2-10 47,-13-1 1,-3-7 39,6-18 0,-5-10 35,-10-4 1,-6-4-6,0-12 1,-8 0-321,-10 14 1,-7 4 196,-2 10 0,-4 6-33,-10 12 27,-4 37 487,16 41-515,20-15 1,8 3-163,12 7 0,7-3 89,1-11 0,3-5-16,11-1 0,-2-5 353,0 3 56,-10 7 50,-59-2-274,-11-7-62,-23-1-163,17-14-5248,12-12 5411,39-36 0,-11 17 0,27-20 0</inkml:trace>
  <inkml:trace contextRef="#ctx0" brushRef="#br0" timeOffset="81709">11557 10824 27292,'-12'44'257,"1"-1"1,-1 0 0,-4 22-1,7-3-184,11-15 0,7 1-55,0-3 1,1 2 0,2-1-1333,2-2 1,0-2-1,1 1-400,5 19 0,-1-3 1714,-3-9 0,-3-8 0,-6-13 0,-5-7 0</inkml:trace>
  <inkml:trace contextRef="#ctx0" brushRef="#br0" timeOffset="81842">11486 11274 25550,'55'-21'-422,"0"0"0,-5 2 0,-4 4 422,2 11 0,-23 3 0,-6 0 0</inkml:trace>
  <inkml:trace contextRef="#ctx0" brushRef="#br0" timeOffset="82025">9703 11426 25147,'56'-14'-22,"0"1"1,1-1 0,1 2-1,1 0 1,3 2 21,-8 5 0,3 3 0,-2 0 0,-5 1 0,10-3 0,-5 1 0,6 2 0,-1 0 0</inkml:trace>
  <inkml:trace contextRef="#ctx0" brushRef="#br0" timeOffset="83275">13257 11448 25903,'-21'-35'487,"0"0"0,0 4 1,-1 9-427,-21 18-436,-6 21 408,-7 14-27,16 7 0,2 8-20,7 2 0,2 2 65,0-1 0,7 0-17,14-3 0,10-5 145,22-13-26,18-5 107,-10-35 0,1-11-75,-2-3 1,-3-5-186,4-17 0,-4-3-208,-9 8 1,-5 1 207,-5 3 0,-3 2 201,-4-1-201,-1 16 0,2 53 0,2 17-147,6 1 93,-2-5 0,3 7 0,1-8 37,15 5 17,14-3 51,4-41 167,1-40-190,-17 7 1,-1-5-29,-7-1 0,-2-1 0,-2-2 0,-3 1 0,4-6 424,-1 7-493,-1 29-43,6 43 68,-3 12-94,-8-11 1,0 0-266,10 17-34,12-3 504,0-24 286,8-31-146,-2-41-27,-10-12-178,-16 24 1,0 1 76,4-11 10,-2 3-274,-5 24 146,-1 37-22,-3 16-91,-2-3 1,2 0-202,9 15-352,7-5 229,6-12 291,18-14 459,3-30 70,-22-6 1,-2-4-143,10-26 83,-14-7-72,-12 23-95,-1 8-230,2 19 112,12 35-51,0 3-156,12 19-73,-1-21 213,5-10 50,3-10 79,19-22 142,-31-6 1,-1-5-40,6-9 0,0-4-28,-5-5 0,-3 0-61,-8 8 0,-2 4-76,9-14-34,-17 32-5,-3 42 22,-3 21 0,-1 10-9,1-16 0,-1 3 0,0 2-601,0 0 1,0 3 0,0 1-1,1-2 476,1 12 0,1-1 0,0-1-19,0-1 0,0 0 0,1-1 149,0-5 1,1-1 0,-1 3-335,0-5 1,-1 2 0,1 0 0,-2-1 153,1 9 1,-2-3-1,-1 2 203,1 3 0,-2 0 0,-5-5 357,-13 8 0,-7-13-46,3-26 1,-6-7-20,-10-7 0,-2-9-31,6-11 1,-1-9 88,-15-19 1,5-15-299,19-7 1,7-11 0,0 0-495,3 17 0,0 0 0,2-1 1,4-3 439,6-9 0,5-3 0,4 0 0,2 5 0,3-1 0,3 5 0,5 1 308,6-1 0,4 1 0,3 6-1075,-4 11 0,1 3 0,6 6 767,12 2 0,6 7 0,-6 3 0,-12 2 0,-1 6 0,8 10 0,0 1 0</inkml:trace>
  <inkml:trace contextRef="#ctx0" brushRef="#br0" timeOffset="83743">15920 11294 26855,'-45'42'7,"0"0"1,4-2 0,9 1-207,20 4 0,10-1-50,6-9 0,4-2 249,12 25 134,20-33-16,-7-41 176,-12-9 0,-4-9-62,-5-16 0,-3-7-113,-2 7 1,0-3 0,-3 0-506,-1-1 0,-3 1 0,0 2 528,0-10 1,0 5-84,1 15 1,2 7-60,11 9 0,34 23 0,-10 21 0,2 13 0,-1 5 0,0 8 0,-3 2-559,-2 2 1,-3 2 0,-2 3 549,-5-5 1,-2 3-1,-2 1 1,-3-2 6,-3 6 0,-3-1 0,-2 2-137,-3-6 1,0 3-1,-2-1 1,-2-1-627,-2 3 1,-1-1 0,-3-1-1508,-1 2 0,-3 0 0,-4-7 2272,-7-3 0,-4-9 0,-5-4 0,2-19 0</inkml:trace>
  <inkml:trace contextRef="#ctx0" brushRef="#br0" timeOffset="83891">16180 11878 26620,'42'-41'85,"0"1"1,-2 9-1,3 2 1,5 1-86,1 4 0,5 2 0,0 1 0,-4 1 0,10-4 0,-2 1 0,-5 2 0,-1 1 0,1-1 0</inkml:trace>
  <inkml:trace contextRef="#ctx0" brushRef="#br0" timeOffset="84060">17192 10987 27426,'-10'63'-80,"1"0"0,7-12 1,4 2-1,2-3-3832,9 11 0,5-3-1004,-1-1 1,3-2 4193,0-7 0,-1-8 0,-4-12 0,-4-13 0</inkml:trace>
  <inkml:trace contextRef="#ctx0" brushRef="#br0" timeOffset="84925">17461 11101 18660,'0'-47'2457,"0"0"1,0 6-1,0 7-1219,0 14-718,-4 44-433,3 13 0,0 6-54,-1 4 1,0 3-733,1 5 0,1 5 0,0-5 517,1-5 0,1-2-163,0 11 1,1-2-104,8 8 576,4-34-122,2-22 61,4-34 135,1-20 33,-4 9 0,2-1 674,-1 5 0,0 2-873,3-1 1,0 5-60,7 9-10,-9 35-6,-5 19 33,2 11-89,4 1-286,3-2 90,3-8 89,14-10 269,0-25 197,7-38-259,-18-14-155,-17 11 1,-4-2 154,0-25 112,-5 21 1,-1 1-308,1-13 56,-2 21 100,-2 47-134,0 35-45,1 4 28,8 0-342,5-9 303,26-7 826,16-23-350,-12-20 1,1-7-99,-4 1 0,-1-4-422,6-8 0,-1-2 360,-10 8 0,0 1-8,12 0 0,1 4-112,-7 5 0,-2 8-288,0 12 0,-5 7-273,3 20 113,-39 3 0,-11 1 174,-14 5 296,4-17 0,-5-3-5,-1-10 0,-1-4 425,-11 2 191,10-18-571,38-14 72,29-18-106,19 1-34,-4 6 1,4-2-28,-15 8 0,0 0 0,1-2 61,7-5 0,1-1 0,-3 1 0,6-6 0,-5 1 33,-10 4 1,-6 2 179,-9-1-141,-10 11-38,-9 9 277,-22 30 0,-6 17-244,17-6 1,2 3-68,-13 13 0,5 1-244,19-9 1,10-5-755,23 4-2528,-2-22 0,3-6 3526,27-13 0,-8 5 0,-27-20 0</inkml:trace>
  <inkml:trace contextRef="#ctx0" brushRef="#br0" timeOffset="85110">17011 11254 25853,'64'1'3,"0"0"1,0 0 0,-7-8 0,6-3 0,1-2 0,-4 0 0,-8 3 0,10 1 0,-3-1 0,3-9-1,-1 0 1,0 0 0</inkml:trace>
  <inkml:trace contextRef="#ctx0" brushRef="#br0" timeOffset="86359">20344 11098 22946,'1'-51'615,"-1"0"0,0 0 0,5-2 0,2 0 0,1 1-554,1 1 1,2 0 0,1 2 30,5-15 0,0 6-92,-4 18 0,-4 7 0,-5 10 101,-17 60-84,2-4 0,1 6-742,-4 15 0,0 8 747,5-3 1,1 5-1,2-2-22,2-10 0,3-2 0,0 0 13,2 1 0,0 0 1,4-6 2,4-3 1,3-9 610,16 2 241,14-15-193,2-41-594,-18-4 1,-2-5-49,-5-4 1,-4-2-34,-1-3 0,-2 2 5,1-7-117,-2 11 45,1 35 702,6 43-842,-2-7 0,1 2 179,-1-1 0,2-1-48,3-4 0,1-6 76,12-4 51,-1-12-46,-2-8 135,8-31-84,-3-16-39,-14 10 0,-2-2-67,10-24-1,-10 22-83,-8 23 123,-6 23-113,9 19 63,12 5 72,21-1-11,0-18 11,5-27 230,-14-12-65,-12-1 1,0-4-21,-4 3 1,-1 0-95,1-1 0,1 6-130,7 18 68,-12 41 0,-7 8 0,-1 13 0,0 3-415,-1-7 0,0 3 0,0 2 0,0 2 263,-1-1 1,1 2 0,-1 1 0,0 0 0,-1-1-398,0-1 0,-1-1 0,0 0 0,-1-2 0,0-3 479,0 13 1,-1-3 0,-2-6 27,0 8 0,-3-10-53,-6-3 95,-25 4 196,2-38 0,-8-8-70,-14-8 0,-2-12-403,4-10 0,4-11 278,15-2 1,2-6 0,6-4-132,7-4 1,7-3 0,4-2 11,5-8 0,6-3 1,3 0-63,1 10 1,1-1 0,5-1 0,3-2-172,2 7 0,4-1 0,3-2 0,2 0 0,1 0 0,-2 1 80,1 2 0,-1 1 1,2 0-1,0 0 0,0 0 1,0 0 152,3-2 0,0-1 0,1 0 1,-1 1-1,-1 1 0,-2 4 118,5-6 0,-3 3 0,-2 2 0,-3 3 288,7-17 1,-10 8 2586,-13-8-1873,-10 23 1,-8 3 314,-28-5-382,-11 49-630,17 39 0,8 18-273,10-20 0,4 3 0,3 3-217,3-3 0,3 3 0,3 0 0,1-3 199,5 8 1,3-2 0,2 0-11,-1-7 0,1 1 1,0-1-1,0-3 322,2 5 0,0-3 0,0 0-634,0 4 0,-1 0 0,-2-6-129,-2-5 1,-4-5-567,0 18-386,-13-35-5831,-30-36 7220,13-12 0,-1-3 0,-18-7 0,11-15 0</inkml:trace>
  <inkml:trace contextRef="#ctx0" brushRef="#br0" timeOffset="87043">22154 10904 26609,'50'-29'26,"1"-1"0,-4 2 0,-4 10-334,0 22-246,-5 12-1177,-8 35 1098,-24-17 0,-9 3 521,-12 10 0,-8-1 115,1-9 0,-3-4 338,-16-1 1,1-6 610,5-10-174,4-2-587,60-38-183,6 1 1,5-3-9,3-3 0,1-1-410,11-6 0,-2 0 410,-15 11 0,-3 2 311,1-3 0,-2 2 81,4-2-173,-21 28-174,-39 45-57,-5 11 4,14-23 0,3 0-216,4 8 95,18-6-62,8-13 944,30-14-720,-2-41-33,-5-6-143,-29 4 1,-6-4 142,-6-24-62,-12-2 57,-4 3 2,0 27 0,-1 3-1101,0-9-3287,31 9 1249,18 19 2234,0 7 1,2 1 27,-4-3 1,1-3 781,13-11 0,-2-7 1957,-5-10 1,-4-6 515,3-12 0,-6-2-757,-11 3 0,-7 2-1249,-7 15 1,-3 6-78,-3 0 206,-6 58-53,-1 25 0,1 15-359,2-8 0,0 3 0,0 3-550,1-12 0,-1 2 0,1 0 0,0-3 234,2 9 1,2-3-1,0-4-607,0 1 0,2-8-1710,9 6-942,4-11 3584,10-13 1,-12-16 0,2-9-1</inkml:trace>
  <inkml:trace contextRef="#ctx0" brushRef="#br0" timeOffset="87692">23519 10445 26928,'4'65'-82,"0"-1"0,-1-2 0,0-4-288,-3-14 0,0-3-898,0-2 1,0-1 186,0 25 221,11-14 860,9-32 274,8-18 18,6-27 150,-4-8 241,-8 11 0,1 0 876,18-8-1486,4 12-73,-16 30 0,-8 21-6,-5 8-229,4 0-286,5-4-67,21-7 453,4-20-16,9-34 151,-19-11 0,-26 8 0,-4-4 6,-4-22 83,-4 16 1,-2 0 128,-17-18-27,-8 15-152,-5 47 23,0 36-62,17 13-191,6 4-5,7-3-425,27 2 497,20-24 345,-9-23 1,3-7 58,-4-6 0,-2-7-126,2-5 0,-2-4 222,18-16-18,-16 13 1,2 2-306,-3 7 1,0 3-99,4 3 0,-1 7 34,8 19-409,-23 21 61,-19 2 11,-12 4-27,-9-4 275,-28 7-741,-6-18-4100,4-12 4941,44-42 0,3 9 0,27-14 0</inkml:trace>
  <inkml:trace contextRef="#ctx0" brushRef="#br0" timeOffset="88009">24928 10577 26323,'-20'46'61,"1"0"1,1-5 0,3 0-339,8-6 0,5-3-614,13 15 577,8-7 224,37-36 359,-25-19 0,0-8 327,12-6 1,-1-4-295,-6 2 1,-3-1-169,0 0 1,-2 5 22,10-2-124,-3 14 18,-6 7-85,6 31-873,-10 21-191,-6 8-179,-12 11-3601,-21-9 2111,-9-20 2767,-24 2 0,19-28 0,-4-4 0</inkml:trace>
  <inkml:trace contextRef="#ctx0" brushRef="#br0" timeOffset="88176">25237 10189 20884,'-44'22'-1608,"-1"0"1,-15 6 0,40-15-1</inkml:trace>
  <inkml:trace contextRef="#ctx0" brushRef="#br0" timeOffset="88326">23250 10568 23136,'52'-8'-694,"1"0"0,0 0 0,-1 0 0,17-3 0,0-1 0,-10 3 0,-16 2 0,-6 1 0,26-6 0</inkml:trace>
  <inkml:trace contextRef="#ctx0" brushRef="#br0" timeOffset="88551">26075 10185 10685,'30'41'0,"1"-1"0,-7-7 0,0 0 0</inkml:trace>
  <inkml:trace contextRef="#ctx0" brushRef="#br0" timeOffset="88679">26102 10833 23539,'35'-4'-1734,"1"0"1,13 2 0,-36-6-1</inkml:trace>
  <inkml:trace contextRef="#ctx0" brushRef="#br0" timeOffset="89593">2201 13257 25735,'-6'46'109,"-1"0"0,0 0 1,-2 19-1,1-1-538,3 1 1,1-2-1866,1-12 0,1-1 2294,-1-2 0,1 2 0,0-7 0,1 11 0,0-5 0</inkml:trace>
  <inkml:trace contextRef="#ctx0" brushRef="#br0" timeOffset="89960">2041 13084 18173,'-46'35'1476,"0"1"0,9 12 0,1 10 0,6 3-1313,11-9 1,4 3 0,2 1 0,1 1-580,-3 5 0,0 2 0,3 0 0,4-1 427,5-6 0,3 0 0,4-2 1,3-6 24,10 16 1,11-12-32,14-14 1,10-10 27,4-12 1,4-8-16,-14-4 1,1-3 0,1-3-17,-1-5 0,1-3 0,-2-2 43,-2-1 0,-1-1 0,-3-3 123,9-7 0,-3-7 263,-10-2 0,0-7 0,-4-4-259,-8-1 0,-2-4 1,-2-2-1,-1 0-614,-1 1 0,0 0 0,-1 0 0,-3-3 465,1-8 1,-3-3 0,-2 1 0,-6 5 11,-5 3 1,-5 5 0,-3-1 107,-4-5 1,-3-2 0,-7 7-268,-9 9 1,-7 6 0,-6 5-883,-4 9 1,-7 4 0,-3 5 0,1 7 854,-1 8 1,-1 8 0,1 3-1,2-1 1,-8 0 0,2 0 0,7 5-1,2 15 1,-1 0 0</inkml:trace>
  <inkml:trace contextRef="#ctx0" brushRef="#br0" timeOffset="90359">3672 13244 27947,'-3'50'29,"0"0"0,1 0 0,-1 3 0,0 4 0,0 0 0,1-2-914,1 4 0,-1-1 0,1 0-1040,-2 2 0,1 1 0,2-5 1925,7 7 0,1-12 0,-4-22 0,12-3 0</inkml:trace>
  <inkml:trace contextRef="#ctx0" brushRef="#br0" timeOffset="90560">4019 13284 27219,'-2'47'56,"-1"0"0,1 1 0,-2 0-182,0-2 0,-2 1-1383,2-4 0,-1 2 0,-4 1 1509,-7 4 0,-4 0 0,4-2 0,4 5 0,0-3 0,-11-9 0,1 1 0</inkml:trace>
  <inkml:trace contextRef="#ctx0" brushRef="#br0" timeOffset="90693">3578 13875 25382,'49'-21'-293,"-1"0"0,1 1 0,7-2 0,3 1 0,-9 6 0,-15 7 1,-4 2-1,7-1 0,0 0 0</inkml:trace>
  <inkml:trace contextRef="#ctx0" brushRef="#br0" timeOffset="90975">4184 13928 24626,'-12'46'100,"0"0"1,2 1 0,11-8 0,27-15-95,4-2 128,15-20 28,-14-14 802,8-30-681,-27 9 0,-4-5-149,1-10 1,-7-2-200,-12 6 1,-6 3-463,-13-15-4531,-32 73 5058,38 13 0,3 5 0,-17 18 0,19 1 0</inkml:trace>
  <inkml:trace contextRef="#ctx0" brushRef="#br0" timeOffset="91177">5062 13378 16499,'11'39'0,"-2"-7"0</inkml:trace>
  <inkml:trace contextRef="#ctx0" brushRef="#br0" timeOffset="91326">5044 13946 19591,'9'-31'0,"-2"6"0</inkml:trace>
  <inkml:trace contextRef="#ctx0" brushRef="#br0" timeOffset="92076">5644 14084 27858,'18'-34'37,"0"-1"0,0 0 1,0 0-38,-1 4 0,-1-1-475,2-5 1,-1-1 476,0-4 1,0-2-660,-2-2 0,0-2 657,-2 0 0,-2-2 48,-1-15 0,-2 0-193,-3 21 0,-1 1 198,0-6 1,-3 5-54,-1 14-140,-8 34 331,0 23 0,0 11-166,-4 16 0,0 7-10,4-9 0,0 4 0,1-3 219,0 15 0,1-4-231,3-5 0,1-7-3,6 6 951,20-10-890,18-24-58,-9-27 0,2-9-3,3-15 0,-4-9 3,-4-2 0,-3-4-266,-3-7 1,-5-2 264,-7 10 1,-3-1 90,2-15 0,-2-2 327,-3 13 0,-2 1-420,1 2 0,-2 7 0,-5 15 0,-5 49 0,-2 27 0,3-19 0,1 2 0,0 3 0,2 3-200,-1 19 1,3 3-3890,8-1 0,4-1 4089,0-18 0,1-1 0,0-3 0,1-1 0,1-6 0,16 1 0</inkml:trace>
  <inkml:trace contextRef="#ctx0" brushRef="#br0" timeOffset="92476">6441 13939 28597,'33'-37'7,"-1"-1"1,-9 6-1,1 10-253,25 36-393,-18 36 295,-21-16 0,-4 3 198,0 8 0,-4-1 146,-8 21 0,-5-20 112,3-30 415,4-8-23,2-4-275,15-25-139,17-22-68,-5 5 1,0-1-23,-1 3 0,0 1 0,-1-1 0,-3 3-6,2-5-78,-9 13 45,-9 33 106,-13 37-229,3 11-561,-1-20 1,6-1-3462,31 4 4184,3-22 0,3-4 0,9 0 0,15-7 0</inkml:trace>
  <inkml:trace contextRef="#ctx0" brushRef="#br0" timeOffset="92672">7235 13489 26502,'51'-3'-572,"0"0"1,0 0 0,-1 1 0,-6-1 0,9-1 0</inkml:trace>
  <inkml:trace contextRef="#ctx0" brushRef="#br0" timeOffset="92825">7353 13739 27449,'56'-18'-15,"-1"1"1,1-1-1,-13 8 1,-4 0 0,9-10-1,0 1 1</inkml:trace>
  <inkml:trace contextRef="#ctx0" brushRef="#br0" timeOffset="93492">8217 13950 26878,'20'-49'186,"-1"0"1,6-13 0,-2 1-112,-9 25 1,-1 1-273,5-13 1,-2-4 255,-1-1 0,-3-1-37,0 0 1,-1 0 19,0-5 0,-2 4-45,-3 17 0,-1 6 42,-2-2-67,-3 38 102,-7 48-27,1-10 1,0 6-33,2-3 0,0 2 0,1 1-449,1 0 0,2 1 1,1-2 430,5 7 0,4-5-62,3-11 1,6-8 260,22-10-196,-7-18 0,1-9 28,0-14 0,-2-9 33,6-12 1,-4-5-486,-9 0 0,-6-3 466,-5-2 0,-5 1 11,-5 15 0,-1 1 93,0-27 123,-2 14 831,-1 18-1173,-5 51 73,0 11 0,-1 5-146,2 6 1,0 2-614,-2 10 1,1-1-813,3-13 0,3-3-1129,5 0 0,5-1 2700,7 3 0,3-4 0,4 3 0,9-4 0</inkml:trace>
  <inkml:trace contextRef="#ctx0" brushRef="#br0" timeOffset="93976">9133 13496 25976,'-11'43'7,"1"0"1,2-3-1,6-3-830,27 12 587,20-20 236,3-3 51,3-34 128,-15-12 208,-5-16 335,-2-4 426,0-11-543,-10 20-605,-4 1-5,-11 29 5,-4 21 50,0 16-44,0 21-6,0-23 0,0 3-170,0 4 0,0 3 171,0-1 1,0 3 0,0 2-90,-1 4 1,-1 1-1,1 0-435,-1 0 1,0 0 0,0-1 369,-1-1 0,-1-1 0,0-4-57,-3 3 0,0-3-156,-1-2 0,0-2 274,-1-4 0,0-1 72,-5 1 0,-3-4 412,-20 6 625,-11-31-597,11-34-174,19-23 0,7-10-190,7 8 0,5-2 134,1 4 1,2-2 0,4 0-230,6-4 0,5-1 0,5 5-796,3 8 1,4 5-1,1 0-1174,-1-2 0,0 0 1,3 7 2008,18 4 0,-3 8 0,-7 5 0,-12 9 0</inkml:trace>
  <inkml:trace contextRef="#ctx0" brushRef="#br0" timeOffset="95547">10833 13665 26547,'27'57'-73,"0"0"0,-7-2 1,-12-2-2068,-30-2 0,-11-5-839,5-11 1,-3-3 2978,-17 9 0,2-6 0,5-13 0,3-7 0</inkml:trace>
  <inkml:trace contextRef="#ctx0" brushRef="#br0" timeOffset="95795">12007 13055 27079,'-18'51'189,"0"0"0,4-2 0,0 4 0,2 0-482,4-2 0,1 0 0,1 0-1372,-1 0 0,0 0 0,2-1 296,2-1 1,2-1 0,4-5 1368,10 3 0,1-7 0,-2 8 0,13-8 0</inkml:trace>
  <inkml:trace contextRef="#ctx0" brushRef="#br0" timeOffset="95979">12232 13086 27281,'-12'53'196,"0"1"0,1-1 0,2-1-196,8-9 0,1-1-391,0 1 1,0 1-1540,4 17 1,-1 2 1791,-1-10 0,-1-2 1,3-6-1,-1-5 1,-2 7-1</inkml:trace>
  <inkml:trace contextRef="#ctx0" brushRef="#br0" timeOffset="96129">11795 13580 25169,'64'-18'-117,"-1"-1"1,-9 7 0,2-1-1,-7 4 1,-11 5 0,-2 0-1,7 0 1,0 0 0</inkml:trace>
  <inkml:trace contextRef="#ctx0" brushRef="#br0" timeOffset="96531">12693 13551 26726,'-44'-16'353,"-1"0"0,4 4 0,2 12-292,4 27 1,5 13-57,4 4 1,4 5-45,-2 8 0,7 0-12,10-13 1,10-5 19,14-8 0,8-9 31,17-13 73,19-19 8,-34-8 1,-2-6 86,-5-4 0,-3-3-26,3-4 1,-4 0-7,-2-13-136,-8 21-147,-5 22 136,1 35-180,6 26-929,3 9-563,1-27 1,5-2 1682,9-11 0,1-4 0,3 2 0,9-5 0</inkml:trace>
  <inkml:trace contextRef="#ctx0" brushRef="#br0" timeOffset="96881">13544 13215 28541,'-5'-30'-1500,"6"22"1,2 12-1,3 12 1</inkml:trace>
  <inkml:trace contextRef="#ctx0" brushRef="#br0" timeOffset="97049">13473 13683 23595,'42'-38'-1326,"0"0"1,-8 7 0,-7 6 0,-16 16 0</inkml:trace>
  <inkml:trace contextRef="#ctx0" brushRef="#br0" timeOffset="98318">15367 13578 27018,'-1'-34'153,"0"0"0,2 0 0,2 1-64,9-4 1,3-2-15,1-9 1,1-1-846,-1-2 0,0 1 795,-1-2 0,-2 3 9,-1-16 599,-5 10-409,-4 16-32,-2 15-192,-10 48 14,1 9 0,0 6-14,-1 5 0,0 3-302,1 12 0,0-1 302,4-14 0,3-1 375,6 9 0,7-1-336,8-13 1,7-5-4,11-1 1,4-9 24,-3-17 1,1-10-166,1-7 0,-4-9 129,-12-2 1,-4-6-26,4-14 0,-3-7 0,-5-3 0,-4-4 0,-3 12 0,-2-1 0,-1 1 0,-2-11 0,-2 6 0,-2-10 0,-4 52 671,-6 72-671,6-14 0,1 6-837,0-8 1,2 3-1,2-1-2435,7 15 1,5-1 3271,3-19 0,3-1 0,-1-7 0,13 11 0,10-2 0</inkml:trace>
  <inkml:trace contextRef="#ctx0" brushRef="#br0" timeOffset="98715">16296 13491 28384,'24'-48'-123,"2"11"-213,7 48 0,-2 6-207,-5 11-331,-6 18 488,-10-2 386,-10 2 212,-4-20 315,-3-15-191,4-11-6,6-24-123,19-20-156,-2-9 13,-3 22 1,0 2-26,7-11 90,-5 9-6,-5 8-118,-7 14 152,-3 38-263,-4 30-667,1-25 0,4 1-1756,8 2 0,5-4-7302,24 3 9713,-8-25 1,0-3 0,2 1-1,-5-8 1</inkml:trace>
  <inkml:trace contextRef="#ctx0" brushRef="#br0" timeOffset="98898">17212 13039 27342,'64'1'-942,"1"1"0,-16-1 1,0-1-1,-8 2 0,11 1 1,4-1-1</inkml:trace>
  <inkml:trace contextRef="#ctx0" brushRef="#br0" timeOffset="99067">17332 13286 26917,'53'-10'-1212,"0"-1"1,-9 2 0,1-1-1,0 0 1212,16-8 0,-2 1 0,-16 6 0,-2 0 0,-5 0 0,-1 0 0</inkml:trace>
  <inkml:trace contextRef="#ctx0" brushRef="#br0" timeOffset="99333">17410 12716 28671,'-26'6'0,"4"19"0,15 12 0,6 13 0,0 0 0,0 2 0,0 0 0,-1 3-1001,1-4 1,0 2 0,0 0-1,0-3 47,1 5 0,0-2 0,0-2-592,1-4 0,1-2 1,0-1 1545,6 8 0,1-5 0,-1 6 0,7-5 0</inkml:trace>
  <inkml:trace contextRef="#ctx0" brushRef="#br0" timeOffset="99866">18177 13346 27522,'27'-44'296,"-1"-1"1,7-9 0,-2 3-230,0-3-530,-9 15 0,-2-1 539,-6 10 0,-2-1 79,3-16 1,-1-3-156,-3 4 0,-2 1 80,0-2 0,-1 4-80,-5 0 0,-10 50 0,-8 38 0,5-11 0,0 2-16,0 6 1,0 1 15,2 2 0,1 3-49,-1 15 1,4 0-84,5-9 1,6-4 145,7-1 0,6-6-8,21 2 83,17-51-89,-12-17 118,-15-10 1,-1-8-119,0-6 0,-2-3-428,-1-1 0,-2-1 428,-4-2 0,-5 3 0,-7 16 0,-2 2 0,-1-3 0,-1 4 0,0-1 479,-2 50-479,-3 20 0,0 12-238,-1-6 1,1 5 0,1-1-1447,0 14 0,3-1-615,1-3 0,3-7-4871,10 5 7170,6-13 0,-12-22 0,-2-9 0</inkml:trace>
  <inkml:trace contextRef="#ctx0" brushRef="#br0" timeOffset="100433">19088 13168 27219,'-2'46'-1092,"8"11"370,2-23 150,10 6 410,0-25 162,5-7 5,2-5 785,13-27 577,1-16-796,-17 7 0,-1-1 125,7-20-696,-11 9 0,-13 28 0,-1 8 0,-3 35 0,1 34 0,0-24 0,-1 1-283,1 11 1,0 0 282,0-9 0,1 0 0,-1 2 0,0 0 0,1 0 0,-1 2 0,0 17 0,0 3 0,-1 1 0,0 1 0,0-14 0,1 1 0,-1-3 0,0 6 0,0-4 0,0-10 0,-2-6 0,-8-7 0,-27-14 0,3-23 0,-2-8 0,-12-11 0,0-6-499,7-8 1,5-5 498,5-7 0,9-2 0,12 4 0,9 0 0,9 0 0,6 0 0,5 3 0,10 1-324,14 5 1,12 1 0,4 4 323,-7 12 0,4 4 0,0 1 0,-3-1 0,3-4 0,-3-1 0,0 5 0,-4 10 0,0-1 0,-1 1 0</inkml:trace>
  <inkml:trace contextRef="#ctx0" brushRef="#br0" timeOffset="101183">17234 13522 21635,'-61'-13'2616,"13"2"-1916,35 11 101,8 0-426,3 0 314,2-2-493,-1-1 73,0-3 39,-1 2-39,4-2-236,12 1-33,15-4 0,28-6-519,-14 5 0,6-1 0,2 0-1948,4-1 0,1 0 0,2 0 2467,7-4 0,2 0 0,-5 2 0,0 0 0,-8 2 0,3-5 0</inkml:trace>
  <inkml:trace contextRef="#ctx0" brushRef="#br0" timeOffset="101533">17069 13157 25786,'57'-25'109,"0"0"0,-11 7 0,3 0 0,-3 4-112,8 0 1,-1 4-438,7-3 0,-2 2-185,-18 4 1,-6 2-1393,3 0-878,-33 14 2895,-28 19 0,16-13 0,-16 11 0</inkml:trace>
  <inkml:trace contextRef="#ctx0" brushRef="#br0" timeOffset="102133">17332 13522 21892,'-45'-27'3535,"9"3"-3115,42 20-257,10-5-91,17-3-60,16-3 38,12-4-53,-9 6 0,3-2-22,-3 1 0,1 0-62,4-2 0,-2 1-87,-19 5 1,-5 0-718,-1-1-2262,-25 9 3153,-19 1 0,10 1 0,-11 0 0</inkml:trace>
  <inkml:trace contextRef="#ctx0" brushRef="#br0" timeOffset="111390">21140 12569 24878,'-6'-35'958,"-4"25"-672,-15 64-96,10-13 0,-2 8-1225,3-5 0,-1 7 0,-1 2 1,3-3 1114,-1 5 0,2-2 0,-1 3-73,1-4 0,0 4 0,1-1 0,3-3 397,3-1 1,3-3 0,6-2-377,11 10 0,5-4 11,-2-4 1,6-5 186,10-10 1,5-6-199,-9-12 0,2-3-28,30 5-92,-8-12 154,-12-11 2549,-14-5-2578,-13-18-581,-26-3-1469,-5-3 2017,-20 0 0,20 20 0,0 0 0</inkml:trace>
  <inkml:trace contextRef="#ctx0" brushRef="#br0" timeOffset="112172">22214 12553 25690,'-48'29'30,"1"0"0,8-7 0,4-1 20,-14 14 1,9-18 190,8-9 207,4-28-331,15-4 40,14-22-73,9 5 218,22-11-167,9 16-90,14 14 55,-12 37-66,-4 30-34,-26-13 0,-4 4 50,2 26 1,-3 3-502,-2-12 1,-3 1 450,-1-8 0,-2 4 0,-5-2-11,-5-1 0,-5-1 0,-3-2 11,-5-3 0,-4-1 0,-1-1-2,0-1 0,-1-1 0,-2-3 5,-17 4 0,-1-9 27,16-17 1,0-6 36,-6-5 1,2-9 296,-12-36-255,27 12 0,8-3-106,11 1 0,9 0 86,25-24-89,11 33 28,10 11-61,1 9 24,-15 18 1,1 6-29,-2 4 1,0 5-138,5 10 1,-1 4-1073,-5-4 0,-3-3-555,-8-10 0,1-6 1801,32-8 0,-34-14 0,6-9 0</inkml:trace>
  <inkml:trace contextRef="#ctx0" brushRef="#br0" timeOffset="112674">22780 12776 27090,'-44'11'258,"7"11"-169,27 12 1,6 6-90,-4 19 36,9-20 1,6-2-37,12 10-56,16-3 50,8-5-28,-14-14 1,-1 0 16,13 22 23,-10 8 246,-57-7-146,-12-17-42,7-18 1,-2-4 58,-13-1 197,1-5-175,24-26-72,44-25-90,-6 19 0,5 1-270,16-8 1,3 2 232,-9 9 1,1 4 53,0 0 0,1 3-17,-4 2 1,1 4-4,4 0 1,0 7-54,14 18 73,-3 27-6,-26 10-137,-12-13 1,0 0-2457,8 9 2599,19-29 0,-18-4 0,8-33 0</inkml:trace>
  <inkml:trace contextRef="#ctx0" brushRef="#br0" timeOffset="112808">23332 12725 16174,'-20'28'0,"5"-5"0</inkml:trace>
  <inkml:trace contextRef="#ctx0" brushRef="#br0" timeOffset="114539">22579 13402 27516,'30'-47'218,"-1"1"1,-1 0-1,0 2-176,-7 13 0,-2 1-1278,1-5 1,-2-1 1238,0-3 0,-1-3-1,-2 0 1,-2-3 4,-4 0 1,-1-5 0,-1 4-8,0-7 0,-2 1 19,1-16 1,-3 3 373,-3 28 0,-2 4-359,-13-21 361,-12 45-350,-12 56 5,19 5 1,4 8-26,3-1 1,2 3-513,6-3 0,1 3 0,2-5 487,3-4 0,2-2 0,1 15 0,5-1 570,10-13 0,6-5-570,7-7 0,5-5 0,0 0 0,2-6-238,6-11 0,0-8 215,-9-5 1,1-5-125,18-8 0,2-6 144,-3-5 0,0-7-8,-13 2 0,0-4 0,-4-3 11,6-20 0,-8-3-25,-12 10-1,-7 2 811,-8 3 1,-7 5-786,-16 0 40,-11 18 33,-16 9 211,5 23 1,-2 10-280,0 8 1,1 5-6,1 5 0,3 2-155,7 4 0,7-2 161,8 16 8,21-29 0,9-3-14,9-9 0,7-7 19,11-1 1,4-12 28,2-17 0,-4-11-48,-11 1 0,-6-5-260,-6-8 1,-8-1 259,-4-21 0,-6 3 478,-4 8-478,-3 14 0,-8 31 0,-1 41 0,0 9 0,6-12 0,2-2 0,8 11 0,24-4 0,21-19 0,7-15 0,2-25 0,-20-13 0,-4-10 0,-6-2 0,-4 1 546,-6 7-546,-1 10 0,-4 36 0,7 37 0,-3 11-151,-6-20 1,2-3 150,16 8-29,-2-23 1,5-7-126,2-7 0,2-9 123,10-13 1,-2-8 2,-9-2 0,-4-5-556,-4-12 0,-6-4 584,-8 4 0,-3-1 0,0-7 0,-2-3-254,0-1 0,-1-4 254,-4 7 0,-1-2 0,0 3 25,0 1 0,-1 1 62,0-9 0,-2 4 225,-5 12-284,-2 23-23,-5 28 74,-3 41-26,6 5 1,1 10 68,3-18 1,0 3 0,2 2-123,1 11 0,1 2 0,3-2-149,0-15 1,2-1-1,2-2 149,6 15 0,5-7-12,21 0-157,9-16 169,5-18-3,-13-15 0,3-6 8,-2-12 1,0-8-9,6-8 1,-3-7 2,-12 1 0,-6-3-150,-6-4 1,-6 0 160,-5-13 677,-8 1-682,-24 36 1014,-8 45-987,-2 23-33,18-9 0,6 2-614,6 18 609,20-4-130,13-11 40,10-25 0,8-7 67,8-4 0,4-9 26,-9-5 0,2-5 0,-2-2 2,13-5 0,-4-6-360,-6-8 1,-6-4 356,-18 8 0,-4-3 6,2-9 0,-5-2 69,4-19-72,-31 12 639,-24 46-611,-28 34-28,30-8 0,1 2 0,0 1 0,2 1-3,2-1 0,1 1 302,-9 21-299,15-10 820,23-11-775,40-29-39,4-16-343,-13-3 0,-2-7 354,-8-1 0,-3-6-17,-1-8 0,-1-7 0,-2-3 22,-5 3 0,-3-4 1,-2-1-1,1-1-521,0-6 1,-1-2-1,-1 0 1,-2 2 565,0-7 1,-2 2-1,-4 5-67,-5-3 0,-6 14 0,-9 29 0,-12 34 0,-6 34 0,16-3 0,3 7-279,4-10 1,2 4 0,1 2 278,3 3 0,1 4 0,1 1 0,2-3 0,3 6 0,1-3 0,3 1-378,1 7 1,3 1 0,3-9-550,4-6 1,3-8-857,2-12 1,3-7 1782,20-4 0,-20-10 0,1-8 0</inkml:trace>
  <inkml:trace contextRef="#ctx0" brushRef="#br0" timeOffset="114707">24990 12223 21758,'-44'17'-2458,"1"0"0,-17 4 1,42-11-1</inkml:trace>
  <inkml:trace contextRef="#ctx0" brushRef="#br0" timeOffset="114889">23045 12812 25517,'60'-15'47,"1"0"1,-15 5 0,2-1-1,2 1-964,3-1 0,2 1 1,0 0-2361,1-1 0,1 1 0,-1-1 2661,-1-1 0,-1 0 1,-5 2-1,-5 0 0,-5 2 1,14-6-1</inkml:trace>
  <inkml:trace contextRef="#ctx0" brushRef="#br0" timeOffset="115174">26411 12047 27863,'-20'54'202,"-1"0"0,6-3 0,1 2 0,3-2-202,2 2 0,3 1-300,1-7 1,1 3 0,0-2 161,2 20 1,2-4-2821,1-11 1,1-3 2957,-2-3 0,1-6 0,2 0 0,-3-37 0</inkml:trace>
  <inkml:trace contextRef="#ctx0" brushRef="#br0" timeOffset="115821">26115 12533 27068,'52'-14'166,"-1"-1"1,-5 5 0,3 1-1,-2 1-608,15 1 0,-1 2-823,0 0 1,-2 0 762,-10 1 1,-7 0-277,-6 1 668,-16 2 446,-25 0 689,-12 7-454,-6 1-319,5 4-83,10-4 654,18-3-795,5-2 23,14-1-34,14-11 55,-10-14-72,-5-4 0,-18-9 0,-22 11 28,-26 2 12,-22 21 41,20 16 0,2 8-14,6 12 0,5 6-64,4-2 0,10 3 89,21 9 1,11-3-88,19-1 45,-4-20 1,7-5-29,9-10 1,2-9 176,2-12 0,0-4-429,0 4 1,0-5 327,-6-9 0,-4-5-3,-15 9 1,-1-2 97,6-6 0,2 1-154,20-5-27,2 21-12,-27 35 0,-14 29-40,-12 7-117,-6-15 1,-3 1 119,-8-2 1,-5-2 5,-4 3 0,-5-6-106,-4-11 0,-3-8-703,-14-6 234,15-28-2043,25-12-2267,26-13 1,10-4 4437,-9 12 1,2 0-1,7-6 1,-1 4 0,1 4-1</inkml:trace>
  <inkml:trace contextRef="#ctx0" brushRef="#br0" timeOffset="116005">27764 12085 27930,'-29'46'286,"14"0"0,7 6-286,10-5 0,3 2-371,0 16 0,4 0-637,8-7 0,2-5-2498,-4-10 0,-1-3 918,0-3 0,-2-5 2630,-1-3 1,-11-27 0,0-2 0</inkml:trace>
  <inkml:trace contextRef="#ctx0" brushRef="#br0" timeOffset="116123">27650 12473 25881,'56'-17'-710,"0"1"1,2 0-1,-2 4-2133,-18 9 1,-2 1 2842,4-1 0,-2-1 0,2 0 0,-12-1 0</inkml:trace>
  <inkml:trace contextRef="#ctx0" brushRef="#br0" timeOffset="116355">28158 11820 26463,'31'47'230,"-1"0"1,0 0 0,0-1 0,-1 0 0,-2-2-128,5 4 1,-2 2-1492,-4-3 1,0 5 0,-3-2 1387,1 6 0,-2 1 1,-6-9 1,0 3 0,-6-4 255,-5 3 0,-8-3-324,-6-1 0,-6-2-135,-4-2 1,-6-3-424,-7-1 1,-6-3-914,-7-2 1,-6-2 1537,9-9 0,-3-1 0,4-2 0,4-2 0,2-1 0,-4-3 0,1 1 0</inkml:trace>
  <inkml:trace contextRef="#ctx0" brushRef="#br0" timeOffset="116505">28931 12812 25074,'-46'7'-1229,"-1"0"0,1 1 0,-1-1 0,0 1 1,7-1-1,-12 7 0,8-3 0</inkml:trace>
  <inkml:trace contextRef="#ctx0" brushRef="#br0" timeOffset="118227">2070 15615 26934,'0'-34'627,"0"7"-582,0 27-275,0 0 96,0 6 94,-1 1-44,-2 7 79,0-5-1,0 0 6,1-7-28,1 0-1299,0-2 1764,3-17-163,5 3-95,5-15-27,7 11-18,22 1-95,12 16-50,-16 17 0,-1 7 11,-5-1 0,-4 4-248,-2 14 0,-5 4 248,-9-9 0,-5 2-118,-5 17 1,-7 3-32,-13 0 1,-9 0 137,6-13 0,-3 1 0,-4-5 20,-4-7 0,-3-3 1,1-4-8,-6 2 1,1-9 65,-22-9 16,34-27 112,11-37-163,13 5-33,7 13 0,7 2-45,12 7 1,6 4 44,23-4-166,-14 13 1,1 5 47,20 13-235,-3 11-454,-4 10-649,-7 9-2251,-5 4 3707,-1 2 0,-19-18 0,-2-2 0</inkml:trace>
  <inkml:trace contextRef="#ctx0" brushRef="#br0" timeOffset="118629">1785 15383 19944,'-56'32'956,"0"-1"1,20 0-1,-1 6 1,2 3 0,5 2-718,4 5 1,5 3-1,3 3 1,-1 0-1054,-2 7 1,1 2 0,2 1 0,4-3 880,3 7 0,5-3 0,6-4-8,9 7 0,9-11 382,1-24 0,7-4-423,10-2 1,9 0 0,4-5-19,-2-7 0,4-4 0,1-2 0,0 0-214,-2 1 1,0 0 0,1-1 0,0-4 204,3-5 1,1-2-1,-1-4 1,-7-1 8,7-8 0,-7-4-231,-7-1 0,-3-1 273,-7-1 0,-1-1 737,-1-3 0,-1-3-575,0-4 1,-2-5-34,-5-6 1,-3-8 0,-5-3-358,-4 4 1,-5-4 0,-2-1 0,-2-3 204,-2 5 0,-3-4 0,-1 0 0,-2 1 1,0 2 3,-1-4 1,-1 1 0,-2 3 0,-2 2-13,-7-9 0,-4 4 1,1 11-10,2 14 1,-3 9 134,-19 0 1,-8 13-659,-1 19 0,-6 12 1,0 2-1271,1-1 0,1 1 0,-1 9 1791,13 0 0,-3 7 0,0 3 0,4-1 0,7-4 0,-10 10 0,7-1 0,3 7 0,-1 0 0</inkml:trace>
  <inkml:trace contextRef="#ctx0" brushRef="#br0" timeOffset="119110">3685 15309 26166,'1'57'157,"0"0"0,0-1 0,1 1-406,-1-9 1,2 2 0,-1-3-1465,1 8 1,1-1-5,2 13 0,4-3 1717,3-17 0,1-6 0,2 5 0,5-5 0</inkml:trace>
  <inkml:trace contextRef="#ctx0" brushRef="#br0" timeOffset="119292">4091 15278 26071,'-7'65'319,"1"0"0,0-1 1,2-3-318,2-16 1,1-1-773,0 0 1,1 1 313,0-4 0,0 0-407,0-3 0,0-1-1044,1-2 1,-2 0 1906,-5 1 0,-1-3 0,4 4 0,-10-3 0</inkml:trace>
  <inkml:trace contextRef="#ctx0" brushRef="#br0" timeOffset="119426">3703 15909 25926,'57'-21'-2568,"1"1"1,-4 1 0,-1 3 2567,-4 6 0,-5 3 0,5-1 0,-12 2 0</inkml:trace>
  <inkml:trace contextRef="#ctx0" brushRef="#br0" timeOffset="119726">4336 15886 26626,'-18'41'125,"0"-1"0,7 0 0,11-7-86,45-17-151,17-3 50,-10-21 62,-6-9 6,-23-12 28,-11-27 5,-21-6 3,-5 27 0,-7 4-45,-9 7 0,-5 7-98,-28 13-238,28 12 1,5 7-1628,-4 31 1966,20-12 0,4 1 0,0 3 0,6 5 0</inkml:trace>
  <inkml:trace contextRef="#ctx0" brushRef="#br0" timeOffset="119926">4995 15505 23024,'32'-11'-3230,"-9"-3"0,-18 24 0</inkml:trace>
  <inkml:trace contextRef="#ctx0" brushRef="#br0" timeOffset="120093">5149 15935 17232,'0'0'0</inkml:trace>
  <inkml:trace contextRef="#ctx0" brushRef="#br0" timeOffset="121143">5788 15652 27656,'22'-46'258,"1"-4"-214,-4 3-582,3-9 538,1-3 118,-10 15 1,-1-3-97,-4 5 1,-1 0-46,0-2 1,-3 3 22,-6-6 62,-6 35-62,-2 34-34,-2 18 34,5 21 0,4-24 0,1 1-6,0 1 1,3 2-1,9 14 1,8-1 5,6-9 0,4-3-54,0-2 0,5-5 54,3-12 0,0-10 0,12-16 22,-19-14 1,-2-8 10,-6-7 1,-5-7 8,2-16 0,-4-3-326,-7 9 0,-3 1 300,-3 2 1,-1 4 73,0-7-90,-2 17-45,-1 14 435,-3 42-424,3 10 1,0 8 33,0 19 0,1 6-1030,2-16 1,-1 3 0,2-3-413,3 14 0,3-3 1442,4-3 0,1-8 0,3-13 0,2-4 0</inkml:trace>
  <inkml:trace contextRef="#ctx0" brushRef="#br0" timeOffset="121544">6613 15657 28059,'46'-36'-50,"2"35"-57,-31 33-145,4 24 84,-16-15 6,-2-1 22,-3-7-56,0 0 330,-1-17-55,1-15-74,1-18 1,4-18 33,4-3-5,8-25 50,-2 8 11,2 7-50,-8 35-12,-3 35-33,-2 15-268,6 9-2455,19 0 2723,-1-22 0,2-2 0,4 2 0,12-4 0</inkml:trace>
  <inkml:trace contextRef="#ctx0" brushRef="#br0" timeOffset="121727">7261 15303 25394,'53'2'-1639,"-1"0"1,-5 0-1,-7 0 1,-17 0 0,-10-1-1</inkml:trace>
  <inkml:trace contextRef="#ctx0" brushRef="#br0" timeOffset="121859">7373 15574 25595,'47'-11'-161,"1"-1"0,0 0 0,-7 5 0,-4-1 1,-4-4-1,0 1 0</inkml:trace>
  <inkml:trace contextRef="#ctx0" brushRef="#br0" timeOffset="122393">7970 15599 27482,'27'-45'45,"0"0"0,-1 2 0,-1 2-40,11-11-5,-18 24 0,-1-2-279,-2 0 0,-1-1 284,-2-2 1,-1-2 22,-3-16 0,-2 0-28,-2 12 0,-1 1 5,-3-10 1,-1 3 28,-6-1 182,-4 18-216,-2 15 165,-6 46-129,8 4 1,3 7-21,1-1 1,1 6 0,1-2-557,1-2 1,0-1 0,2 1 539,2 23 0,4-4 0,2-23 0,2-3 126,4-4 0,2-3-277,24 16-51,-7-30 0,3-10 126,0-15 1,0-7 75,0 0 0,-3-5-161,-4-14 0,-6-5 214,-9 5 1,-5-1-21,0-2 1,-2-1 19,-2 0 0,-1-2 964,-1-11 1,0 1-763,-2 13 0,1 2-255,-3-28 5,1 44-5,-1 40-14,2 12 0,1 4-11,-1-3 0,1 1-293,-1 15 1,2 4-2153,5 3 1,3 0 2379,5-6 0,0-2 1,-3-5-1,0-5 0,13 8 1</inkml:trace>
  <inkml:trace contextRef="#ctx0" brushRef="#br0" timeOffset="122912">8743 15448 27757,'-2'65'-756,"9"-29"0,4-4-84,15-3 430,16-1 298,10-33 813,-2-35-7,-2-1-324,-29 12 0,-4-2 234,0-10-105,-4 8-113,-4 9-222,-3 9-164,-3 24 0,0 45-7,0-5 1,-2 4-16,1 1 0,0 1-348,0 7 1,0-1 282,0-16 0,0 0-61,1 20 0,-2 3 47,1-20 0,0 0 0,-2 3 73,0 11 0,-1 2 0,0-2-423,0-12 0,1-2 1,-2-2 450,-3 20 0,-1-6 0,2-25 0,-1-3 73,-11 15-6,-2-21 207,-19-29 62,1-50-291,17 3 0,4-6-215,4-1 1,4-2 169,7 14 0,2-2 0,4 3-110,4-7 1,6 1-494,4 7 1,6-1-1,5 2-2674,9 2 0,5 3 0,0 1 1947,-4 2 0,0 0 0,-1 5 0,15-2 1,-7 8-1,-10 9 0</inkml:trace>
  <inkml:trace contextRef="#ctx0" brushRef="#br0" timeOffset="123260">10303 15581 27975,'6'46'-202,"1"0"1,-4-2-1,-8-4-2565,-36 9-2149,14-23 1,-4-2 4467,-11 2 1,1-2 0,-4 3 0,9-9-1</inkml:trace>
  <inkml:trace contextRef="#ctx0" brushRef="#br0" timeOffset="124792">11920 14788 26346,'1'43'246,"1"0"0,-2 0 1,-1 3-1,0-1-246,-2 7 0,0 1-648,0-7 1,0 2 0,1-3 187,-3 2 1,2-3-885,1-3 0,0-2-3105,3 25 4449,20-19 0,-13-22 0,12-12 0</inkml:trace>
  <inkml:trace contextRef="#ctx0" brushRef="#br0" timeOffset="124990">12192 14810 27191,'-4'63'250,"-1"1"0,1-5 1,1 0-251,3 1 0,0-3-510,0-12 1,0 0 103,0 12 0,0-2-544,0-20 1,0-2-3363,0 22 4380,-2-9 1,2-24 0,-2-6 0</inkml:trace>
  <inkml:trace contextRef="#ctx0" brushRef="#br0" timeOffset="125140">11873 15325 26586,'45'-8'-288,"0"-1"1,0 1-1,7-1 1,2 1-1,-8 2 1,17 2-1,-28 2 1,-1 0 0</inkml:trace>
  <inkml:trace contextRef="#ctx0" brushRef="#br0" timeOffset="125542">12667 15334 26939,'-41'-23'317,"1"1"1,1 4-1,5 12-210,-5 49-858,5 11 768,20-24 0,2 2 111,1 11 0,8 2-111,9-9 0,8-2-23,6-1 1,6-6 5,30-4-17,6-38 176,-25-12-112,-16-1 1,-4-4 61,-4 1 0,-2-2 26,0-2 0,-2 2 251,-1-8-438,-7 21 52,0 27-11,2 33-392,10 24-1384,3-22 0,7-2 1787,5-7 0,3-4 0,12 5 0,-4-27 0</inkml:trace>
  <inkml:trace contextRef="#ctx0" brushRef="#br0" timeOffset="125723">13464 14924 22884,'49'40'-3277,"-15"-14"0,-23-14 0</inkml:trace>
  <inkml:trace contextRef="#ctx0" brushRef="#br0" timeOffset="125857">13544 15459 16034,'33'-37'0,"-1"1"0,-7 6 0,1 1 0</inkml:trace>
  <inkml:trace contextRef="#ctx0" brushRef="#br0" timeOffset="126274">14861 14703 10377,'0'0'0</inkml:trace>
  <inkml:trace contextRef="#ctx0" brushRef="#br0" timeOffset="126840">14888 15657 26631,'10'-56'351,"-1"0"0,1 3 0,1 3-166,2 8 0,1 2-659,-3 6 0,-1 0 541,4-13 1,-1-1 18,-5 13 1,-2 0 197,2-11 1,-1 0-285,-2 9 0,-2 2 0,4-26 167,-6 34-167,-1 37 0,-1 14 0,-2 22 0,1 0 0,-1 4 0,0 2 0,3 1 0,6 10 0,6-3-54,3-14 1,4-7 573,26 6-520,6-39 0,-15-26 54,-11-7 0,-2-9-54,1-9 0,-1-6 0,-5 8 0,1-2 0,-2 1-279,2-10 0,-2 2 279,-2 7 0,-3 6 0,-2 8 0,-4 16 0,-3 25 0,-2 47-104,-2-13 0,2 6-1392,3-6 1,2 3 0,0-1-3352,2 10 0,2-3 4847,5-4 0,2-8 0,0-11 0,-5-13 0</inkml:trace>
  <inkml:trace contextRef="#ctx0" brushRef="#br0" timeOffset="127224">15779 15191 28194,'57'3'-297,"-6"8"-73,-25 23-83,-4 22 385,-11 0 68,-9-2 0,-7-14 219,-4-26 50,3-6 145,3-5-229,9-19-90,21-22-92,-5 7 0,2-2 19,1 3 0,0 0-11,0 0 1,-1 2 105,2-1 1,-8 11-118,-9 28-39,-11 34-549,1 6-2134,3 15 2722,33-19 0,-18-21 0,16-4 0</inkml:trace>
  <inkml:trace contextRef="#ctx0" brushRef="#br0" timeOffset="127543">16695 14721 28446,'20'54'-202,"7"-23"0,9-3-128,12-8 0,5-4 153,6 5 1,-2 0 153,-15-7 1,-5 0 22,8 12 0,-35-5 151,-29 22 14,-3-17 1,-4 2-110,-2 0 0,-1 1-341,-7 1 0,0-2 179,-15 13-650,5-1-2594,8 2 3350,7 8 0,16-24 0,5 1 0</inkml:trace>
  <inkml:trace contextRef="#ctx0" brushRef="#br0" timeOffset="128176">17673 15296 28671,'18'-43'0,"1"-2"0,2 5 0,1-6 0,4-6 0,-8 10 0,-1-4 0,1-6 0,-1-1-743,-1-1 0,-1 1 743,-2 3 0,-2 3 0,-2-10 470,-2 14-470,-4 16 244,-1 24-244,-6 54 0,1-4 0,0 4 0,0 3 0,1 1-338,-1 6 0,1-3 338,1-18 0,3-1 358,6 6 1,6-2-365,2-10 0,6-4-36,10-1 0,4-8 42,25-15 33,1-31-352,-22-17 319,-4-12 31,-20 24 0,-1-2-31,3-17 0,-2-3 0,-3 3 0,-1 0 0,-1 1 0,-2 4 0,0-10 706,-8 57-706,-4 30 0,0 9 0,0 6-297,-1 4 0,4 4 297,7-2 0,4 3 0,-3-6 0,-5-6 0,2-4 0,11-1 0,0 0 0</inkml:trace>
  <inkml:trace contextRef="#ctx0" brushRef="#br0" timeOffset="128745">18780 15000 28171,'-4'37'107,"-1"1"-175,4 1-301,2 15 10,9-17 107,5 3-28,9-25 196,19-8 152,4-27 419,8-10-193,-31 6 0,-2-2 3,6-12-51,-11 12-240,-11 17 38,-3 22-55,-2 44-12,-5-2 1,0 6 22,1-2 0,0 2-388,-1-13 0,-1 2 0,0-4 385,0 2 0,1 0-91,-1-5 1,-1 2 0,0 0-115,-2 13 1,-1 0 168,-2 6 0,-2-4 44,4-20 1,-3-6 50,-11 1-56,-3-28-5,-28-37 27,9 0-22,14 2 0,3-6 22,5-5 1,15-5-1726,27 0 0,17-3 1,5 1 1702,1-1 0,5 1 0,1 3 0,-1 2 0,0 3 0,1 6 0,10 3 0,1 1 0</inkml:trace>
  <inkml:trace contextRef="#ctx0" brushRef="#br0" timeOffset="128857">19917 15361 14421,'0'0'0</inkml:trace>
  <inkml:trace contextRef="#ctx0" brushRef="#br0" timeOffset="130745">3380 16836 22520,'-37'24'304,"1"1"0,3 0 1,6 5-230,14 21 1,10 4 13,5-20 1,3-2 212,5 11 1,6-9 246,18-29-44,7-29-69,-16-18-120,-12 6 1,-1-3-130,-3 1 1,-1-1-132,1-2 0,-1 3-56,4-7-33,-1 28 33,1 35-20,0 12 1,0 4 19,-2-1 0,0 1-40,4 16 1,-1 2-84,-2 2 0,-2-3-54,-2-15 0,-1-2 177,1 7 0,-2-4 5,-2-9 247,-2-15-84,-1-15-72,0-18 128,0-16-140,0-18-34,0-13-218,2 30 1,1-2-292,3-1 0,4-1-1519,8-2 1,8 0 1977,16-10 0,3 5 0,-19 19 0,-1 3 0,7-2 0,1 0 0</inkml:trace>
  <inkml:trace contextRef="#ctx0" brushRef="#br0" timeOffset="131263">4962 16885 19832,'22'-28'0,"-1"1"0,14-16 0</inkml:trace>
  <inkml:trace contextRef="#ctx0" brushRef="#br0" timeOffset="131428">5098 17232 24693,'30'-44'-383,"0"0"0,-14 8 0,0 8 0,12 15 0</inkml:trace>
  <inkml:trace contextRef="#ctx0" brushRef="#br0" timeOffset="132179">6076 17306 27488,'11'-35'115,"-1"-1"1,1 2 0,-1 2-77,9-10 62,0-9-51,-4 8 1,0-5-18,0-8 1,0-4-761,-4 12 1,0-3 0,-1 2 759,2-10 1,-2 3 75,-3 8 0,-2 6 738,-1 4-847,-2 17 369,-2 12-369,0 40 0,-1 1 0,1 5 0,-1 20 0,1 3 0,0-5 0,1-1 367,3 0 1,2-5-368,12 13 0,4-31 0,7-3 0,5-8 0,5-7 0,9-5 0,1-8 0,-7-7 0,-3-8 0,-2-7 0,-6-5 0,4-28-138,-19 24 1,-3-1 137,-2 0 0,-2-3 0,1-11 0,-1-1 0,-4 9 0,-2 1 458,4-28-458,-6 44 0,-1 66 0,0 5 0,0-10 0,0 3 0,0 5 0,0 0-880,5 2 0,1-1-1772,-2-2 0,2-2 2709,4-6 1,0-5-1,-2-11 1,-1-8 0</inkml:trace>
  <inkml:trace contextRef="#ctx0" brushRef="#br0" timeOffset="133200">7130 17188 25959,'64'3'157,"-13"12"-129,-43 29-22,-4 6-6,-7-14 0,-3 0 5,-10 28 1,-2-7 33,2-23 79,11-27-18,15-19-94,26-37 13,-7 7 1,2-4-393,-4 8 1,0-2-1,0 1 395,5-10 1,-3 3 101,-1 5 1,-5 7-91,-8 10 139,-5 23 57,-13 52-230,2-12 0,-1 3-325,-1 2 0,2 0-1017,7-1 1,5-4-5526,14 4 6867,20-17 0,-20-12 0,-4-10 0</inkml:trace>
  <inkml:trace contextRef="#ctx0" brushRef="#br0" timeOffset="133534">8110 16680 27124,'-41'40'18,"-1"1"1,2-3 0,4-4 31,-7 2-50,3-1 0,6-3-5,10-1 145,11 6 140,31-4-168,11-5-112,26-9-269,4-14-1079,3-2-366,3-3 1714,-24 2 0,-1 1 0,-1-2 0,6 4 0</inkml:trace>
  <inkml:trace contextRef="#ctx0" brushRef="#br0" timeOffset="133685">7934 17308 27471,'39'0'-1176,"1"0"0,0 0 0,1 0 1176,-3 1 0,-3 1 0,6-1 0,4 2 0</inkml:trace>
  <inkml:trace contextRef="#ctx0" brushRef="#br0" timeOffset="134016">8529 16822 9951,'0'0'0</inkml:trace>
  <inkml:trace contextRef="#ctx0" brushRef="#br0" timeOffset="134619">8591 17353 26469,'28'-45'302,"0"1"0,-4 7 1,-3 0-177,-5 3 0,0-1 59,1-8 0,-1-2 27,1-2 1,0-2-89,3-6 0,-2 2-124,-5 14 0,-2 5 0,4-5 0,-12 30 0,-2 14 0,-1 16 0,0 16 0,-1 18 0,-1-8 0,0 3 0,1-1 0,0 1-287,-2-1 1,2-2 34,4-8 0,3-6-498,8-3-785,35-17 1193,-18-23 0,1-8 322,12-11 1,-1-6 178,-7-3 1,-4-4-307,-1-6 1,-4-1 448,-11 12 0,-2 0 34,-2-1 0,0 0 17,-3 4 0,-1 0 295,-2-2 0,-1 2-648,1-5 0,-5 34 0,-6 35 0,-1 33-223,2-30 1,0 1 222,0 1 0,1 0 0,1 1 0,0 0-1538,-1 9 0,4 1 1538,19-7 0,1-1 0,-11 21 0,31-26 0</inkml:trace>
  <inkml:trace contextRef="#ctx0" brushRef="#br0" timeOffset="135101">9574 17016 27678,'-11'44'-772,"4"-3"-74,14-20 78,6-2 365,6-9 297,5-3 55,2-10 202,17-28 931,-1-16-464,-18 15 1,-1-1-8,7-19-281,-14 19-156,-12 24-45,-3 13 96,-7 39-225,-1 5-247,1-8 0,-1 2 247,0-5 0,0 0 0,1 3 0,-1 1 0,1 1 0,-1 1 0,0-2 0,1 0 0,1-1 0,0 0-88,-2 10 1,1 0 45,2-15 0,0-1-45,0 8 0,-1-3-135,-4 13 222,-1-24 0,-5-2 0,-3-22 146,-20-15-6,-6-19-104,21 2 1,5-4-37,3 2 0,6-2-289,13-5 0,9 0-719,14 2 0,10 0 899,6 1 0,7-1 0,-5 4 0,-4 3 1,-1 2-1,11-6 0,1 0 0</inkml:trace>
  <inkml:trace contextRef="#ctx0" brushRef="#br0" timeOffset="135967">12317 16648 24346,'0'39'-707,"0"0"0,5 2 1,0-7-1,-3-11 1,8 0-1</inkml:trace>
  <inkml:trace contextRef="#ctx0" brushRef="#br0" timeOffset="136119">12577 16660 26172,'2'48'-29,"-1"0"0,1 0 0,-2-12 1,0-2-1,3 7 0,1 0 0</inkml:trace>
  <inkml:trace contextRef="#ctx0" brushRef="#br0" timeOffset="136537">16035 16644 28266,'-32'7'-5527,"8"8"-4304,20 12 8840,4 1 0,0-12 1,0-7-1</inkml:trace>
  <inkml:trace contextRef="#ctx0" brushRef="#br0" timeOffset="136686">16022 16628 27012,'50'41'-920,"1"1"0,-7-10 1,-11-6-1,-26-13 1</inkml:trace>
  <inkml:trace contextRef="#ctx0" brushRef="#br0" timeOffset="137017">18511 16379 27454,'-5'41'-627,"2"-20"0,2-1 0</inkml:trace>
  <inkml:trace contextRef="#ctx0" brushRef="#br0" timeOffset="137151">18785 16479 27589,'-31'28'0,"0"0"0,-19 16 0</inkml:trace>
  <inkml:trace contextRef="#ctx0" brushRef="#br0" timeOffset="139906">1838 17738 26620,'14'-40'203,"0"0"1,-1 4-1,3 7-197,8 12-56,18 4-337,3 10 51,-4 13 101,-11 14 56,-21 15 89,-5 6 90,-12 5-23,-3-16 1,-4 1 64,0-5 0,-1-1 266,-19 26-22,16-28-17,14-18-224,16-9-45,33-7-76,-11 5 0,4 0-72,9-2 0,-1 1 97,-7 5 1,-4 3-101,13 10 123,-34 11 28,-11 4 0,-17 5 36,-8-8 0,-5 1-19,-8-1 0,-4 0-1264,-9 5 1,-1-3-802,9-11 0,2-3 2048,1-3 0,5-5 0,8-7 0,2 0 0</inkml:trace>
  <inkml:trace contextRef="#ctx0" brushRef="#br0" timeOffset="140387">1965 17482 19792,'-49'2'877,"1"1"0,-1 0 0,2 6 0,1 3 1,5 8-557,9 9 0,4 7 0,2 1-1144,-6 13 1,3 3 976,0 5 0,6 1-73,9-16 1,4 2 200,0 17 0,4 3-246,10 0 0,7 1-16,4-15 1,4 1 0,4-4-265,9 8 1,7-8 145,10-7 0,4-10 61,-10-15 1,3-6-112,-2-3 1,3-3-1,1-4 133,1-6 0,1-4 1,0-2 56,12-4 1,1-3 0,-4-3-54,-13 1 1,-2-2-1,-3-3 106,-3 0 1,-2-2-1,-4 0 45,-2-2 0,-4-3 95,3-15 0,-4-2-182,-9 12 1,-3 0 27,1-13 0,-4 0-39,-6 13 0,-4 2-25,-4-1 0,-3 0 50,-1 0 0,-5-1-107,-18-14 1,-8 1 14,4 12 0,-5 1-136,4 7 1,-5 0 0,-3 5-1989,-11 6 0,-5 6 0,1 5 2068,5 6 0,1 4 1,1-1-1,4-3 1,2 0-1,4 3 0,4 11 1,1-1-1</inkml:trace>
  <inkml:trace contextRef="#ctx0" brushRef="#br0" timeOffset="141071">5374 18360 24883,'56'-14'-984,"-1"0"1,1 1 0,0-1 0,2-1 0,-2 1 0,-2 3 0,11 6 0,-8 4 0,-6 1 0</inkml:trace>
  <inkml:trace contextRef="#ctx0" brushRef="#br0" timeOffset="141207">6642 18328 25074,'60'-15'-3963,"-17"9"0,1 0 656,2 3 0,2 1 3082,12 1 1,-2 0 0,5 0 0,-13 1 0</inkml:trace>
  <inkml:trace contextRef="#ctx0" brushRef="#br0" timeOffset="141340">7783 18348 25534,'56'-16'-2829,"-19"9"0,5 1 2829,15 1 0,-2 2 0,10-1 0,-23 2 0,0 1 0</inkml:trace>
  <inkml:trace contextRef="#ctx0" brushRef="#br0" timeOffset="141474">8939 18409 22088,'52'-15'-2666,"0"0"0,-3 2 0,-1 2 2582,-5 4 0,-4 2 1,4-1-1,-8 2 1</inkml:trace>
  <inkml:trace contextRef="#ctx0" brushRef="#br0" timeOffset="141623">9991 18348 21041,'44'-11'-199,"0"0"1,5 1 0,3 0 0,-10 2 0,-6 0 0,4 2 0,0-1 0</inkml:trace>
  <inkml:trace contextRef="#ctx0" brushRef="#br0" timeOffset="141740">10681 18277 26648,'38'-31'-1303,"-5"3"1,-25 22 0,-2 0 0</inkml:trace>
  <inkml:trace contextRef="#ctx0" brushRef="#br0" timeOffset="143659">21207 14768 23371,'-38'25'732,"1"0"0,3 9 0,8 7-447,14 19 1,9 7-876,0-17 0,-1 2 0,1 4 733,0 3 0,0 5 0,0 2 0,0-3-439,1-8 0,0-1 1,0-1-1,0 1 338,0-1 0,0 2 0,1-3 0,-1-3-39,1 21 0,-1-8 80,2-24 0,0-2-55,3 2 0,1 1-268,1 4 0,2 1 276,2 0 1,2 1 260,1-2 1,1 3-312,3 10 0,0 1 8,-3-4 1,-1 0 19,-1-1 0,-1-2-12,-5-6 1,-2-4 20,-3 14 818,0-16 1,0 1-842,0-1 0,0 3 471,0 6 1,2 1-500,1-5 0,2-3-73,4 18 695,5-12-728,-3-17 189,-2-1-189,-1 1-56,-5 18 184,-6 8 0,-7 3 1,-6-1-102,-2-16-27,2-1 67,0 1-6,1 17 56,7 4 17,1 0 0,10-2 0,4-17 0,2 2 0,2 3 0,-2 2 0,-2 4 0,-4-14 0,-3 3-14,-3 0 0,-4 1-507,-1 8 1,-1-2-514,1-16 1,-1-3 1033,-6 9 0,14-32 0,1-6 0</inkml:trace>
  <inkml:trace contextRef="#ctx0" brushRef="#br0" timeOffset="143808">21828 17952 10758,'0'0'0</inkml:trace>
  <inkml:trace contextRef="#ctx0" brushRef="#br0" timeOffset="145805">21626 15619 24570,'-6'51'452,"1"-1"0,0 1 1,1-4-1,0 0-450,0 9 0,0 4 0,1-6-381,2-10 1,1-5 392,1-3 0,3-1 152,6 1 1,7-5-72,27 3-59,-11-35 1,2-9-32,19-28-243,-28 0 0,-5-5 240,-8 6 1,-3-4 10,-4-1 0,-1-4 0,-2-1 17,0-4 0,-3-2 0,-2-1-30,-4-9 0,-3-1 0,-2 3 11,3 13 0,-1 2 1,-3 4-7,-9-6 1,-4 11-12,-13 15-34,9 37 1,1 15 22,0 11 0,4 8 17,6-4 0,2 5 0,4 0-182,2 2 1,4 0 0,4-3 181,6 7 0,6-4 0,4-10 0,5-8-615,26-3 548,7-11 570,3-11-517,-16-13 0,0-5 51,-1-7 0,0-4 10,4-4 1,-2-2 2,-12 2 1,-3 2 1053,8-9-1037,-22 23 1019,-4 30-958,-2 32-108,-1-13 0,2 1-20,-1-3 0,2-1 2,1-4 1,4-4 3,10-2 27,18-13-27,5-32-1,-16-3 1,-1-6 11,-1-8 0,-2-3 8,-6 6 0,-2 1-8,14-17 33,-10 41-22,7 30-28,-2 7-39,7 14 28,-4-15-163,6-8 6,2-9-196,20-14 112,-1-34 252,-23 3 0,-3-4 0,-6-3 0,-6-4-406,-3-9 1,-4-1 410,-5 9 1,-3-1-6,0-4 0,-2-2 45,0 2 0,0 1 2,-1 5 1,-1 0 72,-1 4 1,-1 3 30,-10-14-34,-8 65-16,1 20-51,9 11 1,3 5-180,2-4 1,2 1 161,1-4 1,0 2 0,4 0-34,5-2 0,3-1 0,3 0 1,3 3 1,4-1 0,2-5 118,12 5 0,4-10-118,5-12 1,1-9 8,22-10-11,-22-18 0,-2-4-5,15-14 21,-24 4 1,-5-5-17,-12-3 0,-7-2 36,-2 4 1,-4 1-37,-7-27 0,-11 27 73,-9 36 360,-11 41-419,22-11 0,4 6-392,2 9 0,10 1-902,12-8 0,11-6 1277,25-4 1,4-10-1,7-8 1,-23-10-1,0 0 1</inkml:trace>
  <inkml:trace contextRef="#ctx0" brushRef="#br0" timeOffset="146842">24195 15993 26558,'-4'-54'377,"1"0"0,4-4 1,0 1-311,2 2 0,1-2-855,-1 11 0,0-2 0,-1 1 791,1-16 0,-1 1-3,-3-3 0,-2 3 14,0 18 0,-1 1 369,-2-5 1,-2 2-440,-4-10 409,0 31-353,8 59 0,3 23 3,0 0 0,0 4-465,2-3 0,1 3 1,0-2 461,0-11 0,0-3 0,2 0-2,0 1 0,1 0 0,1-2 2,5 13 0,1-4 0,-1-6 0,1-4 536,3-9 1,1-4-470,13 3-67,3-15 0,3-10 5,12-12-391,-8-14-3070,9-11 3456,-12-10 0,-16 16 0,-5 6 0</inkml:trace>
  <inkml:trace contextRef="#ctx0" brushRef="#br0" timeOffset="147423">24758 15603 26032,'-46'-4'440,"1"-1"1,1 3 0,7 9-301,3 44-6,3 4-129,15-19 1,2 0 39,-1 23 45,9-6-79,19-27-6,10-20 57,8-9-56,3-10 33,15-25-11,-25 8 0,-2-3-26,5-7 1,-2-2 59,-7 9 0,-3 1-57,6-17 1,-14 35-1,-4 32 74,-2 35-79,-1-14 0,0 2-9,1-2 1,3-2-54,7 22-10,9-34-124,27-13 28,10-36 162,2-4-8,-30 2 0,-4-6 28,-1-10 0,-4-2-11,-5 11 0,-1-1-59,3-11 1,-2 1 172,0-6-33,-6 15-44,-3 16 21,-4 34-55,-2 40 55,0 5-177,-1-20 0,2-1-2,7 11-60,6-9-1350,11-11-8303,36-16 9174,-18-17 0,7-2 0,-33-6 0</inkml:trace>
  <inkml:trace contextRef="#ctx0" brushRef="#br0" timeOffset="147610">24970 14931 23976,'-34'-2'-3171,"12"1"1,13 1 0</inkml:trace>
  <inkml:trace contextRef="#ctx0" brushRef="#br0" timeOffset="147806">24045 15566 23836,'56'-20'-201,"0"0"1,0 0-1,0 0 1,1-1 0,0-1 200,4-3 0,1-1 0,-7 3 0,-6 2 0,-4 2 0,7-4 0,-1 0 0</inkml:trace>
  <inkml:trace contextRef="#ctx0" brushRef="#br0" timeOffset="148573">25384 14922 26928,'-12'56'457,"0"1"0,1-2 1,3-1-380,6 2 1,3-2-791,-1-11 1,1 1 711,0 12 0,2-1 0,0-19 0,2-2 107,4 6 1,4-1-444,20 12 118,16-7 151,-5-38 61,-14-22 0,-2-7 6,4-20 0,-11 10 0,-2-3 216,-6-2 1,-4-1 214,2-22-291,-15 7-128,-10 38 740,-11 34-752,2 18-39,11-2 0,6 4-443,9-1 0,8-1-745,13 4 1,8-6 671,0-8 1,6-9-31,23-10 0,2-13 705,-16-11 1,-4-8 509,6-7 0,-6-6 190,-14-6 1,-8-1-236,-7 6 0,-6 3-249,-14-8-16,-8 25-80,-11 32 96,-19 35-322,23-11 0,2 3-45,-2 9 1,3 0-91,10-8 1,6-4 114,14 8-83,18-31 78,6-31-23,2-12 28,1-22 26,-14 4 0,-2-10-858,-7 8 1,-1-5-1,-1 0 866,0 2 0,-1 0 0,-2-1 0,0-6 0,-2 0 0,-2 4 0,-2 0 1,-3 3 198,2-3 0,-4 3-227,-2 14 0,-4 5 0,-4-1 0,-5 48 0,8 17 0,3 9 0,0 7 0,2 4 624,1 11 1,0 3-625,0-18 0,1 2 0,0-1 0,0 2 0,0 0 0,0 0-44,1-5 1,0 0 0,-1 1-55,-2 13 0,0 2 0,0-8 1,3-14-1,-1-3 0,-3 12 1,0 0-1</inkml:trace>
  <inkml:trace contextRef="#ctx0" brushRef="#br0" timeOffset="149357">23816 16564 28098,'-5'60'95,"-1"1"1,1 0-1,1-10 1,0 3-1,1-2 1,3-3-96,2-1 0,3-3 0,3 1-691,3 8 1,5 0 0,1-5 684,8-2 0,4-8 3,9-7 1,2-9 528,25-10-560,-18-21 1,-1-8 30,-4-8 1,-3-7 4,3-16 1,-6-6 19,-13 7 1,-6-2-23,-8-11 0,-6 5 332,-11 6-343,-4 3 11,-18 66 11,14 8 0,4 7-53,-2 12 0,5 4-36,7-4 0,7-2 355,5-3 1,8-7-586,29-3-26,-7-20 1,3-8 196,0-9 0,-1-7 153,6-6 1,-3-6-14,-13 0 0,-7-4 154,-7-7 0,-7 0-62,-6 0 11,-3 0-100,-7 27 258,-3 26-197,2 12-22,6 6-45,14-2-11,14-21-208,28-5 141,10-10 100,-26-2 1,-2-1 66,18-3-55,-17-2 112,-22 11-6,-7 11-107,-4 8 102,-3 30-135,-11 5-1048,-2-24 1,-2-1-2762,-16 6 3809,-15-21 0,24-16 0,-1-3 0</inkml:trace>
  <inkml:trace contextRef="#ctx0" brushRef="#br0" timeOffset="149574">25233 16673 28143,'-3'58'176,"1"0"0,0-2 0,0-2-176,2-15 0,0-1 0,0 0 0,0 2-457,0 10 0,0-1-2680,0-12 0,0-1-2659,-1 27 5796,-2-37 0,1-24 0,-1-2 0</inkml:trace>
  <inkml:trace contextRef="#ctx0" brushRef="#br0" timeOffset="149724">25148 16900 26749,'59'-14'-3277,"-1"0"0,-13 2 0,-5 1 2532,12-1 0,-35 6 1,-12 2-1</inkml:trace>
  <inkml:trace contextRef="#ctx0" brushRef="#br0" timeOffset="149907">23689 16992 26782,'55'-15'-634,"1"0"0,-1 0 0,3-1 0,1 1 0,3-1 634,-7 2 0,3 0 0,-1 1 0,-6 1 0,10-3 0,-4 1 0,6-2 0,1 1 0</inkml:trace>
  <inkml:trace contextRef="#ctx0" brushRef="#br0" timeOffset="150174">25761 16397 28671,'30'33'0,"0"0"0,0 0 0,11 16 0,-4 3 0,-16-4 0,-4 5 0,-3 3-1173,-4-3 0,-3 4 1,0 1-1,-1-1 1173,2 0 0,-1 0 0,0 0 0,-4 0 0,-2 3 0,-3 1 0,-3-3 0,-1-5 470,-5 13 0,-7-7-1103,-9 1 0,-9-3-1134,4-21 1,-5-2 0,-1-1-785,4-3 1,0 0 0,-3-2 2550,-6-2 0,-3-1 0,6-5 0,-15 7 0,15-14 0</inkml:trace>
  <inkml:trace contextRef="#ctx0" brushRef="#br0" timeOffset="151059">22691 15906 24687,'42'-13'237,"1"0"1,-4-1-1,-3-2 79,-6-6 1,-4-5-48,-5-6 0,-2-2-157,-1-1 0,-3-1-284,-6-3 0,-4 0 290,-10-19 74,-6 21 0,-4 1-119,-25-16-43,10 29 1,-2 6-31,-18 19 135,5 29-18,25 11 1,5 5-59,5-9 0,1 2-248,-1 15 1,2 2 210,5-16 1,3 1 89,3 16 0,4 2-59,7 0 0,2 1-50,0-1 0,3-2-1,6-4 1,2-7 14,-4-15 0,3-4 2,15 4 1,7-4-20,6-8 0,4-5-26,-11-4 0,3-2 0,-1-5 22,-1-8 0,0-5 0,-3-2-32,8-2 0,-4-5 13,-8-7 1,-6-4-286,6-18-478,-7-4-54,-18 24 0,1-2 840,1-6 0,-1 1 0,3-3 0,0-2 0</inkml:trace>
  <inkml:trace contextRef="#ctx0" brushRef="#br0" timeOffset="151207">23965 16192 14846,'0'0'0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42:55.435"/>
    </inkml:context>
    <inkml:brush xml:id="br0">
      <inkml:brushProperty name="width" value="0.09071" units="cm"/>
      <inkml:brushProperty name="height" value="0.09071" units="cm"/>
      <inkml:brushProperty name="color" value="#0000FF"/>
    </inkml:brush>
  </inkml:definitions>
  <inkml:trace contextRef="#ctx0" brushRef="#br0">2257 878 22856,'-4'59'179,"1"-7"-100,3-20-1,0-7 57,0-11 755,0-6-56,0-7-548,0-14-140,0-9-79,-15-42-67,3 28 0,-3 1-17,-1-1 1,-4 4-23,-26-14-17,5 34 22,4 33 0,-1 12 34,6-2 0,2 7-409,2 3 1,-1 6-1,5 4 402,6-3 0,3 5 0,2 0 0,1-1-1,0 7 1,2-2 0,2 0-5,2 3 1,1-1 0,5-5-28,6-1 0,8-9 39,28 2 28,3-21 0,7-4 5,11-8 1,5-8-201,-11-7 0,3-6 0,-1-5 191,0-9 1,-2-6 0,-4-2-511,-10 0 1,-4-1 0,-3-3 524,8-19 1,-10-1 164,-18 16 1,-4 1 1057,1-27-1133,-8 11-291,-20 20 61,-15 46 56,-5 16 107,14 4 0,2 5-79,6-4 0,2 1-19,1 1 0,3-1 36,-2 30 823,7-30 0,6-3-756,20 8 152,15-16-152,4-35 78,-2-20-139,-19-12 84,-6-2 22,-6 0-62,-6 2-47,-2 27-76,-5 41 62,2 18-90,1 4 0,4 1 104,7-14 0,3-3 70,2 0 0,4-4-40,22 1 152,-3-33-95,-11-14 69,-7-8 1,-1-5-110,12-20-33,-11 15 0,0 0 8,-2 5 0,0 3-126,22-6 1,14 25-1,-10 32 50,-20 2 1,-4 4-185,10 25-143,-16-13 0,-1 1 50,-5-2 0,-4 1 331,-7 4 0,-6-3 47,-11 12 79,-19-22 56,9-25 308,3-3 11,6-5 28,8-11-538,25-12-112,12 4 1,5-1 44,2 1 1,2 1-364,14-2 0,1 0 360,-10 4 1,1-1 52,15-9 1,2-3-134,-6-4 1,-1-4 276,-15 7 0,-1-3 1,-4 0 4,0-7 0,-7 0-48,-9 0 1,-6 3 100,-10-10-246,-21 10-17,2 22 5,-21 30 62,16 22 1,6 12-4,4 14 1,4 3-355,-2 1 1,6-1-356,15-1 1,14-8-1034,9-27 1,11-9 1761,5-7 0,6-4 0,-4-3 0,-7-1 0,-1-2 0,11-4 0,-1 0 0</inkml:trace>
  <inkml:trace contextRef="#ctx0" brushRef="#br0" timeOffset="182">4135 918 22951,'64'15'-1333,"0"-1"0,-16-8 0,4 0 0,0-2 0,-4-2 982,19-7 0,-3-2 0,-15 5 0,0 0 0,-9-1 0,3-7 0</inkml:trace>
  <inkml:trace contextRef="#ctx0" brushRef="#br0" timeOffset="481">4592 867 19221,'-23'45'1051,"-1"0"0,4-2 1,4 0-509,8 22-370,6-14 1,1 3-261,4 2 0,0 1-933,-1-11 1,-1 0 0,1-1-970,2 13 1,-1-4 730,-4-17 1,-2-4 159,-10 8 1317,-10-28 313,-5-8 1254,-1-4 2432,-4-1-947,13-4-1983,10-2-811,25-5-477,19-4-303,22-3 303,-15 2 0,10-3 0,1 0 0,-9 2 0,-7 5 0,0-1 0,15-7 0,1 0 0,0 0 0</inkml:trace>
  <inkml:trace contextRef="#ctx0" brushRef="#br0" timeOffset="650">5305 847 14829,'27'33'0,"-1"1"0,-4-7 0,-1-1 0</inkml:trace>
  <inkml:trace contextRef="#ctx0" brushRef="#br0" timeOffset="800">5334 1538 12517,'41'-18'0,"0"1"0,-9 3 0,1 0 0</inkml:trace>
  <inkml:trace contextRef="#ctx0" brushRef="#br0" timeOffset="948">5788 1121 25528,'52'-18'-717,"-1"0"1,5 1 0,-5 5 0,-11 9 0,0 2 0</inkml:trace>
  <inkml:trace contextRef="#ctx0" brushRef="#br0" timeOffset="1432">1684 2761 25780,'61'-7'79,"-1"1"0,1 0 0,-1-1 0,-5 2 0,1 0 0,0 0 1,2 0-1,1 1-1002,-4 1 0,2 0 0,0 1 0,1 0 0,0-1 1,1 1 922,3 0 1,0-1 0,1 1 0,1 0 0,2-1 0,3 1-109,-11-1 1,1 1-1,3 0 1,1-1-1,1 1 1,0-1-1,0 1 1,0-1-1,-1 0 106,0 0 0,-1 0 0,0 0 0,1 0 1,-1 0-1,1 0 0,-1-1 0,2 1 0,-1-1-62,-2 1 1,1-1 0,1 0-1,0 0 1,0 0 0,-1 0-1,0 0 1,-2 0 0,-1 0-1,-4 0 64,8-1 0,-2 0 0,-2 1 0,-2-1 0,-1 0 0,-3 1 0,-2-1 0,17-2 0,-3-1 0,-6 1 0,-10 0 294,-6-1 0,-8 0 378,2-2 1553,-14 1-1855,-18 5 1792,-3 2-4056,-2 1 480,9 1-4551,3 0 5965,10 0 0,-9 0 0,-2 0 0</inkml:trace>
  <inkml:trace contextRef="#ctx0" brushRef="#br0" timeOffset="2715">8083 1128 21198,'0'-50'1408,"0"1"0,0 4 0,0 7-966,1 12-408,0 12-23,0 37 165,-8 35 1,-2 16-573,3-26 0,0 5 0,0 1 0,0 0 397,-1 7 1,0 1-1,0 0 1,0-3-159,-1 10 0,1-3 1,1-6-618,1-1 1,3-9-2328,4-4 3101,13-6 0,-9-20 0,9-8 0</inkml:trace>
  <inkml:trace contextRef="#ctx0" brushRef="#br0" timeOffset="3182">8008 1041 24273,'17'-42'437,"0"1"0,0 5 0,5 9-437,24 21-45,5 16-61,2 11-264,-7 21 95,-26-16 1,-4 4-779,-3 20 1,-5 4 1040,-5-14 1,-5 1 11,-3 14 0,-6-2 42,-2-18 0,-3-4 132,-21 23 386,2-12 542,6-14-519,9-11 646,10-9-932,24-10-297,7-5 0,22-5 731,1 4-762,-6 5 1,1 6-88,1 12 1,-2 9-51,6 6 0,-7 9 131,-9 13 1,-11 5-503,-11-9 1,-9-1 608,-8-1 0,-9-5 39,-3-14 0,-4-3-87,-4-2 1,-2-3 176,-1-1 0,-2-4 19,-13-3 1,-1-4-169,11-5 0,2-4-414,-27-8-896,39-15-1451,55-7-2205,23 4 1,9 2 4486,-10 5 0,0 2 1,10-3-1,-6 4 1,-7 4-1</inkml:trace>
  <inkml:trace contextRef="#ctx0" brushRef="#br0" timeOffset="4000">8959 1587 26200,'-39'21'73,"9"10"-73,28 19-224,9 2-56,6-9-45,13-7 156,24-12 175,-12-12 123,10-21-45,-26-15 143,-12-10 0,-5-7-54,-7-9 1,-4-3 27,-5-10 1,-4 0-132,-3 10 0,-2 5-148,4 15 0,0 7 72,-3 11-224,16 32-290,36 26-203,-1-21 0,7-4 48,21 1 1,5-8 392,-6-9 0,0-10 304,-9-9 0,1-8 1,-8-1-104,-5-7 1,-6-3 351,8-11 1,-5-5 391,-16-2 1,-6 0-294,-4 15 0,-3 2-93,1-8 0,-4 5-277,-5 8-11,-7 22 11,-8 40 0,3 2 0,1 5-416,-3 19 1,2 10 411,6-15 0,1 5 0,1 1 0,2-2-24,2 6 0,3-2 0,1-1-66,0 4 1,1-1 0,7-7-129,9-6 1,7-12-170,33-10-158,-5-17 0,3-8 350,-13-6 1,0-7-140,17-9 1,-5-9 337,-19-11 0,-7-9 52,-9 10 1,-3-3-1,-3-5 130,-3-5 0,-3-5 0,-2-1 0,0 3 258,-1-8 1,-1 3 0,-1 0-182,-1-2 1,-2 1 0,-2 8-137,-2 8 0,-3 13-123,-7 21 0,-2 37 0,0 20 20,3 5 1,1 10 0,1 2-324,2-6 0,0 2 0,1 1 0,1-1 291,0-4 1,0 1 0,2-3 0,1-2-101,3 3 0,2-2 0,3-10-258,10 8-72,25-6 1470,11-28-930,-17-23 0,1-10 22,1-14 1,-3-7 2,-7-1 1,-2 0-74,-1 0 0,-3 4-50,5 2-89,7 17 5,6 42-785,-11-1 1,0 4-552,-4 3 0,-1 0-316,1 2 0,-1-2-3064,5 0 5363,-6-11 1,-10-10 0,-6-7 0</inkml:trace>
  <inkml:trace contextRef="#ctx0" brushRef="#br0" timeOffset="4182">9478 1168 25208,'57'-13'-313,"-1"1"0,1-1 1,-3 0-1,2-2 1,-1 1-1,-7 1 0,3 0 1,-5 1-1,12-5 1,-1 0-1</inkml:trace>
  <inkml:trace contextRef="#ctx0" brushRef="#br0" timeOffset="4781">12007 1680 27634,'5'-57'91,"0"0"0,4-5 1,6 3-59,12 8 1,6-2-462,-4-1 0,2-4 0,-1 1 448,-3 5 1,-2 1-1,0 1-235,-1 0 1,0 0-1,-3 5 190,0-3 0,-5 8-9,-8 9 348,-2 13-326,-12 21 12,-6 22-16,-9 20 16,7 5 0,2 8-220,7-15 0,2 2 0,2 0 220,0 1 0,3 0 0,3-1 0,7 21 0,6-5 16,2-20 1,3-4 362,8 8 1,0-2-383,-8-8 1,-4 0 18,-1 1 1,-11-2 84,-45 9-62,-15-19-145,14-17 0,0-2-185,-13-2-778,13-3-1388,24-9 2457,48-17 0,-18 11 0,27-9 0</inkml:trace>
  <inkml:trace contextRef="#ctx0" brushRef="#br0" timeOffset="6604">13210 1161 25376,'-45'-28'420,"0"0"0,2 1 1,4 11-354,-5 34-22,-2 15-45,15 13 0,3 8 11,7-11 0,2 2-713,-3 17 1,3 1 701,12-21 0,3-1 30,6 6 1,5-3 603,26 10-197,20-18-140,1-48-107,-3-29-577,-20-13 465,-17 22 0,-2 0-75,0-1 0,0-1 47,0-10 1,0 1-51,4-17 437,-2 17-488,-6 48 35,-2 33 16,3 17-6,4 7-112,4-1 498,-1-25 0,4-4-330,23 9-44,2-6 39,-1-42 39,-16-16-79,-1-18 102,-2-9-107,-8 11 0,-2-1 11,-2 6 0,0 0-67,0 1 0,0 4-67,3 5 112,-6 40-113,-1 19-161,3 18 38,2 6-193,-2-18 1,3 1 198,0-9 1,1-1 240,16 26 117,-4-33 236,-10-24 403,5-29-319,4-16-297,-11 13 0,0-2-140,13-16-45,-9 19-61,-1 47-113,-6 9-150,6 26-354,9 4 471,6-18 252,-3-4 90,-1-34 16,-12-18 180,7-34-57,2-7-173,-11 25 0,3 2-106,19-8 16,-4 21-10,3 24-147,-3 7-794,27 15 189,-12-11 630,-16-5 1,1-5 31,25-22 223,-33-8 1,-2-6 27,1-1 1,-2-4-210,-5-12 0,-5-3 296,-4 9 1,-1-3 366,1-17 0,1-1-126,-3 13 1,-1 2-446,1 2 0,-1 6-6,-1 9 6,-5 71 41,1 9 0,2 15 0,0 0-804,0-6 1,0 0-1,0 5 764,0-11 0,1 4 0,0 3 0,0-1 1,0-1 5,1-2 1,0 1 0,0-1 0,1-1 0,-1-2-311,1 6 0,-1-3 0,1 0 0,-1 0-244,0 0 1,1 0 0,-1-2 0,-1-4-140,2 12 0,-3-9-1010,-10 4 407,-8-38-2223,-26-35 2100,14-26 1,5-18 669,9 10 0,1-6 0,2-4 0,1 1 289,0 1 1,2 0 0,1-1-1,2-1 595,3 6 0,2-3 1,0 0-1,2 3 1,1 4 544,2-7 0,1 5 0,2 3 251,6-12 1,3 7 654,-3 15 0,4 3-252,10-1 1,6 5-410,1 9 1,3 5-788,8 2 1,-1 9-146,-10 9 0,-4 9 0,11 37-39,-32 14 81,-20-11 0,-11 3-698,-9 2 1,-5-1 655,-1 1 0,-2-4 2,-4-7 1,2-6 2203,1-4-1534,21-15-631,33-28-57,35-27-115,-17 7 1,6-8-1,3-3 1,-2-3-169,-3 3 0,0-2 0,-1-2 0,1-1 1,0-1 405,3-3 1,0-1-1,0-1 1,-2 1-1,-2 2 173,1-4 0,-2 2 1,-3 1-1,-6 4 495,1-15 1,-9 11 2257,-13 13-2613,-18 16-219,-12 42 1,-4 24-101,4 1 0,0 9 0,1 2-659,-1-1 0,1 2 1,2 2 573,6-10 1,2 3 0,2-3 0,2-5-17,2 7 0,7-5-253,14-2 0,7-5 52,18 7 605,-4-23 1,7-6-492,12-13 0,3-12 87,0-15 0,-2-9 47,1 3 1,-5-7-230,-8-14 1,-10-4 282,-16 12 0,-5-2 162,-1-8 0,-6 1 1378,-12-10-1775,-23 39 128,-4 50-22,12 6 0,4 7-150,8-5 1,2 1 96,2 1 0,3-1-15,3-2 1,7-2 57,12 2 1,10-6 0,9-9 1,7-11 69,15-12 1,1-11 0,-9-4 0,-4-9 30,-2-14 0,-8-6 20,-16 8 0,-4-2 45,1-17 0,-5-2-82,-4 9 1,-4 2-93,-8 1 0,-4 5 954,-10 5-915,-13 49-94,13 21 94,7 15-28,9 8-134,15 6 112,9-2-151,2-20 0,3-1 75,-8-13 1,0-1 89,5 6 0,-2-3 37,-3 0 733,-10-7-694,-7-6-34,-11-3-297,-10-3 297,-29-7 0,-3-2 0,12 2 0,-5-4 0,0 0 0</inkml:trace>
  <inkml:trace contextRef="#ctx0" brushRef="#br0" timeOffset="7603">18471 1072 24340,'-2'-38'986,"1"1"0,-9-24-908,-12 44-78,-10 8-6,2 17 1,-4 10 22,-4 12 0,1 9-29,7-3 1,0 4 0,4 0-918,-6 16 1,7 0 928,6-1 0,9-3 6,13 6 497,14-12-430,12-17 95,31-17 5,-29-21 1,0-8-23,7-9 0,-4-6 20,-5-14 0,-6-5 528,-7-13 1,-3 20-835,-7 43 102,-7 49-3,2-4 1,2 10-1,1-2-489,2 9 1,6-5 521,4-9 0,7-10-49,7-20 0,3-10 130,16-14-75,-16-4 0,-2-7 176,5-37-105,-19 15 1,0-7 0,-3 2-47,2-6 0,-1 2-90,2-16 1,0 9-91,1 29 119,8 75 13,-13-19 1,2 3-217,7 13 0,2-2 191,-2-11 0,4-4 337,15 6 0,6-6-354,1-8 1,3-6 64,9-8 0,0-13 39,-7-18 0,-8-10-20,-11-2 0,-7-4-166,-9-9 0,-6-1 144,-6 12 0,-5 0 0,-5-8 0,-8 2-11,-24-9 5,-25 46 67,31 22 1,3 10-93,0 18 0,5 6 36,10-5 1,5 0-12,-1 1 1,6 1-23,8 0 0,12-2-1298,16-10 1,13-2-1,3-5 1326,8-4 0,5-5 0,-2-2 0,-8 2 0,-2-1 0,-1-5 0,13-8 0,0 0 0</inkml:trace>
  <inkml:trace contextRef="#ctx0" brushRef="#br0" timeOffset="8264">21004 1787 26794,'27'-38'172,"-1"0"0,1 0 0,10-16 0,-7 1-127,-16 16 0,-4 0-585,0-1 0,0-1 543,-2 1 0,-1 0 231,1-5 1,-2 2-655,-1-8 523,-5 38-103,-8 43 17,3 3 0,1 4-258,0-2 1,0 1 240,2 0 0,1-1 0,1-2 0,2 0 292,6 0 0,6-3-45,20 6-90,9-12 111,2-38-88,-10-15-91,-2-16 57,3-6-130,-14 13 1,0 0-25,-3 6 0,-1 2 327,19-20-335,-18 43-29,-6 34 22,-4 21-10,4 5-62,1 1-85,7 3 197,1-26 67,0-10-78,0-36 22,-3-16-28,6-13 33,5-7-22,-8 18 1,3 3-85,24-8-73,6 18 29,-16 34-930,-9 20-578,-10 4-2486,-2-9 4111,-1-6 0,-8-15 0,-2-5 0</inkml:trace>
  <inkml:trace contextRef="#ctx0" brushRef="#br0" timeOffset="8398">21376 649 23898,'46'30'-668,"0"0"1,0 1-1,2 0 1,-7-4 0,-1 0-1</inkml:trace>
  <inkml:trace contextRef="#ctx0" brushRef="#br0" timeOffset="9216">22744 1248 26122,'-43'-10'46,"1"-1"1,1 5 0,2 11-47,4 32 0,6 11-6,6-12 0,3 1-537,-5 17 1,5-1 539,10-17 0,8-1 207,12 2 1,9-4-138,8-11 0,7-9 50,14-14 1,2-12-68,-5-6 1,-3-8-386,0-19 0,-8-8 377,-12 4 0,-5-6 47,-7 11 1,-2-7 0,-1-1-1,-1 2-208,1-10 1,-2 0 0,-1 1 155,-1-5 0,-1 1 1,-6 7 113,-5 2 0,-7 20-151,-13 46 0,8 16 0,3 12-3,6 15 0,6 9-171,2-1 0,3 4 1,6-2 111,6-11 0,5-2 1,3 0-79,7 7 0,5 0 0,4-10 97,14-8 1,5-11 34,7-8 0,-1-9 8,-13-10 0,-2-5 2,-2-7 1,-1-4 14,-4-4 0,-2-6 150,5-23 1,-6-10-70,-11-3 0,-6-5-85,-8 18 0,-4-2 0,-4 4-24,-6-6 0,-10 8-51,-32-3 23,-3 67 30,16 14 1,5 12-42,5 11 0,13 6-587,13-14 0,9 2 1,3-3 202,9 9 0,10-9 151,2-22 1,7-7 0,-1-5-31,10-6 0,-2-9 131,-1-8 0,-1-8 129,3-5 0,-4-8-123,-5-13 0,-5-9 232,-11 12 0,-2-4 0,-2-5 158,-6-3 0,-2-6 1,-2-1-1,-1 3 404,0-6 0,-2 2 0,-2 0-357,-3-4 0,-1 0 1,-4 9-232,-1 12 1,-6 11 1581,-12 18-1500,-3 51 41,12 10 0,1 14 0,3 5-552,2-13 1,1 3-1,1 4 1,0 0-1,0-1 407,-1 1 0,1 0 0,-1 1 0,2 0 0,0-1-6,2 2 0,1 2 0,1-1 1,0-3-1,0-6 129,0 4 0,2-7 1,0-1-263,1-1 0,2-1 1,-1-3-708,-1 6 1,-1-4-393,4 0 1,-7-13-6013,-16-30 1187,0-30 6601,-1-9 1,2-3 0,-1-2 0,4 5 0</inkml:trace>
  <inkml:trace contextRef="#ctx0" brushRef="#br0" timeOffset="9900">23876 1217 22783,'20'-53'1176,"0"0"1,-3 12-1,2 7-1176,25 5-84,15 40-507,-29 12 0,-3 8-275,2 12 1,-6 5 94,-6-1 0,-8 1 653,-11 0 1,-8-3-1,-20 11 246,-1-26 0,-4-3 157,5-7 1,1-2 543,-24 13 369,26-21-761,37-11-370,18-10-61,33-12-70,-23 8 1,5-4-1,1-1-375,5-2 0,1-2 0,1-3 420,-7 4 1,2-2 0,-1-2 0,-3 0 180,5-8 1,-4-1-1,-4 0 48,2-6 1,-9 0-158,-15 8 0,-11 3 602,-25 6-510,-42 24-50,22 21 1,0 9-63,-1-3 1,3 3-219,7 14 0,8 2 202,11-11 0,9-1 11,19 8 0,10-4-25,-6-10 0,4-5-6,17 6 0,7-9-57,4-12 0,1-11 194,-5-12 1,-2-5 69,0 2 1,-5-4 85,-9-9 1,-8-2 28,-2-13 62,-8 3-420,-8 27 345,-7 47-617,-2 4 1,-1 5 158,0 3 1,1 0-28,0 0 0,0-4 84,4 1 241,4-15-68,6-13 784,23-28-803,-9-2 0,2-4-42,1 0 0,1-2-398,5-6 1,-2 2 380,15-6-79,9 8-117,-8 26-409,-17 15 1,2 5-1716,7 7 1,2 2-224,3-1 0,4-3 2543,1-9 0,3-3 0,-5-3 0,-11-4 0,-2-2 0,8-2 0,-1 0 0</inkml:trace>
  <inkml:trace contextRef="#ctx0" brushRef="#br0" timeOffset="10816">26280 1175 23713,'-12'-39'791,"-1"1"1,0 2 0,-5 12-316,-26 33-241,6 13 0,0 9-215,0 10 0,3 5-534,-1 1 0,3 1 438,9 1 1,8-1-300,6 10 123,37-8 45,26-34 224,-11-28 0,2-11-15,-2-5 1,-4-8-426,-11 0 0,-2-4 0,-3-2 473,-3 0 1,-3-1 0,-1-2-471,1-5 0,-1-3 0,-1 0 493,0 0 0,-2 0 0,-1 0 29,-1 3 1,-1 2 0,-2 1 357,0-6 1,-2 3-265,-1 12 0,-8 9-224,-25 14 34,-3 41 47,6 10 0,2 9 255,5 15 1,5 8-322,6-20 1,1 5-1,2 1 1,4-3-86,3 5 1,5-1 0,2 0-133,3 8 1,3 0 0,9-10-21,22-7 1,6-13 232,-8-9 1,1-10 16,3-12 0,-3-10 5,13-20 751,-32 6 1,-3-5-589,-3-2 0,-2-3 75,-1-16 1,-3-4-107,-6 3 1,-3 1-138,-3 3 0,-5 3-67,-15-9 67,-12 49-28,6 23 0,3 12 0,5 9 0,4 5-230,1 14 0,10 2-240,15-6 0,9-6 717,-2-15 1,7-8-237,14-13 0,3-11 135,5-20 177,-19 4 1,-2-5 320,13-32-426,-13 9-330,-3 6 79,-16 31-163,-8 22-62,-2 14-1277,0 20 146,14-7 660,15-5 584,7-21 72,13-20-336,-9-8 79,7-7-297,3-8-740,5-3-509,3-5-130,-17 5 1,2-7 1363,-3-7 1,-1-4 742,0-2 1,-3-2 1321,-7-7 0,-6-1 77,-10 11 1,-5-2 40,-3 2 0,-2-3 0,-1 2 231,1-16 1,-3 1-1426,-1 3 1,-2 5-124,-4-6-28,-2 52 159,2 36 1,2 18-303,1-6 0,0 3-220,1 4 0,1 4 1,0 1 162,1 1 0,0 2 1,1-3-503,0-7 0,0-2 0,1 1-1162,0 5 1,1 1 0,0-6-254,-1-6 0,0-4 2186,4 19 0,-5-43 1,0-7-1</inkml:trace>
  <inkml:trace contextRef="#ctx0" brushRef="#br0" timeOffset="10964">27608 1019 27533,'39'-24'-76,"0"1"0,-1 0 1,17-10-1,0 9-2520,-3 17 0,-2 5-2320,-12-1 1,-2 0 4344,10-1 0,-5 0 1,-11 2-1,-14 0 1</inkml:trace>
  <inkml:trace contextRef="#ctx0" brushRef="#br0" timeOffset="11931">7562 3173 26508,'-32'16'5,"0"0"1,0 4 0,7 9-82,10 32 1,10 9-1093,1-3 1,4-2 1091,4-2 1,6-4 41,4-12 1,8-10 605,26-10-547,-11-22 0,0-8-19,15-18-47,-21 2 0,-4-6 83,-16-7 0,-5-4-17,-2-3 0,-4-1 28,-8-6 1,-4-1-49,-3 0 1,-4 1 22,-4 2 0,-4 2 22,-10-10 1,-1 3-63,9 18 1,5 1-1193,2-29 593,63 34 205,7 12 0,9 2 125,-14 2 1,1-1 0,1-2 220,0-1 0,1-2 1,-2 0 59,13-6 0,-5-3 190,-5-7 1,-6-6 651,-14-3 1,-6-2-420,-3 4 1,-5 0 161,-6 0 0,-5 3-401,-12 2-133,-4 15-1,-10 35-50,10 10 0,2 9 148,-3 22 1,3 13-93,6-19 0,0 7 0,2 4 0,0 3 0,1-2-308,0-9 0,1 1 1,0 0-1,1 1 0,0 1 1,1 1 271,0 0 1,2 2 0,-1 1 0,2 1 0,-1-1 0,1-3-1,0-2-26,0 4 1,0-2-1,0-2 1,1-2-1,2 0-284,2 6 0,1-1 1,1-3-1,-2-7-1794,2 6 1,-6-8 2083,-12-13 0,-2-5 0,4 0 0,-24-38 0</inkml:trace>
  <inkml:trace contextRef="#ctx0" brushRef="#br0" timeOffset="12066">7834 3788 23668,'51'-25'93,"0"-1"0,0 1 0,4-1 0,0 2 0,-1 2-1288,-5 7 0,-1 2 0,2 0 897,13-5 0,2 0 1,-7 1-1,-7 3 1,-4 1-1,1 0 1,0-1-1</inkml:trace>
  <inkml:trace contextRef="#ctx0" brushRef="#br0" timeOffset="12684">8892 3576 26502,'55'-21'22,"0"0"1,-3-1 0,-2-4-222,-1-10 0,-5-6-888,-9-5 1,-3-2 1069,0 1 1,-7 0-26,-13 4 0,-11 4 507,-22 2-526,-18 18 317,-15 20-256,11 24 0,1 12 70,5 13 0,6 9-492,11-7 1,3 4 0,7-1 430,8-7 0,6 0 1,8-3-10,8-3 0,8-2 0,5-7-40,8-9 1,6-8 0,2-2-210,7-1 1,3-4 0,1-2-152,3-2 1,2-3-1,1-4-813,-9-3 0,2-4 1,-1-2-1,-4-2 134,5-4 0,-4-3 0,-2-2 1079,-1-1 0,-2-2 0,-7-5 582,-10-8 1,-6-5 0,-5 2 912,-7 1 0,-4 0-722,6-12 0,-8 1 1657,-33-7-1669,-24 42-385,-10 23-517,22 14 0,2 8 191,9 4 1,3 3-9,0 3 1,2 1-41,2-1 1,3 1 11,4-2 0,2-1 1250,-2 24-1102,25-8 370,27-27-39,5-19-56,14-28 61,-17-18 64,-17 4 0,-1-2-307,-5 3 0,-2 1-255,1 1 0,-3 2-208,-1-3 774,-11 43-566,-4 15-134,3 17-286,3 5-1254,7 0-1732,6-5 3406,19-23 0,2-5 0,-11 4 0,4-13 0,0 0 0</inkml:trace>
  <inkml:trace contextRef="#ctx0" brushRef="#br0" timeOffset="13200">10853 3077 26385,'-43'40'194,"1"-1"1,10-1 0,1 3-1,7 2-298,5 17 1,6 2-863,-4-1 0,4-1 675,10-7 0,7-6-416,18-3-122,10-25 1,7-10-304,8-13 1,3-11 748,-9-2 0,1-4 1,-3-4 4,12-14 1,-6-6 394,-5-9 0,-8-3 335,-13 12 1,-4-1 128,-2-1 1,-1 0 237,-3 2 1,-2-1 820,-1-4 1,-3 3 66,0-8-1489,-20 41-107,-1 57 31,2-1 0,1 5-195,2 1 1,3 4 152,3-8 0,2 3 0,1 0-417,-2 17 0,4-2 218,8 0 0,4-5 199,-3-21 0,5-7 1125,25-7-1119,-6-29 475,15-17-280,-5-2-262,4 0-51,-11 26 457,-11 15-861,0 14-565,-1-2-3640,26-3 4721,14-11 0,-15-5 0,-7-9 0</inkml:trace>
  <inkml:trace contextRef="#ctx0" brushRef="#br0" timeOffset="14682">12889 2866 26026,'-34'46'53,"-1"1"1,0 0 0,0 9 0,0 2 0,8-5-54,11-8 0,4-1-378,-3 12 1,5-2 343,14 5 6,12-16 274,11-19-185,10-12 64,2-21-35,-13-13 0,-3-10-70,-8-9 1,-3-8-1,-1 2-20,6-10 0,-4-1 45,-6 7 0,-3-3 0,-1 6 22,-1 5 0,3 5-160,7 7 1,6 2-328,16-3 0,7 5 215,-1 8 1,4 5-92,11-2 0,2 2 285,-12 2 0,-1 0 11,-3 0 0,-1-2 2,-4 0 1,-2-1 452,18-16 301,-17 0 106,-16-6-644,-11 17-212,-13 0 72,-19 46-67,-3 19-3,8-3 1,1 6 48,6 8 1,5 4-58,2-2 0,2 4 0,4-2-84,5-9 0,4-1 0,1-1-51,-2 1 1,0 0 0,5-6-185,12-1 0,5-9-657,24-2-633,5-15 232,4-22 18,-21-24 1,-2-17 1205,-14-2 0,-4-9 0,-1-6-146,-7 14 0,0-5 0,0-1 1,-2-1-1,-2 2 565,1-7 0,-2 1 0,-2 0 0,0 1 60,-3 1 0,-1 0 1,-1 3-1,0 7 416,-2-6 0,-1 9 726,0-15-516,-1 24-257,-10 24-656,-2 42 0,0 19 36,0-3 1,0 6-393,1 5 0,1 6 1,3 0 327,2-6 0,3-1 0,0-1-22,0-2 0,0-1 0,2-2 1211,2 14 0,3-3-1273,3-4 0,5-5-104,4-14 1,4-4 196,6-2 0,3-12 215,34-38-56,-13-20-329,-26-2 1,-4-5 179,-7 8 1,0-1 137,2-14 0,0 1-106,-3 12 0,-1 2-96,-1 2 0,-1 5 1735,-1 10-1707,-7 41-50,0 16 0,2 21-340,4 8 262,-2-31 0,2 1-135,5 7 0,3-1 216,3-11 0,1-2 53,20 22 62,1-34-6,-11-30 771,19-25-774,-20 10 0,1-3-6,7-6 1,0 0-9,-1 3 1,-2 2-40,13-12 206,-14 13-178,-16 15-22,-6 3 10,-4 1-10,-2-5-90,-5 2-106,-21 2 178,1 19 12,-18 18-61,8 21 41,14-3 1,3 4 2,5 1 0,6 1-6,9 2 1,7-2 22,1-15 0,4-7 0,38-1 73,-10-36-67,0-11 145,-2-17 67,-15 7 1,1-3 13,-4 2 0,1 1-229,1-1 0,-1 3-14,6-6-40,-13 34 18,-11 25-138,-2 9 0,1 6-104,-1 5 1,1 2 190,2 5 0,1-2 84,-4-12 0,2-7 381,15-3-202,-6-41-22,10-19-115,-9-5 0,1-6-311,1-7 1,-1-3-1131,1 1 1,-2-1-1129,-4-2 1,-5 2-2390,-7 20 1,-4 2 3734,-14-30 0,7 31 0,-6 11 1</inkml:trace>
  <inkml:trace contextRef="#ctx0" brushRef="#br0" timeOffset="14864">13518 2589 24620,'54'-15'-409,"0"0"0,0-1 0,1 1 0,5-5 0,-5 3 1,-2 6-1,1 0 0</inkml:trace>
  <inkml:trace contextRef="#ctx0" brushRef="#br0" timeOffset="15417">17227 3545 22828,'-14'-50'1099,"0"1"1,-2-2 0,-2 2-773,-1 7 1,-2 1-656,-2-6 0,-1-5 546,2-5 1,0-7-1,2-1-665,8 16 0,2 0 0,0-1 0,0 1 449,-5-17 0,0 1 0,5 3 42,6 12 1,4 1 0,3 9 644,14-11-936,36 16-492,13 32 428,-29 21 0,-4 10 235,-6 1 1,-9 7 62,-16 10 0,-11 7 0,-3-3-164,-5 0 1,-6-2 176,0-5 0,-4 1 0,-2-2 54,-2-4 0,-2-2 1,2-2 1062,-4 8 1,4-1-807,4-1 0,15-5 31,41-2-312,12-27 1,8-9-254,7-1 0,4-4 79,-8-1 0,2-1 0,-1-1-2123,-8 2 1,-1 0 0,0-2 2266,7-1 0,1 0 0,-7 1 0,-10 2 0,-3 2 0,17-5 0</inkml:trace>
  <inkml:trace contextRef="#ctx0" brushRef="#br0" timeOffset="16150">19066 2536 25422,'-8'-8'588,"-4"23"-460,-3 38 1,2 14-124,3-17 1,0 2-614,2-6 1,1 4 0,0-4 599,2 4 0,2-4-18,1-1 1,0-3 282,1-5 1,1-1-348,0 25 790,7-34-465,1-24-185,9-35 51,2-20-76,-1 9 1,4-2-57,5 5 0,5 2-45,9 0 1,2 5 357,-6 13 1,-1 9-342,0 13 0,-4 9-109,5 25-11,-12 16 179,-11 11-65,-9-30 1,-4 1 64,-6-1 0,-5 1 17,-11 9 0,-8-3 69,-11-5 1,-4-5-84,1 1 0,-1-6-3,0-9 0,3-6-403,-1-9-2566,21-24 2969,49-28 0,-15 19 0,27-11 0</inkml:trace>
  <inkml:trace contextRef="#ctx0" brushRef="#br0" timeOffset="16981">19816 2857 24407,'-39'39'470,"0"1"1,5-2 0,9 0-336,16 25-135,16 0 25,10-21 0,6-1-20,-4-13 1,3-3 2,10 6 1,3-5-9,17-10 0,-5-9 157,-7-21 28,-7-36-93,-21 7 0,-7-6-16,-6-16 0,-6-2-448,-4 1 0,-4 3 433,0 15 1,-1 6-17,-8-11 189,18 40-402,18 8 168,37 7-11,6-1-243,-14 0 1,2 0 253,-9-3 0,0-1 22,29-8-16,-8-7 139,-14-6 17,-12 0 1047,-13-3-1248,-12 13-45,-21 30 79,-3 19 5,4-2 0,1 4 0,5-3 0,1 3-20,2 17 0,4 1-109,5-14 0,2-2 103,2 11 1,9-4-440,13-19 0,7-7 28,20 4 246,-15-21 1,0-9 84,14-24 100,-28 5 0,-1-5 6,-2-6 0,-2-7 28,-2-9 0,-1-8 0,-2 2-478,-3 11 1,-2 2 0,0-4 549,2-14 1,0-4 0,-3 6 81,-2 6 0,-3 6-2,-1 13 1,-2 5 267,0-9 329,-4 25-746,-9 37 0,-2 21 4,0 5 1,0 8-1,0 4-441,2-2 0,0 3 0,0 2 0,1-2 403,0-5 0,1-1 0,1 0 0,1-3-20,0 8 1,2-3 0,5-4 738,8 9 0,7-14-660,7-22 197,17 10-208,-6-87-39,-4-9-129,-15 30 1,1 0 128,15-25 2298,6 10-2400,0 29-100,10 38-369,-10 14-135,-16-7 0,-1 1-2190,10 12-1334,-1-7 4224,-4-10 0,-11-13 0,-4-6 0</inkml:trace>
  <inkml:trace contextRef="#ctx0" brushRef="#br0" timeOffset="17149">20289 2665 27152,'64'-4'-256,"0"0"1,0 0 0,-11 0 0,-5 1-1,-1 0 1,0 1 0</inkml:trace>
  <inkml:trace contextRef="#ctx0" brushRef="#br0" timeOffset="18199">22468 2607 27029,'14'61'51,"0"0"1,0-11 0,1 2 0,0-2-49,7 9 0,2-1-637,2 5 0,0-4 679,-7-20 0,-1-6 117,3-1 697,-15-30-523,2-40-246,-3-2-73,0 3 0,1-4-17,1-13 0,2-3-280,2 0 0,0 0-381,0 2 0,0 3-955,-1 13 0,2 8-1201,3 12 2817,8 62 0,0 17 0,-6-33 0,2 26 0,1 1 0</inkml:trace>
  <inkml:trace contextRef="#ctx0" brushRef="#br0" timeOffset="18865">23388 2955 22683,'-11'-48'1230,"-1"0"0,1 6 1,-2 5-862,-8 8-251,-24 22-79,16 26 0,-1 9-45,-1-2 1,2 4-389,-2 16 0,5 3 377,11-10 0,4-1 14,3-2 1,2-1 7,2 26 271,18-17-131,7-17 62,36-22-64,-27-21 0,-1-6 0,1 3 0,-2-3-59,-3-12 0,-6-2 95,0-18-101,-10 18 0,-2 1-44,1-14 328,-2 15-469,-6 44-21,2 31-29,3 16 14,5-15 0,5 0-8,6-7 0,4-3 151,8 2 0,5-10 30,3-19 1,0-11-28,-7-4 0,-3-7 44,0-9 1,-5-4-42,9-21-276,-2-3 348,-5 2-78,4-4-196,-14 27 191,-2 20-34,-12 39 39,-4 25-9,3-10 1,3 2 148,4-6 1,4-3-83,6 2 1,7-10-37,6-20 1,3-11 13,5-19 1,-1-9 36,-5 0 0,-2-3-198,-1-6 1,-2 1 208,8-10 61,2 4-268,-12 29 45,-4 19 72,-14 33-498,-1 15-1429,-1 7-2620,9 0 4553,7 0 0,-8-29 0,0-5 0</inkml:trace>
  <inkml:trace contextRef="#ctx0" brushRef="#br0" timeOffset="19016">24415 2485 7537,'17'37'0,"-3"-8"0</inkml:trace>
  <inkml:trace contextRef="#ctx0" brushRef="#br0" timeOffset="19715">24932 2719 27376,'-53'6'3,"1"0"1,0 4 0,6 8-15,15 15 0,6 5-658,-1 2 0,1 1 655,2 0 0,4 3-56,3 9 0,9-1 326,13-14 1,9-3-210,9-3 1,7-10 8,2-16 0,2-10 46,4-10 0,-5-7 83,9-28 47,-21 8 1,-2-4-85,-4-2 1,-1-1-149,0-6 0,-2 3 0,-5 14 0,-2 6-320,0-5 270,-5 42 650,0 18-780,1 19-33,3-2 1,2 2 139,4-2 0,3-2 112,4-1 1,2-5-35,17 7 313,0-44-83,-11-14-145,0-14 56,0-7-93,-8 9 0,0-1 59,18-25-168,1 8-78,-12 25 100,-9 60-112,-6 26 20,-4-22 0,2 0 93,6 20 66,4-29 1,1-26 5,5-18-39,1-7 151,4-16-106,3-7 5,-8 10 1,2-1-37,-1 5 0,0 2-14,0 1 0,-1 2-157,14-1 152,-19 35-774,6 35-1820,-4 2-285,-5-11 0,3 0 2884,4-6 0,0-3 0,3 4 0,6-3 0</inkml:trace>
  <inkml:trace contextRef="#ctx0" brushRef="#br0" timeOffset="20381">26218 2625 26592,'-47'43'204,"1"0"1,13-5-1,2 2 1,7-1-186,9-2 1,6 1-435,-5 13 0,5 0 303,13 14 112,19-8-90,17-13 77,6-26 0,8-7 10,3-6 1,2-8 41,-11-5 0,2-4 0,-4-3-173,10-5 1,-6-7 206,-9-7 0,-8-3 11,-12 5 0,-5 0 11,-3 0 0,-3-1-70,0 0 1,-3 0 72,-1-3 0,-6 2 290,-20-7-483,-19 38 84,-6 33-31,21 3 0,5 4 101,9-5 0,6 2-249,8 12 0,12 0-200,16-7 1,11-4 150,-5-10 0,6-3 0,0-4 58,18 0 0,1-10 181,1-10 0,-5-9 36,-22-2 1,-5-5 13,-2-4 1,-4-3 89,-4-1 0,-4-5 20,-1-16 0,-5-6-6,-4 0 0,-3-2 36,-5-6 0,-3 3-148,-1 16 0,-3 7 76,-13-3-118,3 32 45,-4 33 970,9 22-1010,11-8 1,5 2 30,3-4 1,5-2-406,6 1 0,4-3 369,21 12-6,3-4-22,-5-2 22,-2 8-55,-22-2-107,-33 9-1092,-13-16-732,0-20 1,-3-4-5419,-14 5 7410,2-4 0,20-9 0,9-5 0</inkml:trace>
  <inkml:trace contextRef="#ctx0" brushRef="#br0" timeOffset="21603">9175 5319 25180,'-12'54'-13,"0"-1"0,1-2 0,0-5-82,-3 4 95,-4-5 0,-5-11 0,-3-10 162,-4-12 208,-14-21 762,4-32-696,2-5-262,25 14 0,4-1-34,4-15-12,10 1-128,12 5 0,11 11 0,8 2 3,15-1 0,8 1-957,-8 6 1,3-1 0,0 2 510,-8 5 1,0 1 0,-1 2-981,18-5 0,-5 4-3481,7 5 4904,-11 4 0,-27 6 0,-8 0 0</inkml:trace>
  <inkml:trace contextRef="#ctx0" brushRef="#br0" timeOffset="22065">9821 5668 27650,'42'-11'-235,"0"-1"0,-2 13 0,-7 12-85,-21 19 1,-8 7 319,3-3 0,-4 1-17,-8 5 1,-6-3 1029,-9-2-755,0-31-233,19-34 0,8-12-25,1-11-39,3 9 0,-1 7 5,-6 26-5,-3 19 39,-1 13-28,6 39-862,6-11-1,-3-17 0,6-3-3024,33-6 3740,-8-20 1,1-5-1,7-3 1,10-8-1</inkml:trace>
  <inkml:trace contextRef="#ctx0" brushRef="#br0" timeOffset="22364">10298 4628 25674,'43'12'-8,"-1"0"1,-2 0-1,-8 5 8,-11 22 11,-9 7 23,-8 4 151,-11 3 137,-2-20 0,-3 0 311,-6 17-309,-2-5-240,27-28-84,17-13-459,22-4-855,-10-2 1,6-2 1187,21-1 0,-1-1 0,-25 2 0,-2 0 0,7-1 0,0 0 0</inkml:trace>
  <inkml:trace contextRef="#ctx0" brushRef="#br0" timeOffset="22833">11958 5720 28507,'-31'-41'28,"0"0"0,1 2 0,-3 1-48,-10-4 1,-1 1-1472,7 2 1,1-3 1490,2 3 0,0-5 0,3 1 19,-3-13 1,4-1-17,1-3 0,4-1-3,7 7 0,3 2-20,4 9 1,4 3 755,1-25-1357,33 16 222,21 34-18,-14 28 0,-1 11 232,-6 4 0,-4 7-170,-5 18 1,-9 3 331,-15-9 1,-9 1 51,-4-2 1,-7 1 0,-1-1 441,-4-3 0,-3-2 1,0 0-295,-3 3 0,-1 1 1,5-5 127,-3-1 0,16-6-86,39-5-219,22-29 0,12-11-715,-7 4 0,3-2 0,2-2 265,6-3 0,3-1 0,-1-2-902,0-1 0,0 0 1,0-2 1351,3-4 0,0-2 0,-7 3 0,-6 4 0,-6 0 0,-5-1 0,0 0 0</inkml:trace>
  <inkml:trace contextRef="#ctx0" brushRef="#br0" timeOffset="23214">12789 5127 26922,'4'55'-13,"1"1"0,-1-5 0,-1-5-132,-3-2 139,-5-5 6,-4-9 129,-17-6 128,-5-18 163,2-14-156,7-18 38,15-15-140,11 4 1,7-4-91,13-6 1,8-2-73,-1 8 0,5-1 0,3 1-945,10-1 1,4 2 0,-1 2 901,-6 6 0,-1 3 0,-1 1-32,0 2 1,-1 1-1,-3 2 2,-2-1 1,-3 0-1071,2-5 1,-5 0 1142,2-8 0,-5 3 0,-30 24 0</inkml:trace>
  <inkml:trace contextRef="#ctx0" brushRef="#br0" timeOffset="23747">13386 5459 26838,'-7'44'9,"0"0"1,2-3-1,0-3-14,2 7-107,5-5 50,9-8 62,7-12 213,28-15 442,13-36-462,-29 15 1,-1-3-68,0-10 0,-4-2 165,7-16-105,0-6-186,-11 21 0,-3 13 0,-11 35 0,-4 23 0,-1 22-249,-2-24 0,0 2 249,0 4 0,0 4-100,-3-1 1,0 3 0,-1 2-24,-1 0 0,-1 1 0,0 0 61,0-1 0,0-1 1,-1 0-21,-1 2 0,0-1 0,0-7 82,-5 19-51,-3-2 51,2-42 107,-4-12 21,-21-23 57,5-6-106,-12-22 55,17-6-679,9-8 545,13 25 0,4 0-168,5-2 0,5 0-644,3-1 0,8-2 812,15-1 0,13-5 0,1 1 0,-8 6 0,-8 4 0,1 2 0,16-10 0,1 1 0,0-1 0</inkml:trace>
  <inkml:trace contextRef="#ctx0" brushRef="#br0" timeOffset="24083">13789 4367 26390,'38'29'-13,"-1"-1"0,-3-1 0,-7 0-4,-10 12 17,-9 5 51,-10 5-51,-10-10 0,-4 1 25,1-1 0,-2-1 42,-1 0 1,0-2 206,-5 14 230,23-35 112,47-9-583,-6-14 1,6-4-441,-4 4 0,3-1 0,-1-1-3752,20-6 0,-4 1 4159,-18 6 0,-6 3 0,-2 3 0,-34 10 0</inkml:trace>
  <inkml:trace contextRef="#ctx0" brushRef="#br0" timeOffset="24968">16122 5314 23819,'-10'-59'1139,"-1"0"0,1 3 0,-2 5-758,-10-11-90,-3 11-235,-2 14-56,-18 19-101,5 28 96,-16 22 2,33-5 0,3 6-34,-6 16 1,3 4-3,7-4 0,5 1 75,6 3 1,11-6 89,12-15 0,9-9-126,29-10 126,-13-27 0,-3-8-42,5-19 16,-19 9 1,-2-3-47,-8-4 0,-4 0-54,-3 6 0,-2 1 0,5-25-248,-9 29 63,-3 38 174,2 14-196,2 17 50,4-2 0,3 1 87,6-4 0,2-2 56,0 1 0,3-3 14,27 3 101,-12-28-101,-5-14 101,0-10-6,6-38-31,-20 21 1,0-1-65,1-3 0,0 1-168,12-12 134,-10 37 29,3 30 5,4 16 0,1-4 0,7 0 30,9-4 1,4-3-22,-8-7 1,2 0-1,-1-4-278,10 0 1,-1-8 318,-5-7 1,-6-7-40,5-18-3,-21-4 1,-5-6-7,-5-5 1,-3-3 3,2-8 0,-5 0-9,-12 10 0,-6 6-143,-6-10 146,-19 50-117,9 28-107,11 12 0,10 7-1319,25 8 0,20-2 1387,4-24 0,14-3 1,2-3-1,-7 0 1,-12 3-1,-3-2 0,4-4 1,8-16-1,1 0 1,-1 0-1,0 0 0</inkml:trace>
  <inkml:trace contextRef="#ctx0" brushRef="#br0" timeOffset="25183">18284 4283 27118,'-10'43'264,"0"1"0,0 0 1,1 1-1,1 2 1,2-2-223,4 12 0,3 0-42,-2 3 0,2 2-577,2-15 0,0 1 1,1-2-1440,0 6 1,1-1-402,6 8 1,5-4 2416,2-16 0,1-6 0,3 7 0,4-10 0</inkml:trace>
  <inkml:trace contextRef="#ctx0" brushRef="#br0" timeOffset="25448">18751 4608 25331,'-43'5'168,"0"0"1,1 1-1,3 4-162,-14 21-29,25-14 1,-1 1 13,-8 9 1,1 0 47,-13 14-36,21-15 0,4 0-3,7 5 61,14 2 68,38-6-210,-2-10 0,3-3-410,2-3 1,2-2-638,6 2 1,-2 1-568,-8 1 1,-1 3 1694,8 7 0,-2 1 0,5 3 0,1 5 0</inkml:trace>
  <inkml:trace contextRef="#ctx0" brushRef="#br0" timeOffset="26606">19039 4969 23147,'6'-55'1641,"-1"0"0,3-2 0,1 7-1265,2 7-208,6 6-219,1 35 18,-3 20-135,7 16-154,-11 3 0,-2 6-188,-3 1 0,-1 1 250,1 8 0,-1-2 260,-5-15 0,-1-4 67,-1 7 560,0-30 90,6-23-292,22-32-374,1-7-227,-5 16 0,2 0 181,12-17 91,0 6-96,-8 13-96,-6 15 57,-8 11-241,-5 46-22,-4 0-93,-2-2 0,-1 4-381,3 6 0,1-2 211,6 19 455,-3-26 1,4-3 109,10-7 465,23-18 964,10-39-883,-17 2 0,0-4-345,-7-2 1,-3-2-148,0-2 0,-2 2 142,6-10-62,-7 10-134,-7 14-196,-10 18 107,-7 44 2,-3-4 0,-1 3 20,-1 2 0,3 0-264,2 10 1,8-4 218,24-6 190,17-16 29,-4-35 674,-11-24-775,-25-7 61,-6-5-67,-10-3 62,-9 0 39,-9 2 190,-13-6 179,14 14-285,0 5-140,27 17 1,15 10-46,18 0 0,13 2-32,-8 2 1,3 3-120,-2 5 0,-1 3-43,5 7 1,-4 3 8,12 19-212,-29 13-130,-21-11-363,0 15 420,3-9 537,13-6 168,2-20 56,10-24 308,-3-9-257,3-13-90,2-6-51,-9 6 1,2 0-143,-1 1 0,0 1-68,3 1 1,-1 2-154,11-4 162,-17 33-174,-16 15-61,-3 15 67,-2 8-319,0 17 352,8-12 270,10-8-85,4-29 387,7-25-146,-3-12-39,-6-1 0,0-3-135,2-1 1,1-2-62,6-4 0,-2 1 39,15-14-95,-12 22-84,-19 21 84,-5 7-100,-1 9 55,1 20-246,10 6 156,15 1 57,1-16-409,9-18-241,-6-13-4188,-3-10 1,0-4 4753,17-14 0,-24 16 0,-2 1 1,-6 3-1</inkml:trace>
  <inkml:trace contextRef="#ctx0" brushRef="#br0" timeOffset="26750">21844 4675 16572,'0'0'0</inkml:trace>
  <inkml:trace contextRef="#ctx0" brushRef="#br0" timeOffset="38313">6773 7908 20991,'-22'21'683,"0"-4"533,-3-23-589,1-6-45,-13-7 163,8-5 1,2 3-310,6 1 12,6 6-448,20 7 56,15 6-50,26 7-6,16 5-498,-23-6 0,1 0 430,1 0 1,3-1-112,14-1 0,1-3 227,-12-3 0,-1-1 78,-3 2 0,-5-2 249,2-9-196,-33 8-112,-5 1-67,-10 4 932,-8 13-949,-14 12 19,-2 12 1,-2 9-3,6-7 0,-1 2 0,0 2-422,0 1 1,0 0 0,0 1 421,-1 4 0,0 0 0,3-2 3,-2 5 0,1 1-339,5-10 0,-1 2 0,2-2 336,0 1 0,1-1 17,-4 7 0,3-5 162,7-8 364,9-21-476,25-30 1362,4-9-1469,19-17 1340,-5 10-1529,19 5-242,1 17-313,-21 17 0,-1 5-1171,18 16-14,-26-6 0,0 2 1969,2-4 0,-2-3 0,4 3 0,4-1 0</inkml:trace>
  <inkml:trace contextRef="#ctx0" brushRef="#br0" timeOffset="38732">7442 8596 26250,'-3'62'51,"1"-10"-533,6-24 409,2-15 124,2-2 50,1-17-101,-4-6 235,-2-25 168,-8 0-291,-21 1-22,-2 18-79,-20 32 123,8 16 0,11 7 1,1 7-15,7 3 1,2 1-343,-2 0 1,6 0 285,8-4 1,9-5-15,18 1 34,16-11-34,14-16-204,8-6 160,1-13-65,-25-2 0,-3-4-2210,8-14 2269,-11-3 0,-23 12 0,-10 10 0</inkml:trace>
  <inkml:trace contextRef="#ctx0" brushRef="#br0" timeOffset="39097">8518 8137 28059,'55'-14'-689,"2"0"-806,-4 7-1350,0 0-723,-6 2 50,-18 3 3518,-17 12 0,-10-7 0,-7 6 0</inkml:trace>
  <inkml:trace contextRef="#ctx0" brushRef="#br0" timeOffset="39246">8360 8413 23943,'50'17'285,"1"0"1,-1-4-1,1-5-537,10-13 0,-1-5-2364,-10 4 1,-2-1 2615,-3 0 0,-4 0 0,-2 3 0,-37 4 0</inkml:trace>
  <inkml:trace contextRef="#ctx0" brushRef="#br0" timeOffset="41450">10289 7948 25494,'-8'-48'381,"0"0"0,2 5 0,8 6-213,25 7-146,7 14 1,4 8-29,22 21 3,-19 9 0,-6 11-19,-13 19 0,-10 6-566,-7-3 1,-7-1 525,-4 4 1,-4-5 38,-3-15 1,-3-3 159,-3 5 0,-2-2-37,-11 13 96,4-10 40,14-30-147,11-22 29,2-7-107,7-14 918,10-7-912,14-7-59,3 9 0,6-3-12,7-4 1,2-2-620,-9 9 1,1-1-1,-2 1 676,7-7 0,-4 3 33,-7 6 1,-7 5 226,-6 2 185,-11 9-386,-17 18 10,-19 36 130,-4 9-152,11-9 1,1 4-302,6-7 1,2 1 292,2 1 0,2 1-19,1-1 0,3 1 913,10 9 0,9-1-936,10-6 0,10-5 0,16 2 0,5-7-364,-5-9 1,1-8 363,0-5 0,-4-6 0,8-4-175,-12-8-2513,-24-3 2822,-76-7 1,35 12-1,-16 6 1,1-1-1</inkml:trace>
  <inkml:trace contextRef="#ctx0" brushRef="#br0" timeOffset="41848">10144 7326 27667,'64'-4'308,"-23"0"0,2-2-305,13-2 0,2-1-852,-14 2 1,0-1-1,1 1 851,1-1 0,0 1 0,-1-1-2,13-2 0,-5 1 420,-12 2 0,-4 0-409,26-5 377,-34 5-2197,-6 3-2806,-24 19 4615,-8 18 0,2-10 0,2 5 0</inkml:trace>
  <inkml:trace contextRef="#ctx0" brushRef="#br0" timeOffset="42198">11827 8082 28289,'56'-24'-303,"5"2"-1041,4 7-1542,-28 6 0,3 0 2886,12-4 0,-3 2 0,7-3 0,2-1 0</inkml:trace>
  <inkml:trace contextRef="#ctx0" brushRef="#br0" timeOffset="42815">12577 7676 27186,'-15'63'235,"3"1"-190,9-3-90,3 1-107,10-26 1,6-2 151,31 10 56,-9-25 0,3-10 106,4-19 1,-2-11-46,-8 2 1,-3-6 168,3-21 0,-6-4-132,-10 11 1,-2 0-155,0-1 0,-1 2 0,3-4 0,-13 43 0,-4 31 0,-2 25 0,1-16 0,0 7 0,0 3-359,0-3 1,1 2 0,0 3-1,0 1 359,0-2 0,-1 2 0,1 1 0,0-1 0,0-1 0,0 3 0,0-1 0,0-2 0,0-2 0,1 7 0,0-2 0,-1-7 0,-2-11 0,1-4 0,1 29 0,-2-1 0,0 3-90,-4-5 90,-5-9 33,-9-14 12,-26-15-33,1-13-12,-19-19 0,9-13 0,18-7 0,3-7 0,5-8 0,5-6-338,7 7 1,3-3 0,5 1 337,7-15 0,9 3 0,10-1 0,8 4-6,5 15 0,5 3-162,3 0 0,1 3-143,3 0 0,0 2-400,-1 3 0,0 1-128,-4 4 0,-2-1-2043,-1-4 1,-6-1 2881,-1-21 0,-7 12 0,-26 15 0</inkml:trace>
  <inkml:trace contextRef="#ctx0" brushRef="#br0" timeOffset="43164">12263 7319 27690,'53'-20'154,"-1"-1"1,0 1 0,-3 4-85,-14 7 0,0 3-36,-2-1 0,1 1 134,26-7-27,-14 4-141,-14 3 0,-12 1 0,-12 4 0,-4 0 0,-4 1-1138,4 0-3376,10 8 4514,18 11 0,-12-7 0,6 5 0</inkml:trace>
  <inkml:trace contextRef="#ctx0" brushRef="#br0" timeOffset="44149">9951 9106 23842,'-26'13'2884,"8"-3"-2301,32-10-205,30-3 0,19-1-303,-15 0 0,8 0 0,5 0 0,2-1 0,-2 0-923,2 1 0,0-1 0,1 0 0,2 1 0,3-2 868,-6 2 1,2-1 0,3-1 0,1 1 0,-1 0-1,-1 0 1,-2 0-255,-1 0 0,-1 1 0,-1-1 1,-1 1-1,0-1 0,2 1 233,1-1 0,1 0 0,-1 0 0,1 1 0,0-1 0,-1 0-217,-1 1 1,-1-1 0,0 1 0,0-1 0,3 1 0,1-1 164,-5 1 1,3-1-1,1 1 1,1-1 0,1 1-1,-1-1 1,0 1-1,-2-1 5,3 1 0,0-1 0,0 1 0,-1-1 0,0 1 0,0-1 0,0 1 36,1-1 0,2 0 0,0 0 0,-1 0 0,-2 0 0,-2 1 0,-5-1 12,15 0 0,-5 0 0,-5 0 0,-8 1 126,9-2 0,-18 2 132,-25 1 163,-16 1 1210,-2 1-1631,-2 0 2440,-1 1-2440,1 0 2876,2 0-3477,4 0-3039,4 4 3640,5 7 0,-8-4 0,1 2 0</inkml:trace>
  <inkml:trace contextRef="#ctx0" brushRef="#br0" timeOffset="45535">9781 9790 23142,'-17'-32'842,"-1"-1"1,-10-18-837,24 56 408,1 17-122,1 28 3,0 2 0,1 11 0,-1 0-1264,1-6 0,1-1 0,-1 4 1035,0-9 0,0 4 0,0 2 0,1-1 0,-1-3-3,0 2 0,0-3 0,0 1 0,0 3-104,0 0 1,0 3-1,0 1 1,-1 0-1,1 1 62,-1-1 0,1 1 1,0-1-1,-1 2 1,0 1-35,0-3 1,0 3 0,-1 0 0,1-1 0,-1-1 0,1-2-342,-1 11 1,0-3 0,0-2 0,0-2 353,-1-7 0,0-1 0,0-3 0,0-5 0,-1 6 0,-1-7-6,1-9 1,-1-3 10,-3 16 1676,0-12-1452,2-10 1763,-6-11-1992,-11-33 0,3-7 0,-1-5 0,0-3 0,0-1 948,-5-8 0,1 2-948,-13-16 11,15 23 1,0 1-439,-12-11-1185,7 4-3111,22 16-2894,22 11 7617,13-7 0,-9 8 0,0 0 0</inkml:trace>
  <inkml:trace contextRef="#ctx0" brushRef="#br0" timeOffset="46001">10280 10566 27796,'0'45'100,"0"0"1,0 11 0,0 0-76,0-15 1,0-1-26,0-2 0,0-2 5,0 8 40,-1-34 84,-19-16-79,-21-38-47,16 21 0,0-2-217,-6-11 1,1-3 333,8 10 1,1 0-121,1 0 0,2 1-103,-13-22 103,11 8 0,10 10 0,27-2 0,11 14 0,9 0 0,0 0 0,5 0 0,0 0-404,-1 1 0,1 1 0,0 0 404,5-3 0,1 0 0,-4 0 0,4-2 0,-3-1 204,7-7 1,-4 0-205,-14 9 0,-4 1-4567,22-14-300,-46 50 4867,-11 16 0,-4 4 0,-2 8 0,-1 12 0</inkml:trace>
  <inkml:trace contextRef="#ctx0" brushRef="#br0" timeOffset="46437">10891 10742 28115,'37'-10'-95,"0"0"0,27 6-460,-34 55 404,-14-4 98,-8-13 0,-4-1 53,-14 15 0,-16 10 162,-6-19 566,1-5-610,15-29 5,13-23-117,8-13 13,4-4 1,5-5-18,3-4 1,3-1 28,-1 1 0,1 1-28,-1 3 0,-1 5 92,-1 2-101,-9 16 1,-3 16 10,-6 19 23,-6 41-216,4-22 1,3 2-1818,6 6 0,6-2-2717,24 12 4722,3-44 0,2-10 0,0-5 0,7-14 0</inkml:trace>
  <inkml:trace contextRef="#ctx0" brushRef="#br0" timeOffset="46784">11042 9746 25231,'32'-16'-45,"1"1"0,23 18 11,-44 55 34,-9-25 0,-2 1 45,-5 4 0,-4-1 106,-12 14 320,-3-8 84,5-8 486,7-11-290,35-12-600,11-15-149,-1-2 1,3-3-3,0-3 0,1-2-1036,17-2 0,1 1-3880,-14 5 1,-2 2 3816,-2 2 1,-4 3 0,-6 4 0,-28 7 0</inkml:trace>
  <inkml:trace contextRef="#ctx0" brushRef="#br0" timeOffset="47452">10106 11426 28059,'54'-7'97,"0"1"0,10-2 0,2 0-97,-17 2 0,2-1 0,1 0-1430,1 0 1,1 1-1,-1-1 1432,-4 0 0,-1 0 0,-1-1 3,16-1 1,-4 0 533,-16 1 1,-4 1-512,17-4 687,-31 5-816,-17 4-1154,-8 2-2884,0 6 4736,-7 13 1,5-9 0,-4 7 0</inkml:trace>
  <inkml:trace contextRef="#ctx0" brushRef="#br0" timeOffset="48676">10200 12068 25405,'17'-39'449,"-1"0"1,1 3 0,2 7-164,16 10-157,0 7 39,-2 6-95,6 30-57,-22 3 1,-2 6 8,0 17 1,-2 3-428,-4-3 0,-3-1 413,-3 1 1,-2-4-12,-1 5 250,0-6 19,0-23-113,6-28-55,3-19-95,9-29-6,5-1 16,-2 11 1,3-2-17,1 5 0,3 1-31,5-1 1,2 7 30,24 16-23,-18 41 57,-13 35-277,-14 7 246,-8-31 0,-1 0-3,0-1 0,-1 0-160,1 6 1,0-1 159,1 11-6,0 1-167,-3-31-214,-2-8-850,-1-6-8594,5-10 9558,1-8 0,0 2 0,-1 0 0</inkml:trace>
  <inkml:trace contextRef="#ctx0" brushRef="#br0" timeOffset="49126">12243 11078 27370,'26'-28'132,"4"11"0,6 3-284,9 5 1,2 3-709,1-3 0,0 1 196,-3 2 0,-5 1-1290,1-1-4536,-27 4 6490,-44 4 0,13-1 0,-22 2 0</inkml:trace>
  <inkml:trace contextRef="#ctx0" brushRef="#br0" timeOffset="49326">12428 10909 27292,'-1'-58'286,"-2"25"-152,-4 59-128,-2 25 33,3-19 0,0 5-242,-2 21 0,1 7-598,2-17 0,2 1 0,0 1 560,2 6 1,1 1-1,0-4 1,-1 2-1,2-7 1,7 13-1</inkml:trace>
  <inkml:trace contextRef="#ctx0" brushRef="#br0" timeOffset="49808">13426 10388 27499,'-4'47'119,"-1"1"1,0 13 0,0-4-104,-2 9-279,3-24 1,0-1 262,-4 4 4,-2-11-144,-4-9 227,-7-14-87,-6-5 39,-11-14-17,5-9 1,-1-6-1,6 5 1,1-4 75,-9-11 1,2-2 80,-7-15 99,23 16 0,3 0-278,6-24 0,25 21 0,9 4 0,4 7 0,6 5-440,15-2 0,4 3 440,-5 4 0,3 1 0,-7 1 0,3-1 0,-3 1 0,8-3 0,-2-1 0,12-3 0,-4-3 0,-17 2 0,-6 0 0,10-16-251,-11 6-2375,-37 16-1850,-21 38 4476,0 6 0,-1 2 0,-3 7 0,-6 14 0</inkml:trace>
  <inkml:trace contextRef="#ctx0" brushRef="#br0" timeOffset="50292">13832 10628 28367,'-1'64'101,"1"-19"-101,1 9 118,7-27-107,6-11 63,25-11-74,16-33 0,4-2-626,-28 4 0,-1-2 626,14-15 0,-7 6 298,-6 3-298,-6 11 0,-12 17 0,-4 42 0,-8 10 0,0-6 0,-2 2-433,1-5 0,0 0 433,0 2 0,-1 1 0,0-1 0,-2 2 379,-2 13 0,-3 1-379,-2-7 0,-3-2 0,-5 3 0,-4-5 0,-19 6 0,7-38 0,-3-9 0,-13-15 0,16 3 0,0-7-2163,6-19 1,6-8 2162,5-7 0,3 0 0,0 11 0,3 1 0,9 4 0,0 0 0</inkml:trace>
  <inkml:trace contextRef="#ctx0" brushRef="#br0" timeOffset="50760">14197 9652 27522,'18'-59'117,"1"11"-122,5 42-29,-1 3-33,-1 11 33,-7 10-145,-6 14 95,-9 1 0,-5 3 42,-10 3 0,-4 2 59,-2 8 0,-2-1 33,1-13 0,-1-3-16,-5 15 100,21-33 152,50-6-244,-5-10 0,6-2-1311,18-2 1,3 3 1268,-3 10 0,-4 2 0,-18-11 0,-6 3 0,-1 25 0</inkml:trace>
  <inkml:trace contextRef="#ctx0" brushRef="#br0" timeOffset="51110">12934 11252 26351,'58'-3'196,"0"1"0,1-1 0,1 0 0,0-1 0,3-1-164,-2-1 0,4-1 1,0 0-1,-3-1-452,-8 2 0,-2-1 0,-1 1 0,1-1 428,2-1 1,2 1-1,-3-1 1,-6 1 38,8-2 1,-11 1-15,-10-1 481,-27 6-3219,-31 17 2705,-24 24 0,12-15 0,-6 11 0</inkml:trace>
  <inkml:trace contextRef="#ctx0" brushRef="#br0" timeOffset="51808">13386 11945 26346,'13'-42'459,"-1"0"0,1 2 0,3 7-240,24 5-85,3 6-100,18 8-34,-18 14-6,6 18 0,-27 18-2,-13 6 0,-5 6-110,-4 9 0,-4 2-342,-1-11 0,-1 1 0,-2-3 334,-2 10 0,-1-5 126,-3-10 0,1-8 0,2-10 224,4-11-78,5-16-23,7-15 112,6-19-95,4-4 0,4-6-3,6-9 0,1-1-43,-1 1 1,2 0-95,0 4 0,-1 6 0,8-1 0,5 20 0,-6 50 0,-16 8 0,-3 8-54,-3 3 1,-4 3-303,-2 8 0,-2-1 104,-2 15 56,-1-13 162,0-15 34,0-16 1088,0-12-785,14-32 146,17-35-449,-12 24 0,3-3-343,5-9 0,2-1 343,-3 10 0,1 2 0,1-1 0,2 3 0,0 2 0,2 3 208,9 2 0,2 6-208,-6 11 0,-1 6 0,0 4 0,-4 7 0,8 35 0,-27 13 0,-9-11 0,-4 2-359,-6-1 0,-5-1 359,-7 4 0,-3-4 0,-5 7 0,-8-29 0</inkml:trace>
  <inkml:trace contextRef="#ctx0" brushRef="#br0" timeOffset="52693">9523 9813 23528,'23'-16'1719,"27"0"-1225,7 6-1461,-8 4 0,10-1 1141,-13 3 1,5 0 0,4-1 0,3 1 0,1 0-585,1 0 0,2 1 0,2-1 1,2 1-1,2-1 0,3 0 447,-12 1 0,4 0 1,1 0-1,1-1 1,2 1-1,-1 0 0,0 0 1,-1 0-1,-2 0-144,2 0 1,-1 0 0,-1 1-1,0-1 1,-1 1 0,0-1 0,0 1-1,0-1 107,0 1 0,1-1 0,-1 0 0,1 1 0,-2-1 0,0 1 0,-3-1 0,-2 1-265,15-1 1,-3 0-1,-3 0 1,0 0-1,-1 0 269,0 0 1,-1-1-1,-1 1 1,0 0 0,-1-1-13,-4 1 0,-2 1 0,1-1 0,-1 0 1,1 0 27,1-1 0,0 1 0,1-1 0,-2 0 1,-4 0 567,13-2 1,-4 0-1,-1-1-588,-1-1 0,-1 0 0,-9-1 0,13-10 1885,-30 1-1885,-18 6 2817,-3 2-2817,-1 1 1432,4 3-1432,6 0 303,-4 5-303,2-1-382,-13 2-3248,-3 0 3630,-22 0 0,14 0 0,-13 0 0</inkml:trace>
  <inkml:trace contextRef="#ctx0" brushRef="#br0" timeOffset="54861">14888 8621 26222,'43'-16'208,"-1"1"0,5 5 1,7 1-1,4 1 1,1 1-1335,-6 3 1,1 2 0,2 0 0,1 1 0,1-2 1125,-2 0 0,2 0 0,2-1 0,-1 1 0,-2-1 0,-4 0-2,6-1 1,-4 1 0,-1-1 0,-2 0-244,11-1 1,-3-1-1,-2 1-242,10-4 0,-7 1 574,-15 1 1,-6 0-749,8-7 1277,-27-1-1747,-13-4-2639,-35-18 2456,2 15 1,-5-1 1288,-9-5 0,-3 1 1874,5 5 1,2 2-399,-19-10 706,34 16 705,10 2-1283,8 4-683,17 2-610,0 5-73,14 12 322,-1 8-426,-5 7 1,0 7-52,-3 5 1,-3 6-34,3 14 1,-7 4-763,-15 5 1,-9-1-275,1-11 0,-6-1 1011,-11 2 0,-2-8 0,5-8 0,1-5 0</inkml:trace>
  <inkml:trace contextRef="#ctx0" brushRef="#br0" timeOffset="55476">17916 7723 24150,'-42'-34'1051,"-1"0"0,7 5 0,8 4-737,18 13-258,18 4 95,19 3-168,13 2 0,10 2-98,13 0 1,3 0-650,1 0 0,-1 1 716,-1 0 1,-6 0 47,2 0 281,-21 0-281,-20 0-101,-28 11 135,-40 32-1,10-3 1,-2 4-45,0 1 0,0 2-409,1 6 1,3 0 410,13-13 1,3 0-32,-2 10 1,3 1 526,7-9 1,1-1-469,0-1 1,4-4 59,11 0 55,9-26-5,14-14-124,7-6 989,8-6-992,-7 1 1,3 0-56,1 2 0,3 1-712,7 0 1,1 3-1706,-1 9 0,-2 6 78,-13 0 1,-3 4 2391,28 18 0,-38-13 0,-6-5 0</inkml:trace>
  <inkml:trace contextRef="#ctx0" brushRef="#br0" timeOffset="55943">19195 8001 27034,'29'-46'-2722,"15"2"-2963,7 24 5685,9-2 0,-27 9 0,-10 5 0</inkml:trace>
  <inkml:trace contextRef="#ctx0" brushRef="#br0" timeOffset="56678">19870 7003 26407,'-11'58'137,"-1"0"1,1 0 0,0 0-1,1 0 1,1 0 0,1-1-1,1 2-120,0 1 0,1 2 0,2-1 0,1-4-16,0 7 1,3-3 0,4-7 23,7-1 1,5-9 74,17 2-10,16-21-79,-5-33 48,-9-11 0,-1-9-59,-1-11 0,-2-7 0,-8 7 0,-1-3 0,-3 0-269,0-10 0,-4 1 299,-7 5 1,-4 4 3,-4 4-62,-18 18 28,-11 53 14,9-1 0,2 6-17,1 16 0,6 4 6,6-10 0,8-2 22,15 0 0,12-9 6,8-18 0,6-10 2,14-5 1,2-10-34,2-16 0,-4-9-147,-12 0 1,-6-4 148,-5-7 1,-7-2 14,-11 11 0,-4-2-17,-1-9 0,-2 0-28,-3 10 0,-2 2-90,-4-23 68,-11 44 33,-4 32 17,-1 16 34,7 9-29,3 3-10,14 1 618,10-4-966,6-17 0,7-2 143,2-3 0,2 0 207,-1-2 1,-1 0-15,22 10 17,-35-15 39,-10 7 140,-17-6-140,-10 5-27,-28-2-880,10-8-1003,-9 0-2296,28-11 4167,12-26 0,4 16 0,5-17 0</inkml:trace>
  <inkml:trace contextRef="#ctx0" brushRef="#br0" timeOffset="56896">21211 7068 27751,'-6'59'116,"-1"1"1,0 0-1,1 0 1,1 1 0,2 0-364,3-1 1,3 0-1,0-1-1288,-2-7 1,0-2 0,1-4 1534,1 3 0,1-6 0,-2 3 0,-2-37 0</inkml:trace>
  <inkml:trace contextRef="#ctx0" brushRef="#br0" timeOffset="57045">21189 7393 25359,'55'-28'-764,"1"1"1,-4-1-1,-8 6 1,-22 13-1,-4 0 1</inkml:trace>
  <inkml:trace contextRef="#ctx0" brushRef="#br0" timeOffset="57211">20099 7268 23825,'54'-5'-1133,"-1"-1"1,1 1-1,-4 0 1,1 1-1,-3 0 914,15 0 1,-7 1 0,10 0 0,-21 0 0</inkml:trace>
  <inkml:trace contextRef="#ctx0" brushRef="#br0" timeOffset="58707">22307 7146 24228,'22'-45'769,"0"0"1,-2 5-1,1 8-371,9 13-180,-1 9 42,-6 50 1,-4 19-191,-8-13 0,-3 4-531,2 11 1,0 8 0,-4-3 497,-4-10 1,-3-3-1,0 0-35,0-1 0,-2-1 0,1-1 15,-1 15 0,-1-5-17,0-10 0,-1-5-101,1-10 0,1-3-335,-2 20-1260,1-9-1391,1-7-6744,-11-30 9352,4-19 1,-3-6-1,7-2 1</inkml:trace>
  <inkml:trace contextRef="#ctx0" brushRef="#br0" timeOffset="59207">22361 7605 24620,'53'-12'-144,"0"0"0,-1 0 1,-2 1-328,-15 4 1,-2 1-527,2-2 1,-2-1 284,28-9 527,-12 0 483,-12-1 514,-14 4 339,-12 3-211,-6 7-111,-23 16-493,3 9 429,-15 16-620,10 3-5,6 14 23,22-9 10,9-7 158,18-18 178,4-24 130,16-30-270,-14 1-251,-15 7 0,-1-3 120,-4 0 1,-2 0-239,16-18 0,3 5 0,-11 28 0,-3 29 0,-5 15-91,-5 3 1,-1 4-16,-2-1 0,-2 1 52,1 3 1,-2-2 87,0 8 223,-7-26-48,-1-20-209,0-12 0,0-10-231,8-7 1,9-4 230,18-5 0,10-2 0,-5 2 0,-13 4 0,0 1 0,10 4 0,1 0 0,0 0 0</inkml:trace>
  <inkml:trace contextRef="#ctx0" brushRef="#br0" timeOffset="59523">24177 7048 26950,'19'-36'323,"1"0"0,-1 5 0,3 8-323,15 16-112,-1 20 107,-7 12-208,-16 11 0,-7 7 98,-11 8 0,-9 5 102,0-9 0,-3 2 0,-3-3-400,-9 13 0,-4-4 430,-2-6 0,1-6 67,-4 3-28,15-12 146,10-13 78,36-10-465,10-9 0,8-6-1912,2-2 0,6-3 1,1 0 1934,8-2 1,1 0 0,-4-1 0,7-2-1,-5 0 1,-17 3 0,1 0 0</inkml:trace>
  <inkml:trace contextRef="#ctx0" brushRef="#br0" timeOffset="59905">25324 6876 25175,'-55'1'353,"0"1"0,-6 14 0,9 10-283,27-1 0,6 5-406,-6 11 0,6 2 336,7 18 33,16 0 43,12-23 0,8 0-155,6-3 1,4-1 19,8 7 1,0-2 58,-9-12 0,-3-1 124,8 15-85,-30-17 129,-35 4-17,-29-5-176,12-11 0,-1-1-353,6-4 0,2-1-1264,-16-1 1726,42-13 1,11 6 0,4-7 0</inkml:trace>
  <inkml:trace contextRef="#ctx0" brushRef="#br0" timeOffset="60990">25846 7166 26306,'-47'-5'43,"1"1"0,-8 13 0,5 14-32,18 14 1,5 8-12,-2-3 0,4 1 16,7 3 1,7-2 34,13-7 83,13-5 219,29-34-197,-15-13 1,0-5-79,1 3 1,-1-3-74,0-9 1,-3-2 134,7-16-87,-16 16 1,-1 1 19,6-11-292,-5 10 152,-12 57 61,-8 9-173,1 26 106,-1-18-72,1-7 94,3-8 51,12-10 185,13-20 78,19-27-173,-3-7-68,-21 11 1,-1-1 83,9-11-5,6-9-163,-9 16-5,-1 5-56,-13 27-308,-5 27 179,-4 0-17,2 13-89,1-13 391,5-13 219,13-15-39,2-16-11,6-13-135,-5-1 106,6-8-128,-7 10-297,-4 4-336,-13 35 403,-8 6-246,-1 18-141,-1-11 264,4-4 409,1-10 50,7-5 556,14-30-450,-2 4-61,13-21 90,-7 14-118,10-2-202,-2 14-27,8 12 27,-12 12-5,-1 10-292,-5-4 180,4-5 11,5-5 6,1-7 22,1-12-82,-12-7 1,-2-7 142,-1-14 1,-2-5 50,1-1 0,-2-1-396,-3-9 1,-4 1 397,-5 13 1,-1 0 571,1-12 1,0 3-256,-5 14 0,1 6-117,4 1 16,-13 75-171,1 11 1,0 8-772,0-14 1,-1 2 0,1 2 743,0 3 1,0 1 0,1 0-5,0-2 1,1 1 0,0 0-187,0 4 0,0 2 1,1-4-113,-1-10 0,2-2 0,-1 0-467,0 3 0,-1 0 1,2-4-232,-1-4 0,1-4-1138,1 17 815,-1-35 1303,1-74 0,-2 41 0,0-48 0</inkml:trace>
  <inkml:trace contextRef="#ctx0" brushRef="#br0" timeOffset="61755">27223 7012 22207,'23'-43'849,"1"0"0,-3 5 1,2 11-834,17 28-49,-8 17-303,9 16-241,-21 12-3,-12-11 1,-8 2 402,-12-2 1,-7 0 184,-4 5 1,-5-3 10,0-11 1,-2-5 198,-18 5 824,34-21-488,25-14-554,16-9-22,23-18-37,-4 0 0,3-8-304,-14 8 1,0-3-1,0-2 371,-4 2 1,0-3-1,0 0 1,-3 0-224,2-4 1,-3 0-1,-3 1 369,4-18 0,-8 5 210,-7-1-308,-14 21 112,-26 49-33,1 22-119,5 2 1,1 6-103,5 0 0,2 4 114,4-1 0,0 3 0,2-1 104,-1 5 1,2 1-150,-1 12 1,6-2 4,12-18 1,7-7 524,3-10 0,5-5-494,13-1 1,2-8-20,-6-13 0,-1-6 25,1-6 1,-3-4-15,8-23 31,-16 5 0,-1-3 73,-6 0 0,-1-1-104,-1 2 0,-2 2 228,-1-15-279,-11 36 600,-6 22-560,-4 14 0,-6 17 50,0 8-64,8-14 0,3 0 93,10 22-18,23-6 7,6-26-63,16-26 124,-13-12-84,1-10-45,-1-7 58,-10 6 1,-1-1 76,17-13-7,-18 14 1,-1 2-123,8 0-12,-6 12-27,-2 6 16,-7 19-33,-4 8-34,-7 41 16,-8-27 1,-3 0 67,-2 0 0,-2 0-496,-17 25 193,-4-28-213,-3-7-688,-2-4 1204,-2-12 0,0-2 0,7 2 0,-23-3 0</inkml:trace>
  <inkml:trace contextRef="#ctx0" brushRef="#br0" timeOffset="62189">29036 6448 20481,'25'-43'1770,"-1"0"0,7-3 0,2 7-1283,20 9-352,-1 19-74,-12 49 40,-28 0 0,-5 8-1316,-1 17 1,-2 5 1242,-1-16 0,-1 1 0,-2 5 12,-2 1 1,-3 5 0,0 1-1,0-2-40,1-10 0,0-1 0,-1-1 0,0 1-378,-1 5 0,-1 1 0,0-1 0,0-6-437,-3 14 0,1-8-1182,4-17 1,2-5 2194,-1 7 0,3-21 0,1-6 1</inkml:trace>
  <inkml:trace contextRef="#ctx0" brushRef="#br0" timeOffset="62723">29119 6934 24788,'48'-6'-42,"1"0"0,0-1 0,10-2 0,-2 1-168,3 3 0,-2 0-112,-6-5 0,-3-2 193,-11-1 1,-3-2 125,-2 2 0,-4-2-87,-4-10 85,-22 13-29,-9 6 34,-5 5 370,-15 26 123,8 17-51,6 22-78,41-6-106,5-22-62,23-19 45,-14-19 341,15-28-302,-30 9 0,-1-4-204,0-1 0,-2-1 187,14-23-140,-20 23-89,-2 11-141,-4 31-223,-3 37 78,-7-12 0,-1 2 182,0-4 0,-2-1 70,0 27 470,0-44 40,0-6 190,10-45-493,23-23-286,-9 11 1,3 0-493,-2 7 0,1 2-4616,12-12 5187,-28 55 0,-9-4 0,-5 16 0</inkml:trace>
  <inkml:trace contextRef="#ctx0" brushRef="#br0" timeOffset="64239">25964 8420 24491,'36'-37'256,"0"1"0,-3 2 0,-2 10-217,5 24 28,2 36-59,-25-4 1,-4 4-9,2 3 0,-3 2-426,-7 7 0,-3-2 56,-7 19-67,-5-9 314,-1-12 359,4-15 872,10-28-368,29-47-588,4-8-366,-5 11 0,2 0 323,-6 11 1,1 0 49,7-5 1,2 3-154,19-6 239,-3 34-279,-25 66-67,-21-24 1,-4 3-126,-2 9 1,-2-2-116,-8 17 105,1-11 880,3-15-532,4-13-45,16-36 123,7-13-122,16-32-66,-16 28 1,2-2 39,9-12 0,2 0-34,-5 10 1,2 3-34,2 0 0,-1 10 300,3 19-275,-15 37-6,-11 18-44,2 5 44,4 3 6,8-7-224,10-10 75,1-25 1,7-5 145,7-8 1,2-6 4,1-3 1,0-6-265,2-8 0,-5-6 321,-13-3 0,-4-5 72,8-18 1,-4-6-137,-5-1 0,-3-3 119,0-3 1,-6 2-160,-14 17 1,-9 11 44,-13 16-17,-21 49 17,22-6 0,3 3-20,1 4 1,4 1-4,-1 1 1,7 1-155,18 12 1,10-3-94,-1-13 0,5-5 93,16 9 1,6-8 128,-2-18 0,1-6-19,1 0 0,-1-3 67,-3-8 0,0-5-25,15-11 0,-2-8 269,-13-10 0,-5-6-75,-12 9 1,-1-2 0,-4 0-156,-1-6 0,-9 1-14,-15-20-11,-19 44-84,-40 30 126,23 13 0,0 8-48,-5 10 0,4 5-25,7 6 0,11 1 59,18-11 0,8-4-12,19 6 1,24-36 246,-9-26 266,-15-6 0,-3-6-376,-2-3 1,-1-2-81,0-5 0,-3 1-62,2-11 362,-12 24-474,-6 31 112,-1 14-5,-3 14-147,1-1 1,0 3-70,1 0 0,3-1 288,12 20 140,16-42 40,5-39-96,-10-6 0,1-6 20,3 0 0,-1 0-146,-5 7 0,0 2-25,1 1 0,-3 7-5,-7 14-1,-7 21-145,-2 10 16,-5 9 1,-1 5-264,-4 2 1,0 0 63,1 4 1,-1-2 333,-5 12 79,5-30 72,6-28 370,14-33-311,-2 8 0,2-5-17,9-13 0,3-1-407,-4 7 0,1 2 303,1 3 1,1 4-90,9 1-39,-2 15 33,-4 8-89,1 39-420,-5 22-452,-12-11 1,0 2 171,-3-7 0,0-1-2398,12 23 12,8-40 3181,22-13 0,-23-7 0,6-4 0</inkml:trace>
  <inkml:trace contextRef="#ctx0" brushRef="#br0" timeOffset="64539">29246 8153 25152,'-41'-12'202,"0"-1"0,3 4 0,5 10-202,3 38 0,7 8-28,15-12 0,6 3-73,12 2 0,5-1-54,-3 0 1,4-1-85,11-3 0,2-3 26,11 7 163,-6-3 125,-13-2 4,-17 11-79,-21-13 44,-17 8-2,0-24 0,-5-4-1229,4 0 0,-1-2 1187,2 1 0,3-3 0,-6 2 0,30-7 0</inkml:trace>
  <inkml:trace contextRef="#ctx0" brushRef="#br0" timeOffset="64689">29651 8525 21287,'-21'29'-2180,"-1"0"0,-4 6 0,10-14 0</inkml:trace>
  <inkml:trace contextRef="#ctx0" brushRef="#br0" timeOffset="64956">27505 9412 28671,'55'-9'-3,"0"0"1,0-1-1,4 1 1,2 0-1,5-1-142,-6 3 1,5-1 0,3 1-1,-1 0 1,-4 0-1328,-1-1 1,-3 2 0,-1-1-1,4 0 1150,-2 0 1,4 0-1,0 0 1,-3 0-1,-7 2-74,0-1 1,-7 1-1,-3 1 131,6-1 1,-5 0-1092,8 1-276,-53 2-805,-48 4 1,-34 8 2436,19-3 0,-5 2 0,2-1 0,9-2 0,2-1 0,0 2 0,8 0 0,-1 0 0,0-1 0</inkml:trace>
  <inkml:trace contextRef="#ctx0" brushRef="#br0" timeOffset="65106">27546 9565 23125,'54'0'277,"1"0"1,-1 0-1,1 0 1,-1 0 0,1-1-1,1 0 1,0-1 0,-1-1-1,-2-1-1046,8-4 1,-3-1 0,1-1 0,2-1 265,-3 0 0,3-1 0,1 0 0,-1-1 0,-2-1 503,7-4 0,0-1 0,-3 0 0,-2 2 0,6 0 0,-4 1 0,-5 0 0,-4-6 0,0 1 0</inkml:trace>
  <inkml:trace contextRef="#ctx0" brushRef="#br0" timeOffset="65255">29404 9454 20123,'0'0'0</inkml:trace>
  <inkml:trace contextRef="#ctx0" brushRef="#br0" timeOffset="66175">3685 8135 24861,'-15'-13'123,"9"12"-117,30 39 123,8-1-96,11-9-298,-12-18 1,4-5 393,11-6 0,7-10-368,-1-8 1,9-7 0,2-5 0,0-2 357,-16 7 1,0-2-1,0-2 1,1-1-1,0-1 1,0 0-444,-1 1 0,1-1 0,1-1 1,-1-1-1,0 1 0,-2 0 1,-2 1 342,6-6 0,-2 0 0,-2 1 0,-2 2 0,-4 1-18,8-8 1,-4 2 0,-8 6 66,8-11-791,-7 12-3225,-19 47 3948,-11 39 0,-8-8 0,-8 12 0</inkml:trace>
  <inkml:trace contextRef="#ctx0" brushRef="#br0" timeOffset="93165">6325 13683 19714,'-4'-28'2649,"-1"5"-2201,4 18-184,-1 2-74,2 2-162,-2 1 39,1 2-16,-9 43 184,-3 16-811,1-3 1,-2 6 662,5-19 1,-1 0 0,-1 4 39,-1 1 0,-1 4 1,0 0-1,0-1-43,-1 7 0,0-1 0,1 0-62,-2-1 1,1 1 0,1-5 19,0 2 0,4-4-9,2-8 1,2-2-1,1-7 1,1-1 73,-3 27 162,5-34-207,1-38-62,0-45 11,0 21 0,0-3-524,0-23 1,2-8 515,1 17 0,1-5 0,0-2 0,0 1 13,1 2 1,0-1 0,1 1 0,0-1 16,1-3 1,0-2 0,1 2-1,0 4 26,-1 2 1,1 5 0,0 7 181,10-15 1153,-5 42-1159,12 38-160,-5 18 1,1 13-50,-3-11 1,1 6 0,1 1 0,-1 0-540,0-1 1,-1 0-1,0 0 1,1 1 513,2 6 1,1 1-1,-1-1 1,0-5 13,0-2 0,-1-5 0,-1-2-135,5 11 1,-1-5 119,-2-11 0,0-2 444,3 1 1,2-2-395,-1-11 1,1-3 140,22 21 307,-1-69-364,-24-24-1046,-8 0 0,-3-7 927,-5 17 0,-1-2 0,-1-2-13,1-5 0,-1-2 0,0-3 19,-2-1 0,0-5 0,-1 0 0,1 5-20,-1 1 1,1 5 0,-1-2 28,-1-10 0,0-2 0,0 11 827,-1 17 0,0 5-857,0-32 226,0 31-1218,0 1-6384,0 76 7376,0-3 0,0 4 0,0-11 0,0 0 0,0 3 0,0 0 0</inkml:trace>
  <inkml:trace contextRef="#ctx0" brushRef="#br0" timeOffset="93481">7538 13558 24055,'-18'52'311,"0"0"0,0 0 0,0 0 1,0 0-1,0-1 0,1 2 1,1 2-132,4-3 0,0 3 1,2 0-1,0 0 0,0-3-1119,1-1 0,1-3 0,1 1 0,0 1 969,-2 10 1,1 3 0,0-2 0,3-6-17,2 10 0,3-6 371,4-9 0,2-3-405,0-7 1,4-3-603,14 9 1,12-6 621,13-18 0,10-6 0,-7 2 0,-11 10 0,-1-3 0,4-19 0,1 0 0,0-1 0</inkml:trace>
  <inkml:trace contextRef="#ctx0" brushRef="#br0" timeOffset="93851">8117 13959 25634,'-45'36'621,"0"-1"1,4 8 0,10 6-454,18 9 0,8 5-1138,1-14 0,1 1 0,1 0 1003,0 1 1,1 1 0,2 1-6,3 4 0,2 0 0,2-2 344,6 12 1,5-5-345,1-20 0,4-2 0,2-5-6,5-6 1,3-8 13,6-4 0,-1-11 43,21-30-54,-31 5 0,-2-5 132,0-9 1,-3-9-158,-7-9 0,-4-10 0,-4-2-199,-4 10 1,-2-2 0,-3-1 0,-2-1 198,-1-4 0,-4-1 0,-1 1 0,-1 3-7,-3-6 0,-2 3 0,-5 8 7,-11 2 0,-4 13 0,-19 14-108,-9 11 108,26 19 0,0 11-1205,3 15 1,1 13-1,3 2 1100,6 6 1,4 3-1,1-2 1,-3-4 0,1-2-1,5-1 1,9 6-1,0 1 1</inkml:trace>
  <inkml:trace contextRef="#ctx0" brushRef="#br0" timeOffset="94082">8828 14576 28671,'-11'53'0,"1"0"0,-1-1 0,1-2 0,-1-9 0,0-3 0,-1 2 0,-1 1-754,-7 13 0,0-1 754,7-15 0,2-3 0,-4 0 0,4-4 0,7-10 0</inkml:trace>
  <inkml:trace contextRef="#ctx0" brushRef="#br0" timeOffset="94281">9445 14068 28440,'-11'47'38,"0"0"0,1 0 0,0-1 0,0-1 0,3-2-38,1 5 0,3-3-1030,-2 1 1,1 1-290,0-1 0,0 0 1319,0 3 0,0-3 0,-1 5 0,2-6 0</inkml:trace>
  <inkml:trace contextRef="#ctx0" brushRef="#br0" timeOffset="94548">9895 13420 27169,'55'35'191,"1"1"1,-19-2-1,2 7 1,-2 4-1,-5 2-176,-3 6 1,-5 4-1,-2 2 1,0 0-1061,2 0 1,-1 1 0,-2 1-1,-3-1 1045,-3-1 0,-3 2 0,-3-3 0,-6-4 0,-8-5 0,-5-4 0,-6 2 30,-3-3 0,-4 2 0,-5-1 0,-1-2-509,-6 1 0,-3-2 0,-4-2 1,-2 0 478,0-4 0,-5 0 0,-1-2 0,1-1 0,5-3 0,-5 5 0,3-3 0,1-6 0,-18-4 0,1 0 0</inkml:trace>
  <inkml:trace contextRef="#ctx0" brushRef="#br0" timeOffset="94716">11368 14133 23209,'-47'10'-1699,"0"0"1,-14-1-1,35 4 1</inkml:trace>
  <inkml:trace contextRef="#ctx0" brushRef="#br0" timeOffset="95150">5432 16107 26105,'51'-2'96,"-1"0"0,1-1 0,-1 1 0,9 0 0,1-1 0,1 1 0,3-1-1198,-7 1 0,2 0 0,1 0 0,2-1 1,0 1 1112,-4 0 0,1 0 0,2-1 0,0 1 1,0 0-1,0 0-167,3-1 1,0 1 0,0 0 0,1-1-1,3 1 1,3-1 174,-15 1 0,2-1 0,2 1 0,1-1 0,1 0 0,2 0 0,-1 0 0,1 0 0,-1 0 0,-1 0-36,1-1 0,1 1 0,0 0 0,-1-1 0,1 1 0,0-1 0,0 1 0,0-1 0,0 1 0,-1-1 32,0 0 1,0 1 0,0-1-1,0 1 1,0-1 0,0 0-1,-1 1 1,-1-1 0,0 0-1,-1 1-127,7-2 0,1 1 0,0-1 0,-1 0 0,-3 1 0,-1-1 0,-4 0 0,-4 1 113,17-2 0,-7 1 1,-4 0-1,-1-1 249,12-2 1,-3 1-1,-11-1-1480,-13-1 1,-22 0-2266,-68 2 0,-39 2 3495,33 3 0,-6 1 0,-3 1 0,0 0 0,2 0 0,-3-1 0,2 1 0,1 0 0,0 0 0,5 1 0,0 0 0,-1 0 0,1-1 0</inkml:trace>
  <inkml:trace contextRef="#ctx0" brushRef="#br0" timeOffset="95481">5998 16334 19742,'-34'3'1518,"0"-1"0,-19 2-1014,102-8-443,-12-1 1,8-2-1470,7 1 1,9-2 0,7 0 1491,-19 2 1,4-1 0,4 0 0,2 0 0,2-1 0,2 1 0,-1 0-147,-6 1 1,1 1-1,1-1 1,1 0-1,1 1 1,1-1 0,1 1-1,1-1 1,2 0 149,-6 1 1,2 0 0,1 0-1,2 0 1,0-1 0,1 1 0,1 0-1,-1 0 1,-1 0 0,0 0 0,-2 1-1,-1-1-136,3 0 1,-1 1 0,-1-1 0,0 1 0,-1 0 0,-1 0 0,1 0 0,-1 0 0,-1 0-1,1 1 73,3-1 1,1 0-1,1 0 1,-2 1 0,0-1-1,-1 1 1,-2 0-1,-2 0 1,-3-1-146,17 0 1,-5 0-1,-3 0 1,0 0 0,1-1 203,1 0 0,2 0 0,0-1 0,-3 0 0,-5 0 153,-5 1 1,-3 0-1,-3-1 1,-1-1-175,12-2 1,-3-1-1,-11-1-231,-4-8-229,-69-4 397,-7 9 0,-2 2 0,-12-2 0,-14-3 0</inkml:trace>
  <inkml:trace contextRef="#ctx0" brushRef="#br0" timeOffset="95614">10626 15951 22817,'-61'-1'-1098,"1"0"0,-2-1 0,4 1 1,3-2-1,7 0 0</inkml:trace>
  <inkml:trace contextRef="#ctx0" brushRef="#br0" timeOffset="99521">1448 15091 21590,'-18'-43'991,"0"0"1,1 5-1,-1 9-638,-5 19-247,-7 10-27,-7 19-46,-7 15-33,19 3 0,-1 10 0,4-3 34,2-1 0,3 0-21,-3 4 0,-1 3 0,13-3 88,22 1 0,11-5-563,-4-11 0,3-3 509,19 8 1,4-5-37,-6-12 0,1-3-11,15 4 0,-1 2 90,-12-1 0,-5 3-4,1 7 1,-11 3 87,-22 22-76,-20-24 0,-9-3-302,-5-4 1,-4-4 253,0 0 0,-1-1-50,1-2 0,0-2-324,-22 6-4231,39-43 1449,38-29 1,19-13 2205,-15 15 0,2-1 1,2-4 504,-4 10 0,2-3 1,1 0-1,0-1 1,-4 1 433,2-4 0,-3 1 0,-1-1 1,-1-1 906,1-3 1,-2-2-1,-1 0 1,-2 5-31,-3 4 1,-2 3-1,-1 0 532,3-19 0,-5 8 2071,-13 16-3031,-6 23-320,-5 13 128,-5 40-234,8-5 0,2 7 938,0 14 0,3 8-975,3-13 0,1 6 0,0 2 0,2-3-1,3 10 1,2-1-1,0 1-44,-2-12 1,0 1-1,0-2 1,1-4-116,5 11 1,1-9-107,2-1 922,-8-31-423,-3-19-112,-14-60-124,5 9 0,-1-4-406,0-1 0,0-1 401,1-5 0,4 4-15,7 24 1,4 3-33,17-27-4,16 15 0,-3 24 1,6 5-23,3 3 0,2 4-107,13-1 1,-1 1 331,-15 5 0,-3 0-169,-6 0 0,-5-1 90,-3-5 279,-9-9 1003,-15 3-1304,-26 2-40,-5 15-28,-20 20 0,8 17 6,2 16 13,18-25 1,2 3 176,1 12 1,3 1-177,3-8 0,6-1 114,10-1 0,6-6-134,15-8 118,27-40-56,-11-28-364,-21 7 1,-1-9 0,-3-5 311,-4-1 0,-3-4 0,-2-4 0,-1-1-567,-1 3 1,0-2 0,-1-2-1,-2 1 1,-1 2 554,-1-6 1,-2 1 0,-1 3 0,-3 2 2,-2-8 1,-2 4 0,-3 12-2,-12-3 0,2 29 0,1 17-23,2 37 1,2 18 22,6 7 0,3 9 0,3 3-270,3-3 0,1 3 0,2 1 0,1-1 173,-1-4 1,0-1-1,2-1 1,7-2-837,7-1 0,6-1 1,3-4-1,3-8 1118,7-9 0,4-8 1,-3-2-1,6 9 0,-2-4 1,-2-14-1,0 0 0</inkml:trace>
  <inkml:trace contextRef="#ctx0" brushRef="#br0" timeOffset="99655">3503 14763 20582,'-32'44'0,"0"-1"0,7-8 0,0-1 0</inkml:trace>
  <inkml:trace contextRef="#ctx0" brushRef="#br0" timeOffset="101589">1105 17214 26698,'-22'-44'500,"1"-1"1,0 2-1,8 2-253,27-15-1653,9 1 1473,21 6-79,-3 27 1,3 5 8,-8 4 1,1 5-38,13 7 1,-1 8 22,-13 5 1,-4 7-101,-1 7 0,-3 6 80,-4 3 1,-3 5 15,-2 20 1,-5 5-50,-5-5 0,-3 1 20,0 2 0,-4-5 122,-4 1-10,0-61-62,-1-47 3,3 14 0,-1-4 11,0-21 0,2-3-42,5 7 0,3 1-51,1 2 1,5 5 753,20 1-737,5 59 610,-2 23-584,-8 5 0,2 5-376,3-1 0,3-1-261,9 4 1,3-4 627,-14-12 1,2-11-29,5-18 0,-3-13 168,1-23 6,-16 2 0,-5-5 100,-8-14 1,-5-3 86,-1 1 1,-3 0-116,-3 1 1,-2 3-174,-3-12 0,-3 54-17,3 32 17,3 9 0,2 5-11,4 3 0,4 1 410,4 6 0,4-2-371,3-14 0,4-5 72,14 0 200,-8-35-300,-20-14 56,-5-16-51,-5-9-5,-8 9 0,-3-3-3,-3 0 1,-1-1 18,-2 1 1,0 1-12,1 6 1,3 3 185,2-2 5,6-3-185,26 6-11,27 4-34,10 10-164,-20 15 1,1 6 163,21 12 31,-29-2 0,-1 3-14,0 1 1,-2 4-162,5 11 0,-3 5 58,-9-4 0,-3 0 120,2 4 0,-6-3 0,-12 6 84,-13-24-51,-8-27 202,-16-34-92,18 6 0,2-5-84,-1-14 0,3-1-67,3 8 0,4 2 11,9 5 0,4 6 44,11 1-108,15 16 55,7 10-42,-6 20 1,2 9-23,0 4 0,0 5-96,5 12 1,-4 2 89,-8-8 1,-6-2-31,5 20 106,-20-32 540,-4-11-400,-2-29 157,-1-31-241,0-12-137,0 24 1,0-1 86,0-18 66,3 7-72,4 10 0,4 14 0,3 13-128,11 28-460,3 26-177,-12-12 1,0 1 75,7 23 386,-8-15 247,-8-28 429,7-22-322,11-35 89,4-3-131,-10 14 0,0 2 394,14-11-196,0 10-56,0 11-5,0 12-146,1 6 73,21 9-73,-18-2 0,2 0-20,0 1 1,0-1-254,4-3 1,-2-3 205,19-12-34,-6-12 101,-7-8 134,-25 7 1,-5-4-23,-5 0 0,-5-1 17,-3-31 39,-18 17-163,-14 32-5,-2 13 28,-5 25-22,1 15 19,17-9 0,2 4-25,-1 17 0,2 2 193,4-5 1,4 0-130,5 0 1,3-3 36,10 4 50,14-36-11,-4-27 179,9-31-238,-16 17 1,-2-1-15,14-30-67,-7 14 0,-9 33-67,2 7 67,3 8-34,4 8 73,6 4-39,23 8-78,13-9 81,-22-19 0,-1-6-3,-6 0 0,-3-4-127,-3-12 0,-5-5 127,3-26 17,-14 10 0,-3-7-10,-4 10 0,-1-3 1,-3-2-595,-5-13 0,-3-3 1,-1 3 589,2 10 1,-1 3 0,-3 1-6,-3 3 0,-2 1 0,-2 9-192,-18-11 82,-1 21 106,4 49-8,16 35 0,9 17 10,5-16 1,5 4-1,4 1-461,0-10 0,3 1 1,2 0-1,2-2 465,3 5 0,3-2 0,5-7 0,15 1 0,5-9 298,-7-12 1,4-5-2705,17 0 1,3-5 2405,-13-6 0,-1-3 0,-3-1 0,-5-3 0,-4-7 0</inkml:trace>
  <inkml:trace contextRef="#ctx0" brushRef="#br0" timeOffset="102454">3556 17424 24295,'-38'24'368,"0"-1"1,0 1-1,-16 13 1,9 4-294,20 0 1,7 1-399,0 3 1,3 1 369,3-1 1,3-1-380,3-3 1,2-2 465,6 26 259,34-23-225,0-27-129,27-29 191,-13-28-79,-25 13 0,-2-4-34,-3-1 1,-2-7 78,-5-5 0,-3-8 0,-4-3-389,-6 4 1,-3-5-1,-2-1 1,0 0 222,-2-6 1,-1-2 0,-2 1 0,0 2-292,0 9 1,0 1 0,-1 3 0,-1 4 260,-10-19 0,1 17 0,7 31 188,-2 74-188,11-9 0,3 10 0,3 3 0,1-7 0,2 2 0,1 1 0,0-1-257,-2-2 0,1 1 0,0-2 0,3-2 154,4 5 0,4-3 1,0-9-520,17 13-91,7-10-777,10-4-665,-12-25 1,3-7-1159,-1-11 0,0-11 2814,3-12 1,-5-9 1016,-10-3 0,-8-4 418,-5-11 0,-7 0 122,-5 10 1,-2 1 403,-2 0 0,-1 0 520,0 3 0,-1 2 40,-10-18-151,5 56-1485,1 23-319,6 9 1,2 5-32,2-3 0,2 0-184,1-1 0,1-1 148,17 28 264,-2-33 0,5-4-382,32 1 126,-22-28 1,-1-10 83,-2-13 1,-4-8 78,-7-2 0,-5-4 39,-3-2 0,-3 1 204,1-15 191,2 2-538,8 24 361,19 34-428,-3 21-56,-12 0 0,-2 3-202,11 18-372,-17-16 0,-3 1-709,-2 21-1349,-30-4-499,-11-30 3187,-21-46 0,29 14 0,4-20 0</inkml:trace>
  <inkml:trace contextRef="#ctx0" brushRef="#br0" timeOffset="102770">4576 16733 27191,'0'53'177,"0"-1"0,0 0 0,2-1 0,1 0 0,1-3-160,4 7 0,2-4-1321,3 0 0,2-1 1256,1 1 1,1-2-197,0-8 0,0-1 96,-1-3 1,-1-1-463,12 16 252,-9-19 894,-8-18-200,-20-50-67,-6-7-118,1 1 0,0-3 6,1 6 0,2-1 114,-1-18 1,5-2-199,4 9 0,6 2-166,10-4 1,7 5-899,20-4-1110,19 31-6564,-19 17 8665,-9 2 0,-14 1 0,-9 0 0</inkml:trace>
  <inkml:trace contextRef="#ctx0" brushRef="#br0" timeOffset="102922">3812 16869 25836,'61'-25'-1312,"0"0"0,-19 6 0,-6 3 1,0 7-1</inkml:trace>
  <inkml:trace contextRef="#ctx0" brushRef="#br0" timeOffset="103088">5530 16800 24895,'-14'49'-734,"0"-1"0,1 1 0,3-5 1,1-4-1,4-7 0</inkml:trace>
  <inkml:trace contextRef="#ctx0" brushRef="#br0" timeOffset="103288">4131 18119 28671,'48'-32'-109,"1"0"0,0 0 0,-1 0 0,1 2 0,-1 0 0,2 2 0,1 4-1293,6 4 1,3 3-1,-1 3 1,-4 1 935,1-1 0,-3 3 0,-2-1 0,-2 1 1,-2 1-1,-8 3 0,1 4 0</inkml:trace>
  <inkml:trace contextRef="#ctx0" brushRef="#br0" timeOffset="103438">4151 18375 25545,'58'-20'-262,"0"0"0,-1 0 0,1 0 0,0 0 0,-4 0 0,-1 0 0,0-2 0,-1 1 0,-1-2 0,10-7 0,0-1 0,-3 0 0,-4 1 0,-7 3 0,0 0 0,0-1 0</inkml:trace>
  <inkml:trace contextRef="#ctx0" brushRef="#br0" timeOffset="103588">5615 17762 15087,'38'-11'0,"0"-1"0,24-7 0</inkml:trace>
  <inkml:trace contextRef="#ctx0" brushRef="#br0" timeOffset="452330">864 860 21545,'12'57'1166,"-1"-4"-881,6-14-78,-4-3-5,-3-5-34,-2-8 84,-3-5 213,0-9 33,2-4 169,6-6-174,11-13-210,21-22 0,8-9-1011,-20 15 0,1-2 0,3-2 728,3-3 0,4-3 0,0-2 0,-1 3 16,-6 3 1,0 2 0,-1 0 0,-1 0-15,10-8 0,-1 2 0,0 0 69,-3 2 0,1 1 0,-2 1 66,10-7 0,-1 3-42,-4 2 0,-4 3-11,-13 12 0,-4 3-84,3-3-17,-22 18-207,-5 5 484,0 0-2892,5 11 2641,11 12 0,-7-7 0,6 5 0</inkml:trace>
  <inkml:trace contextRef="#ctx0" brushRef="#br0" timeOffset="456652">22633 2124 14281,'-49'-8'1659,"1"1"1,-2-1 0,6 0 575,7-3-1316,5 2-29,18 5-302,11 3 409,3 1-302,15-1-387,26 1 0,15 0-250,-2 0 1,9-1 0,3 1 0,0 0-443,-14 0 0,0 0 0,1 0 0,2 0 0,4 0 393,-6 0 1,4 0 0,3 0 0,1 0 0,1 0-1,0 0 1,-2 0 0,-2 0-10,7 0 0,-2 0 0,-1 1 0,-1-1 0,2 0 0,0 1 4,-4-1 0,2 0 0,0 0 0,0 0 0,-1 1 0,-2-1 0,-2 0-4,7 1 0,-1-1 0,-3 1 0,-3-1 0,-4 0 16,9 1 1,-5-1 0,-7 0-11,-7 0 0,-8 0-6,-9 0 56,-7 0-23,-6 0-318,-5 0-1385,-5 0-3841,-2 5 5991,-4 11 0,3-7 0,-3 6 1</inkml:trace>
  <inkml:trace contextRef="#ctx0" brushRef="#br0" timeOffset="457376">13266 4029 25741,'60'-7'114,"1"0"0,-1 0 0,3 1 1,0-1-1,-2 1-84,-3 0 0,-1 0 0,-1 1-1917,2-1 0,0 1 0,-1 0 1889,-8 1 0,-1 1 0,2-1 469,11-1 1,1 0-1,-6 0-1110,-8 2 1,-4-1-1064,9 0 1,-22 0-3144,-60 2 4845,-23 5 0,-5 1 0,-7-3 0,23 3 0,-1-1 0</inkml:trace>
  <inkml:trace contextRef="#ctx0" brushRef="#br0" timeOffset="457635">13366 4167 24447,'53'-2'72,"0"1"0,0-1 0,0 1 0,0-1 0,1 0 0,-1 0 0,-1-1-72,14-2 0,-1 0 0,-3-1-815,-13 1 1,-3 1 0,-2 0 817,7-3 0,-8 1 86,-5-2 712,-13 3-2738,-12 2-2620,11 2 4557,20 1 0,-18 0 0,10 0 0</inkml:trace>
  <inkml:trace contextRef="#ctx0" brushRef="#br0" timeOffset="458735">15962 5847 21427,'66'-4'372,"1"1"1,-12-2 0,10 0-1,3 0 1,1-1 0,-4 0-333,-10 2 0,-3-1 0,1 0 1,1 1-1,3-1-407,-2 0 0,3 0 0,3 0 0,0 0 1,0 0-1,-3 0 0,-4 1 374,15-1 0,-4 0 0,-3 1 0,-4 0-7,-1 1 0,-3 0 0,-6 0-17,0 0 0,-9 1 586,-5 1-1532,-9 0-244,-13 1-6287,-55 2 7494,0 3 0,-14-1 0,26 1 0</inkml:trace>
  <inkml:trace contextRef="#ctx0" brushRef="#br0" timeOffset="459035">16158 6043 25629,'58'-15'163,"0"0"1,3 4 0,6-1 0,1 2-164,-15 2 0,1 1 0,1 1 0,1-1-360,-1 1 1,3 0 0,0 0 0,-3 1 0,-5 0 366,2 0 1,-4 0 0,-2 1 7,3 0 0,-1 0 0,-6 0 165,21-3-129,-25 3 332,-26 3-809,-8 0-1047,-3 1-3512,10-1 5214,16-5 1,-10 4 0,7-3 0</inkml:trace>
  <inkml:trace contextRef="#ctx0" brushRef="#br0" timeOffset="459237">18359 5976 26726,'29'2'-2845,"-7"0"-101,-17 8 2946,-27 5 0,17-5 0,-19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38:35.344"/>
    </inkml:context>
    <inkml:brush xml:id="br0">
      <inkml:brushProperty name="width" value="0.09071" units="cm"/>
      <inkml:brushProperty name="height" value="0.09071" units="cm"/>
      <inkml:brushProperty name="color" value="#0000FF"/>
    </inkml:brush>
  </inkml:definitions>
  <inkml:trace contextRef="#ctx0" brushRef="#br0">8460 495 24962,'1'3'1294,"0"14"-1048,0 31 1,-1 9-186,1-14 1,-1 3-771,1-2 1,-1 4-1,-1-3 706,0 8 1,-2-4 2,1 1 0,-1-1-278,0-1 1,1-1-1185,-4 7 1,7-6 1461,25-8 0,-19 9 0,20-60 0</inkml:trace>
  <inkml:trace contextRef="#ctx0" brushRef="#br0" timeOffset="195">8868 415 26015,'-6'53'44,"-1"1"1,1 0 0,0 11 0,0-2-437,2-1 0,2 0-3204,0 3 0,1 0 3596,-2-7 0,0-2 0,2-7 0,-1-4 0,-3 8 0</inkml:trace>
  <inkml:trace contextRef="#ctx0" brushRef="#br0" timeOffset="363">8491 1094 24883,'37'-37'-2183,"1"0"1,3 1 0,3 5 2182,8 13 0,-2 5 0,7-4 0,-25 8 0,0 0 0</inkml:trace>
  <inkml:trace contextRef="#ctx0" brushRef="#br0" timeOffset="862">9068 798 25416,'23'35'-264,"1"-2"-475,4-2 633,-5-13 106,8-2 28,-8-13 67,-3-11 157,0-6 364,3-26 331,-3-3-230,0-8-527,-9 19-128,-4 16-18,-3 13-38,2 14 33,2 10 34,3 21-28,2 20-45,-6-20 0,0 8 0,0 2-781,-2-4 0,0 2 0,0 2 1,0-1 778,1 14 0,0 1 0,-1-2 2,0 2 0,-1-2 0,-1-7-6,-2-13 1,0-3-35,-1 5 1,-3-2 39,-5-7 0,-3-2 20,-3-1 0,-3-4 24,-17 5 18,-4-46-56,15-21-6,11 2 0,3-5 1314,2-8 1,4-6-1371,3 3 0,4-5 0,2-3 0,3 0-634,6-1 0,3-1 0,3 0 0,0-1-412,-2 7 1,-1-2 0,2 1 0,1 1 0,2 3-299,4-1 1,2 1-1,1 3 1,2 3 1399,9-6 0,2 3 0,-5 7 0,-12 13 0,-3 2 0,6-4 0,-1 0 0</inkml:trace>
  <inkml:trace contextRef="#ctx0" brushRef="#br0" timeOffset="1095">9893 508 26659,'-35'-13'975,"6"47"-852,25 26 0,7 12-123,-4-23 0,1 1 0,1 2-1115,0 13 0,2 3 1,0-3 1112,0-12 0,1-3 0,0 1-8,2 4 1,0 1 0,1-3 165,2 12 1,0-2-1342,1 4 0,0-5-1730,-5-25 0,0-5-1219,3 14 4134,-10-49 0,1-1 0,-2-9 0</inkml:trace>
  <inkml:trace contextRef="#ctx0" brushRef="#br0" timeOffset="1379">9815 829 25780,'29'-39'31,"1"0"1,-2 3 0,1 11-116,15 25-151,-1 10-57,-8 5 12,-7 31 364,-20 9 107,-17-18 0,-6 0-35,-18 19-139,8-31 0,-3-5 45,-9 2-937,6-6 875,43-28 0,-15 11 0,31-19 0</inkml:trace>
  <inkml:trace contextRef="#ctx0" brushRef="#br0" timeOffset="1711">10407 749 23612,'-14'55'52,"0"0"0,1-4 1,4-3 14,8 11-11,4-6-45,7-7 146,7-10-56,8-14 190,23-12-56,-12-19 185,13-14 180,-19-15-141,-6-9-22,-6-6-196,-11 13 0,-4-2-180,-5 2 1,-5 1-236,-7-4 1,-6 4-1216,-22-6-1904,-21 28 3293,29 26 0,2 4 0,-3-6 0,-4 15 0</inkml:trace>
  <inkml:trace contextRef="#ctx0" brushRef="#br0" timeOffset="3186">11795 664 18414,'-5'-49'1585,"-1"0"0,1 4 1,0 6-561,0 8-292,1 8-167,2 6-230,0 8-336,2 5 124,-2 18 195,-1 35-196,0-5 0,0 4-73,0 0 1,1 1-410,0 7 0,0-1 359,1-13 0,1-3 0,-1 1 0,2-1 3,-1-2 0,4 0 44,4 5 1,5-3 92,27 14-132,-9-31 1,2-9 24,26-20-30,-29-9 0,-2-6-3,11-32 33,-15 6 1,-3-5-15,-4 2 1,-3-2 33,0-2 1,-3 3-54,-1-12 0,-13 40-6,-4 41 17,-4 12 741,-2 23-769,6-8 0,4 4 17,4-2 0,5 1 17,9 4 0,6-3-15,-3-16 1,5-7-3,8-8 0,2-8 0,16-15 0,1-12 40,-3-14-38,-20-2 1,-3-6 19,-5-2 1,-4-2 5,1 1 0,-4 0 0,-5 6 0,-5 4 90,-2 2-118,-4 15-17,-1 8 17,-5 21-56,4 24-11,21 25-43,1-21 1,5 0 22,0-7 1,2-2 21,2-1 1,0-3-54,6 8 12,-3 8 106,-14-12 17,-4 4-17,-22-15 0,-8-4-129,-12-2-1003,-4-7-1416,3-3 2548,4-26 0,15 16 0,4-17 0</inkml:trace>
  <inkml:trace contextRef="#ctx0" brushRef="#br0" timeOffset="3453">11942 718 24318,'48'-18'-305,"-1"1"0,0 0 0,11-2 1,2 2-1,-8 3 0,-14 6 1,-3 2-1,8-1 0,0 0 1</inkml:trace>
  <inkml:trace contextRef="#ctx0" brushRef="#br0" timeOffset="3737">13137 381 26794,'-5'47'147,"0"0"0,0 0 1,2-1-112,2-9 1,2-1-843,-1 3 1,0 0 802,0 0 1,0 0-217,1-1 1,0-1-71,0-2 0,0-1-2520,1 2 0,0-2 2875,-3 7 0,1-7 0,-3-28 1</inkml:trace>
  <inkml:trace contextRef="#ctx0" brushRef="#br0" timeOffset="4434">12880 871 24144,'62'-24'121,"-1"0"1,-4 2-1,-3 1-46,-7 4 1,-2 1 142,-6 1 1,-2 0-28,-1 1 0,-4 1 150,6-3-162,-30 12 415,-4 13-398,-4 23-168,3 20-28,2 2-6,6-5 6,4-22 34,2-10 16,2-8 51,0-5-101,3-9 45,15-22-45,8-12 0,1-6-62,-3 5 62,-18 20-173,2 7 22,-10 6 145,1 27 6,-7 1-34,1 21-128,4-8-124,7-2 79,8-6-39,5-7 179,8-10 39,-12-9 0,3-5 47,-2-9 1,1-4 13,-1 2 1,-1-2 25,-6-7 0,-4-2 131,0-13 398,-8-15 0,-11 7-437,-23 7-145,-2 21-1,-17 33 68,10 15-45,10 10 0,2 5-28,5-6 0,2 1-200,-2 14 0,3 5 200,4 6 0,5 1-17,7 0 0,1 0-3,-2-1 1,1-1-32,5-11 1,1-4-50,0 5-119,-5-12-50,-4-11-957,-11-10-3423,-33-28 230,1-9 4419,6-3 0,1-1 0,5-1 0,5 2 0</inkml:trace>
  <inkml:trace contextRef="#ctx0" brushRef="#br0" timeOffset="4617">13558 332 26743,'11'-41'-2458,"0"9"0,1 32 1,-4 0-1</inkml:trace>
  <inkml:trace contextRef="#ctx0" brushRef="#br0" timeOffset="22192">15059 646 6971,'36'-14'-100,"-1"-1"1,19-7 0,-49 20 0</inkml:trace>
  <inkml:trace contextRef="#ctx0" brushRef="#br0" timeOffset="22256">15059 646 6938,'0'0'0</inkml:trace>
  <inkml:trace contextRef="#ctx0" brushRef="#br0" timeOffset="22671">15173 649 9458,'5'-2'1960,"-1"1"-2446,-4 1 1,0 0 0</inkml:trace>
  <inkml:trace contextRef="#ctx0" brushRef="#br0" timeOffset="23103">15182 646 20470,'-7'-65'636,"0"0"1,7 2 0,11 8-492,12 28 1,8 5 50,8-5 0,-1 3 40,7 3-141,10 2 280,-16 32-3,-22 17 1,-5 9-197,1 3 1,-3 6-918,-4 1 1,-3 4-1,-1 0 812,-2-1 0,-1 0 0,0 1-53,-1 2 1,0 0 0,-1-1 51,1-3 0,-1-1 0,0-1-54,-1-2 1,-1-1 0,1-1-48,-2 14 0,-1-3-653,0-4 1,-1-4-722,-4 11-6930,-11-55 8335,8-31 0,-1-7 0,8 11 0</inkml:trace>
  <inkml:trace contextRef="#ctx0" brushRef="#br0" timeOffset="23637">15160 1032 24452,'44'-21'-398,"0"0"1,0 0-1,-1 0 1,-1 0-1,-2 3-347,6-2 0,-1 2-1161,-2-1 0,-1-1 1693,-3 1 1,-3-1 212,-5 3 0,-2-1 777,14-15 181,-18 5 1759,-14 5-1815,-25 11-482,-1 10-191,-13 18 1422,9 14-1570,11 1 0,4 5-59,2 4 1,5 2 49,9 4 1,5-2-70,-2-10 0,4-5 115,31 2-1,-13-28-78,-6-17 292,-5-14-6,-7-14 11,-7-13-42,-8 15 0,-2-2 22,0 2 1,0 0-258,-1 1 0,2 2 58,2-15-117,8 32-50,23 11 11,19 32-76,-18 0 0,-2 6 20,-1 14 0,-5 4 95,-8-7 0,-5 1 56,-6 6 0,-7-4 145,-11-5 225,-4-2 78,-7-37-465,10-40-358,17 7 0,6-2-642,3-5 1,7-1 857,5 8 1,6 0 0,-3 5 0,16-9 0,-20 19 0,0 0-1</inkml:trace>
  <inkml:trace contextRef="#ctx0" brushRef="#br0" timeOffset="24288">17158 646 25259,'-41'1'158,"-1"0"1,1 4 0,5 8-84,12 14 1,4 7 25,-2-1 0,2 4-101,-1 14 0,4 2 0,7-8 0,5-1 84,5-2 0,6-5 78,26 5-162,17-49 84,-9-19 0,-1-12-17,-12 4 1,-1-4-1,-1-2-490,1-1 1,-1-2 0,-3-1 489,-2-4 0,-2-1 1,-3 3 27,-3-8 0,-3 3-479,-1 0 1,-2 2 573,-3 4 1,0 1-90,-2 8 0,0 2 5,-1-13-151,-12 29 45,-4 66 22,5-1 1,1 6-23,2 6 0,2 1 163,2 7 1,4-3-164,3-19 0,5-2-151,7 8 0,7-3 498,4-15 0,4-3-333,-1 1 0,1-8-14,30-20 0,-22-26-34,-2-18 73,-4-12-39,-6-4 6,-4 2 67,-7 0-73,-6 26-39,-4 39 5,-5 20 34,2 35-302,9-12-431,5-19 1,6-2-2114,6-10 1,4-7 2845,4-11 0,0-4 0,11-3 0,-19-28 0</inkml:trace>
  <inkml:trace contextRef="#ctx0" brushRef="#br0" timeOffset="24421">17698 334 20145,'42'36'-2390,"-18"-13"0,-6-12 1</inkml:trace>
  <inkml:trace contextRef="#ctx0" brushRef="#br0" timeOffset="24703">18368 250 27118,'-25'61'124,"0"1"0,0 0 0,8-7 1,1 3-1,3 1 0,3 1-158,5 0 1,3 2-1,2-1 1,0-1-347,-1-3 1,1 0 0,0-1 0,-2-3-443,0 4 1,-2-2-1,-4-7-2346,-7-3 1,-6-7 3227,-6-11 1,-3-7 0,-9-6 0,3-23 0</inkml:trace>
  <inkml:trace contextRef="#ctx0" brushRef="#br0" timeOffset="24836">17905 867 23075,'43'-38'28,"1"0"0,4 1 0,3 6-1017,2 12 0,3 5-3927,3-3 1,1 1 4823,-16 4 1,1-1-1,-5 2 1,-3 1 0,-5 1-1,17-5 1</inkml:trace>
  <inkml:trace contextRef="#ctx0" brushRef="#br0" timeOffset="25071">18740 205 25791,'-32'51'459,"0"-1"0,3 1 1,7 0-418,19-4 0,5 2-1069,1 8 0,0 1 1049,2 4 1,0 1 2,1 1 0,2-1-39,-1-6 0,0-1 253,0 5 0,-2 0-1071,0-5 1,-3-2-1309,-1-9 0,-3-3-2816,-9 13 5052,-9-53 0,7-5 0,2-8 0</inkml:trace>
  <inkml:trace contextRef="#ctx0" brushRef="#br0" timeOffset="26091">18513 863 21618,'44'-29'34,"0"1"1,0 0 0,-1 1 0,-1 1-1,-3 5-34,2 6 0,-3 4-615,3-3 0,-1 0 564,-4 1 1,1-2 174,5-5 0,-3-2 195,9-20 825,-13-4-993,-42 17 57,-21 14 10,-8 18 331,7 11 1,1 8-236,4 7 0,4 7-172,-2 12 1,8 3 16,22 2 1,10-3-402,0-12 1,7-6 300,14-6 0,5-9-57,-8-10 1,-1-5 0,2-5 0,0-4 36,-2-1 0,-1-5 5,6-13 1,-4-8 249,-9-3 0,-4-4-45,0-7 1,-7 0-206,-10 11 1,-8 4-39,-24-17-40,-7 39-100,1 26 117,29 17 472,19 6-618,21-2 92,-1-13-113,7 5 77,-13 4 130,-5 12 27,-17-6-84,-8 2 34,0-10-100,6-3 94,9-4-184,14-6 55,13-8 98,-5-10 1,3-6 38,-1-10 1,-1-5 81,1 3 1,-2-4 116,-7-8 1,-6-2 84,-3-17 50,-14 17 0,-3 0-112,-8-15-224,-21 12-62,-1 39 6,-10 31 51,17 15-29,7 7-184,6 1-118,13-21 0,6-2 72,29 10 205,-10-23 1,4-7 58,29-18 45,-6-23 61,-24-11 34,-13 7 0,-1-3 45,-2 1 0,-1 1-115,2 0 0,-2 2-132,3-8 62,-12 35 0,-7 22 0,-2 14-11,0 12-112,1 3-157,1-2-12,7 3 348,5-23-22,6-7 162,4-31-157,0-11 90,1-12-28,3-3 39,12-11-185,-5 19 11,-2 2-22,-12 31 45,-13 14-616,0 12-869,0 7-1484,1 1-733,7-4 3713,10-6 0,-10-13 0,3-5 0</inkml:trace>
  <inkml:trace contextRef="#ctx0" brushRef="#br0" timeOffset="26487">20959 464 24973,'-24'39'16,"-1"0"1,1 0 0,-10 15 0,11-3-283,25-15 0,8-3-232,11 12 330,20 3 106,7-35 20,-9-11 0,3-7 67,-1-9 1,1-6 301,7-7 1,-2-5-110,-13 1 1,-5-3 327,-5-10 0,-7 1 115,-5-3-515,-10-1-12,-34 39-28,-17 50-70,17-7 1,2 5-29,5 3 1,6 2-169,4 0 0,8-2-226,14 11-2180,34-11 2566,10-49 0,2-8 0,8 18 0,-18-26 0,-1 0 0</inkml:trace>
  <inkml:trace contextRef="#ctx0" brushRef="#br0" timeOffset="27155">22080 497 24626,'-29'28'18,"0"0"1,4-1 0,5 1-36,12 22 17,6-5 90,14-8 190,20-12-45,14-24 51,-18-18 0,-3-7 89,12-28-529,-24 13 1,-4-3 226,-3-24 42,-4 32 0,-1 1 36,1-30 59,1 28 0,2 2-132,10-14-78,15 10-61,2 38 105,6 26-44,-7 27-413,-15-17 0,-3 5 438,1 9 1,-2 8-192,-4-7 1,-1 6 0,0 4 0,0-2 152,0 1 0,-1 0 1,0 1-1,1-1-342,-1 0 0,-1 1 0,1-2 0,0-2 336,0 4 0,0-2 1,0-11-498,2 12-816,-2-15 4,-4-12-3172,-9-4 4500,-26-41 0,16 15 0,-13-30 0</inkml:trace>
  <inkml:trace contextRef="#ctx0" brushRef="#br0" timeOffset="27287">22185 1132 23724,'47'-38'-647,"0"1"1,0-1 0,-4 4 0,0 1-1,3 4 647,14 0 0,3 5 0,-8 3 0,-12 4 0,-4 2 0,6-4 0,1 1 0</inkml:trace>
  <inkml:trace contextRef="#ctx0" brushRef="#br0" timeOffset="27620">23221 299 26402,'61'-9'-8,"-1"1"1,9 10-1,-8 14-45,-27 17 0,-8 7-460,4-1 1,-7 1 484,-14 3 0,-11-1 12,-25 19 16,4-32 0,-3-1 33,-5-2 1,-4-1 50,-13 3 0,-1-2 367,11-6 0,1-2-115,2-3 0,10 0-77,21-4-242,52-16-17,-15 1 0,5-1-239,5-3 0,5-1 0,-1-1-1436,-3 1 1,0 0-1,1 0 1619,5-2 1,0 0 0,-4 1 0,-2 1 0,-7 1 0,1-1-1</inkml:trace>
  <inkml:trace contextRef="#ctx0" brushRef="#br0" timeOffset="28989">24007 482 25046,'40'26'39,"0"0"0,-4 0 0,-8 3-33,-15 26-6,-8 1 22,-3-21 1,-1-1 55,-4 15 141,3-7 280,-3-26-292,4-28 140,21-29-272,-5 8 1,3-3-76,9-9 0,1 0-127,-5 8 1,0 3 126,16-14-51,-22 34 46,-5 11 5,-5 17-11,-5 11 11,-2 16-373,-2-8 1,0 2-547,0 30 633,3-5 528,1-25-247,4-26 10,10-26 231,11-25 7,-10 10 1,1-1-168,-2 2 0,-2 1 136,14-19-212,-15 30-33,-5 10-1,-5 13 90,0 35-50,2 0-1,5 25-25,4-34 1,4-2-54,15 8 68,20-3 10,-8-26 12,-13-16 0,-1-7 64,-2-5 0,-3-6 6,5-12 0,-5-4 36,-10 6 0,-4-1-39,-5 2 0,-4 2 107,-8-4-191,-10 14 5,-10 11 40,-10 14-39,-4 15-6,2 34-40,29-17 1,6 3-247,3 0 1,8-2-375,11 0 1,8-6 43,3-11 0,6-6-1025,2-3 0,4-2 0,2-4 365,1-4 1,2-2 0,1-4 857,9-3 0,1-3 0,-4-3 155,-12 2 0,-3-2 1,-3-3 1147,9-10 0,-10-3 1831,-6-15 989,-16-12-2406,-23 22-229,-14-2 39,-43 35-835,27 17 1,-2 8-222,-7 9 0,1 5-56,12 1 0,5 3-31,7 1 1,6 0-1,8 10 431,29-3-397,18-22 140,25-33 168,-9-18-399,-30 1 0,-4-4 225,5-16 102,-5-1-169,-4 7 129,-3 6 257,-7 25-493,-2 40-60,-6 9-161,-1-7 1,2 1-295,3 13-313,9 5 817,10-26 554,3-7-335,7-32-107,-7-13 242,-4 0 0,1-3-147,14-16 20,-13 15 1,1 0-14,18-11-281,-11 17 107,-4 25-264,-17 24 23,-9 23-235,-2 0-79,0 11 426,0-21 213,5-13-40,7-35-27,10-22-6,11-10 106,5-6 12,5-1 165,-14 19 0,0 2-210,20-7-73,-3 22-6,-25 30-66,-14 25-394,-7 2-3085,7 9-2498,23-18 6049,18-11 0,-12-18 0,-1-13 0</inkml:trace>
  <inkml:trace contextRef="#ctx0" brushRef="#br0" timeOffset="29306">26897 326 23735,'-39'-5'53,"0"1"1,-26 2-60,53 30-95,4 0 68,7 3-415,29 7-213,17 0 585,-12-18 1,1 1 100,-3-3 0,-3 1 238,6 20 269,-27-8-84,-23 3 23,-12-11-124,-29 5-246,-2-8-101,6-6 0,20-7 0,27-8 0</inkml:trace>
  <inkml:trace contextRef="#ctx0" brushRef="#br0" timeOffset="29453">27260 620 8147,'0'0'0</inkml:trace>
  <inkml:trace contextRef="#ctx0" brushRef="#br0" timeOffset="30420">8244 1885 21405,'51'-20'252,"0"0"0,9 0 1,3 2-214,-15 10 0,2 2 0,1 0-1063,9-1 0,2-1 1,5 0 1100,-9 2 0,4-1 1,2 1-1,0 0 0,-1 0-12,-6 1 0,-1 0 0,0 0 0,-1 1 0,0-1-23,0 1 1,0-1-1,0 1 1,-3 0 0,-3 0-14,12 1 1,-5 0 0,-10 1 958,13 0-2477,-8 2 1625,-6 18 1,-14-14-1,-6 14 1</inkml:trace>
  <inkml:trace contextRef="#ctx0" brushRef="#br0" timeOffset="31122">16659 1547 16124,'-49'-6'1555,"0"1"0,6 1 0,5-1 719,7-5-1131,15 2-186,3-2-553,22 1-135,29-3-269,0 4 0,11 0-433,-3 2 0,8 0 1,6 0-1,3 0 1,0 1 432,-10 1 0,2 1 0,1-1 0,1 1 0,2 0 0,1 0 0,0 0-332,3 0 0,2 0 0,2 0 0,1 0 0,0 1 0,-1-1 0,-1 0 1,-3 1 323,0 0 1,-1 1 0,0-1 0,-2 1 0,-1 0-1,-1 0 1,-2 0-283,10 1 0,1 0 1,-4 0-1,-3 0 0,-7-1 288,0 1 0,-6 0 1,-3-1-16,5 0 0,-6-1 51,6 0 1115,-26-2-1967,-16 3 1519,-15 2-701,-17 16 0,9-10 0,-6 9 0</inkml:trace>
  <inkml:trace contextRef="#ctx0" brushRef="#br0" timeOffset="32053">21721 1515 22111,'41'-31'977,"-8"16"1,9 2-768,0 7 1,9 3-1,7 1 1,2 1 0,1-1-929,-4 0 1,2 0 0,2 1-1,3-1 1,0 0 0,0 1-1,-1-1 729,-5 1 1,0-1 0,1 0 0,0 1 0,0-1 0,1 1 0,0-1 0,0 1-15,5 0 1,-1 0 0,0 0 0,0 0 0,2 0 0,2 0 0,2 0 0,2 0-26,-12 0 0,2 0 0,2 0 0,2 0 0,2 1 0,0-1 0,1 0 0,-1 0 0,0 0 0,-2 0 0,-2 0 0,-2 0 0,-4 0-68,12-1 0,-4 1 1,-3-1-1,-1 1 1,-1-1-1,2 0 0,1 0 1,5 0 99,-10 0 0,4 1 0,3-1 1,2 1-1,1-1 0,0 1 1,-1-1-1,-2 0 0,-3 0 0,-4 0 1,-5-1-1,-6 0 192,20-2 0,-8-1 0,-7 0 0,-7-3 386,8-6 1,-12-3-186,-11-7 1582,-13 0-2186,4 15-113,-4 5 855,15 8-2591,-7 4 950,-1 6 1106,-1 2 0,-12-7 0,-2-1 0</inkml:trace>
  <inkml:trace contextRef="#ctx0" brushRef="#br0" timeOffset="32237">26683 1567 10629,'0'0'0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45:21.110"/>
    </inkml:context>
    <inkml:brush xml:id="br0">
      <inkml:brushProperty name="width" value="0.09071" units="cm"/>
      <inkml:brushProperty name="height" value="0.09071" units="cm"/>
      <inkml:brushProperty name="color" value="#0000FF"/>
    </inkml:brush>
  </inkml:definitions>
  <inkml:trace contextRef="#ctx0" brushRef="#br0">7992 5936 21170,'62'0'1389,"1"0"-1075,-15 0 0,6 0-1825,0 0 1,6 0 0,1 0 1532,-1-1 0,1 0 1,1-1-11,-7 1 1,2-1-1,-1 0 1,-4 0 119,0-1 0,-4-1 0,-2 0-129,15-2 0,-3 0 0,-14 1 0,-3 0 472,-2 1 0,-1 0-341,23-3-123,-13 1-11,-19 3-336,-24 2 1985,-13 1-4394,-21 0 2745,-4 4 0,-1 1 0,-6-3 0,-12 7 0</inkml:trace>
  <inkml:trace contextRef="#ctx0" brushRef="#br0" timeOffset="311">8057 6101 23915,'62'-6'24,"1"0"0,-1 0 0,1 0 0,3 0 0,1 0 0,0 1 0,-3 1-33,-9 2 1,-2 0-1,0 1 1,-2-1-506,11 0 0,-1 1 0,-9-1 514,-14 0 0,-5 0 39,19-2 494,-8-1-415,5-3 836,-19 0-786,-4 1-168,-21 2-73,-5 2-6,0 1-1708,-2 0 1787,-7 0 0,5 1 0,-5 0 0</inkml:trace>
  <inkml:trace contextRef="#ctx0" brushRef="#br0" timeOffset="1871">10202 5033 22755,'6'-18'594,"11"0"-588,25 4-12,16-1 6,-24 7 0,3-1-59,19-4 0,3 0-653,-5 2 1,0-1-277,11-1 0,-24-2 988,-58-7 0,17 11 0,-38 7 0,0 0 0</inkml:trace>
  <inkml:trace contextRef="#ctx0" brushRef="#br0" timeOffset="2102">9879 5060 22722,'60'-10'-23,"-1"-1"1,1 1-1,-1 0 1,0-1 0,-1 1-1,0 0 1,-5 1-234,1 0 0,-3 1 0,0 0-716,5-1 1,1 1 0,-4 0-522,8-1 1,-5-1 1492,-8-1 0,-6 1 0,-5 2 0,-28-2 0</inkml:trace>
  <inkml:trace contextRef="#ctx0" brushRef="#br0" timeOffset="2271">11167 4967 16420,'0'0'0</inkml:trace>
  <inkml:trace contextRef="#ctx0" brushRef="#br0" timeOffset="8247">4603 7068 22587,'57'-6'371,"1"0"1,-1 0 0,-2 1-300,-14 3 1,-2 1-668,6-1 1,0 0 611,0 1 0,0-1-1,0 0 1,-1 0 186,-3 1 0,-1 0-158,5-2 0,-2 0-113,13 0-363,-9-1-473,-33 2-2250,-30 2 3154,-28 0 0,17 0 0,-13 0 0</inkml:trace>
  <inkml:trace contextRef="#ctx0" brushRef="#br0" timeOffset="8514">4701 7197 23439,'60'-5'131,"0"0"1,-8 0-1,3 0 1,-2-2-116,-5 0 1,-1-1 0,2 0-764,7-1 1,2-1-1,-4 1 747,9-2 0,-6 1 47,-15 1 1,-6 2 832,-9 1-600,-12 2 204,-9 3-1497,-3 0 1013,11 1 0,-9 0 0,9 0 0</inkml:trace>
  <inkml:trace contextRef="#ctx0" brushRef="#br0" timeOffset="12905">9356 8979 22111,'-29'-32'1602,"15"3"-1165,32 21-146,26-3-106,-7 6 0,5-1-1235,20-2 1,8 1 1071,-12 1 1,4 1-1,2 0-587,-8 1 1,2-1 0,1 1 0,1 0 576,2 0 1,2 0-1,0 0 1,0 0-374,0 1 1,-1 0 0,0-1-1,0 1 361,-2 0 0,0 0 0,-2 0 0,-1 0 0,-5 0 0,-2 1 0,-1-1 0,-2 1-297,10-1 1,-3-1-1,-3 1 297,9-1 0,-5-1 309,-15 1 1,-5 0-237,12-4 1966,-19 2-1439,-12-1 1737,-9-1-2269,-15 0 2112,-7 0-2180,-7-1-797,2 1-3924,7 1 4721,8 1 0,3 3 0,1 0 0</inkml:trace>
  <inkml:trace contextRef="#ctx0" brushRef="#br0" timeOffset="14071">7047 10004 24312,'54'-9'104,"0"-1"1,0 1-1,0-1 1,3 1 0,-3 0-1,5 0-126,-8 0 1,4 0 0,2-1 0,-2 0 0,-6 2-926,5-1 0,-6 1 0,-3 0 667,3 0 0,-7 0 320,-1-1-3115,-53 6 3075,-41 4 0,24 0 0,-20 1 0</inkml:trace>
  <inkml:trace contextRef="#ctx0" brushRef="#br0" timeOffset="14323">7085 10147 23864,'53'-11'115,"0"0"1,-2 0 0,2 0-90,-7 1 0,4 0 1,-1-1-235,-3 2 1,1 0 0,0 0 220,6-2 0,1 0 0,-4 0 90,2-1 1,-7 1-104,4-3-576,-43 5-1536,-21 7 2136,-14-1 0,10 3 0,-2-1 0</inkml:trace>
  <inkml:trace contextRef="#ctx0" brushRef="#br0" timeOffset="15753">12950 9585 25354,'48'-1'166,"1"-1"1,-2 0 0,3-1 0,-2 0-167,2-1 0,1 0-764,-5 0 1,3 0-1,-4 0 680,4 0 0,-3-1-152,-3 2 1,-2-2-153,8 1 0,-20-1 388,-38 1 0,29-1 0,-67 5 0</inkml:trace>
  <inkml:trace contextRef="#ctx0" brushRef="#br0" timeOffset="16518">3378 11141 25892,'41'-7'224,"8"-1"-202,12-3-19,-27 5 0,2 0-45,18-4 0,4-1-437,-4 2 0,1-2-641,5-1 0,-4 1-4482,8-3 920,-46 6 4682,-39 9 0,3-1 0,0 2 0</inkml:trace>
  <inkml:trace contextRef="#ctx0" brushRef="#br0" timeOffset="16685">3476 11210 23108,'40'5'-633,"0"1"0,15-6 0,3-5-594,-14-1 1,1-1-1,2-3 945,14-5 0,1-2 1,-7 1-1,-15 4 1,-4 1-1,4-3 1,1 0-1</inkml:trace>
  <inkml:trace contextRef="#ctx0" brushRef="#br0" timeOffset="16852">4389 11014 8618,'0'0'0</inkml:trace>
  <inkml:trace contextRef="#ctx0" brushRef="#br0" timeOffset="26127">5612 10089 22834,'13'16'1775,"-1"-5"-985,0-9-258,6-9-381,15-11-61,14-12-51,1-5 0,2-3-566,-10 9 1,0-1 526,-4 3 0,2-1 0,-3 1-17,0 0 0,-3 3-6,-3 2 1,-2 1-689,12-8-5193,-17 20 5904,-40 39 0,11-15 0,-21 20 0</inkml:trace>
  <inkml:trace contextRef="#ctx0" brushRef="#br0" timeOffset="29799">9280 11949 23685,'56'-11'124,"0"-1"0,-1 0 1,2 1-1,1 0 1,1 3-89,-6 2 0,1 2 1,0 0-1,-3 0-864,1 0 1,-4 1 0,2-1 827,10 0 0,2 0 0,-9 0 19,-15 2 1,-6-1 702,16-1-912,-11 0-1037,-10-1-5735,-70 3 2055,-8-1 4819,-6 3 0,0 0 1,2 0-1,11 0 1</inkml:trace>
  <inkml:trace contextRef="#ctx0" brushRef="#br0" timeOffset="29967">9369 11963 22649,'52'2'52,"0"0"1,1 0 0,2-1-1,2 0 1,-1-3-322,-3-3 0,-1-2 0,1 1-930,1-1 0,-1 1 1,-1-1-7,-2 0 1,-1 0 0,-2 0 1204,17-5 0,-7 0 0,5-1 0,-17 0 0</inkml:trace>
  <inkml:trace contextRef="#ctx0" brushRef="#br0" timeOffset="30116">10438 11880 14628,'0'0'0</inkml:trace>
  <inkml:trace contextRef="#ctx0" brushRef="#br0" timeOffset="51159">11755 13061 22330,'36'-14'131,"0"-1"1,25-7-149,-20 16 0,4 2-207,2 0 0,-1 0-779,19 0 328,-26 2 1,-3 0-1063,-6 1 46,-14 1-107,-21 0-252,-23 2 941,-21 6 1109,14-3 0,-2 0 61,-3 3 1,-2 1 1050,-17 4 0,0 2-618,17-5 1,2 0 169,-10 4 0,5 1 288,5 2-34,15-2 136,15-2 363,18-3-555,18-5-469,31-1-301,-16-4 0,8-1-189,8-5 0,7-3 0,1-1 97,0-1 0,-1-2 0,-1 1 0,-8 1 0,-2 1 0,-3 0 0,1-5 0,0 1 0</inkml:trace>
  <inkml:trace contextRef="#ctx0" brushRef="#br0" timeOffset="52061">3614 14425 22862,'51'-10'330,"7"-2"-316,-6 2 0,6-1-251,-15 3 0,2 0 0,0 0-1355,9-1 0,2 0 0,-2 0 1592,12-3 0,-6 1 0,-21 5 0,-6 1 0,-5-1 0</inkml:trace>
  <inkml:trace contextRef="#ctx0" brushRef="#br0" timeOffset="52253">3661 14489 22151,'63'1'33,"0"-1"1,0 1-1,-7 4 1,2-4-564,-5-8 1,7-6 0,0-2 0,-6 1 529,-6 1 0,-4 0 0,-4 1 0,-2 1 0,-2 1 0,-2-1 0,0 0 0</inkml:trace>
  <inkml:trace contextRef="#ctx0" brushRef="#br0" timeOffset="52409">4895 14409 13782,'0'0'0</inkml:trace>
  <inkml:trace contextRef="#ctx0" brushRef="#br0" timeOffset="60095">628 15338 23293,'3'-34'663,"-1"0"1,-5-19-574,-11 50-85,-11 10 51,-7 10 6,-3 14 5,-1 9 90,3 5-62,8 1-5,10-2 73,7-2-107,11-3 39,12-3-39,11 1-56,11 2 14,-8-9 0,1 3-14,11 19-318,-16-17 0,-4 2 324,-7 16 38,-8 4-54,-19-17 0,-8 0 77,-4-4 0,-5-2 53,-9 3 1,-3-6 10,10-10 1,0-7 92,-13-10-95,32-24-73,6-16-56,12-18-249,12-8 207,-3 28 0,4 0-54,16-12 1,6 0 22,3 5 1,4 3-24,9 1 1,1 4 315,-14 11 0,-2 8-318,-3 15 0,-4 11 153,-3 26-61,-16-9 1,-2 4-54,-6 1 0,-1 0-8,1 16 33,-1-15 34,-2-21 350,2-8-260,2-32-6,3-21-20,-6 5 0,-1-3 31,0 6 1,-1-1 69,-1-13 0,-2 1-45,-3 14 1,0 2-4,1-6 1,1 2-118,2-11-67,11 25 33,13 18 34,10 22-72,7 11 72,6 21-14,-13-2 0,-3 6-137,-3 5 0,-3 5 134,-8-13 0,-2 3 1,-2-2-291,0 9 1,-6-3 104,-5-9 1,-3-4-1076,-1-1 1277,0-33 0,0 1 0,0-23 0</inkml:trace>
  <inkml:trace contextRef="#ctx0" brushRef="#br0" timeOffset="60396">1364 15051 26872,'20'50'-706,"5"7"186,-10-30 324,2 3 196,-10-22 61,0-4 6,0-15 90,7-30 207,8-18-213,1-4-151,1 15-44,-7 33-108,-2 12-1041,0 23-2963,-4 31 4156,-6 3 0,-2 1 0,0 8 0,-2-23 0,-1-1 0</inkml:trace>
  <inkml:trace contextRef="#ctx0" brushRef="#br0" timeOffset="60730">624 16582 27606,'63'-17'12,"0"0"1,-15 5-1,1-1 1,5-1-107,5-1 0,6-2 0,1 1 1,-3 0-1255,1 0 0,-2 0 0,2 0 1293,-6 1 0,4 0 1,-3-1-1,-7 3-35,2-2 1,-8 1 1130,16-5-1035,-23 4 689,-14 4-392,-10 1-191,-9-1-1955,-20-1 2367,-3-5 0,-3 8 1,9 0-1</inkml:trace>
  <inkml:trace contextRef="#ctx0" brushRef="#br0" timeOffset="61247">4908 15436 25394,'0'61'403,"-1"-1"0,1 0 0,-1-1-403,1-11 0,0 0-358,1 0 1,0 2-620,0-7 1,1 3-1,0 0 977,0 2 0,2 1 0,-1-3 0,-1 6 0,1-5 0,0-7 0,0 1 0</inkml:trace>
  <inkml:trace contextRef="#ctx0" brushRef="#br0" timeOffset="61429">5160 15559 24895,'-9'62'256,"-1"1"1,0-1-1,2-3 1,0 0 0,3-5-863,2 1 1,3-5-778,0-5 0,0-4-2852,-5 8 4235,-14-7 0,9-20 0,-8-6 0</inkml:trace>
  <inkml:trace contextRef="#ctx0" brushRef="#br0" timeOffset="61565">4781 16109 25450,'43'-24'-2458,"0"1"0,0-1 1,17-9-1,-2 6 2238,-7 15 1,-5 4-1,6-2 1,-15 4-1</inkml:trace>
  <inkml:trace contextRef="#ctx0" brushRef="#br0" timeOffset="61862">5383 16089 25814,'-8'42'156,"0"0"1,1-4 0,7-7-118,24-11-28,4-7 79,5-7-45,2-4-6,12-27 56,-18-17 151,-15 6 1,-6-3 117,-15-25-196,-17 2-112,-11 30-174,-20 6-5360,15 22-4353,2 10 9209,28 15 1,11-6 0,3-5 0</inkml:trace>
  <inkml:trace contextRef="#ctx0" brushRef="#br0" timeOffset="62144">6390 15583 20655,'15'47'-2297,"-7"-19"1,-2-11-1</inkml:trace>
  <inkml:trace contextRef="#ctx0" brushRef="#br0" timeOffset="62278">6417 16089 25657,'10'-41'0,"-2"9"0</inkml:trace>
  <inkml:trace contextRef="#ctx0" brushRef="#br0" timeOffset="63278">7890 15806 25763,'33'-49'1014,"1"-1"-717,-2 3-76,-9 4 0,-1-4-98,-5 9 0,-1-2-786,4-15 0,-1-1 716,-9 13 0,-2 2 11,0-1 1,-2-1-62,-2 4 0,-1 0 328,0-6 1,-2 2-214,0-13 124,-1 9-242,-4 40-44,-2 26 77,-4 16-33,-1 22 17,6-22 0,0 3 222,0 3 1,2 3-242,0-1 0,1 4 0,3-1 2,1-2 0,4 1 0,-1-1-346,4 21 0,3-4 346,6-11 0,6-10 0,23-4-67,-8-24 0,3-8 33,0-15 1,1-9 35,8-13 1,-3-9-437,-19 1 1,-4-5 0,-3 0 436,3-16 0,-5 0 58,-7-1 1,-4 2-74,-6 21 1,-1 2 152,-1-26 444,-1 19-585,-4 24 0,-8 64 0,4 4 0,1 6 0,0 5 0,0 4 21,4-15 0,0 1 1,1-2-635,1 5 0,3-2-1815,6-6 1,4 2 0,1-3 2427,10 11 0,1-3 0,-3-5 0,0-6 0,16 4 0</inkml:trace>
  <inkml:trace contextRef="#ctx0" brushRef="#br0" timeOffset="63679">8863 15784 27645,'12'-32'67,"-1"0"0,29-13-61,4 76-6,-4 2-39,-16 22 27,-19-13-44,-5 15 68,-9-13 105,2-5-61,-2-20-22,7-22-29,2-11 23,15-30 0,8-14-28,4-1 0,1 10-5,-14 28-18,-4 11 23,-6 10 79,-2 15-79,-2 13 61,0 13-61,1 5-1920,27 14 1920,23-20 0,-13-3 0,4-28 0</inkml:trace>
  <inkml:trace contextRef="#ctx0" brushRef="#br0" timeOffset="63862">9543 15352 26704,'44'-4'-1405,"0"0"1,1 0 0,15-2-1,-8 1 1,-19 2 0,-13 0-1</inkml:trace>
  <inkml:trace contextRef="#ctx0" brushRef="#br0" timeOffset="64013">9632 15619 25007,'50'-20'-473,"0"0"1,1 0 0,-3 5-1,-6 0 1,13-17 0</inkml:trace>
  <inkml:trace contextRef="#ctx0" brushRef="#br0" timeOffset="64611">10423 15717 27673,'28'-34'44,"1"0"1,-6 5 0,-2 0-23,-1-4 1,-1-2-9,-1-11 0,-2-4 45,0-8 0,-1-4-769,-4 12 0,-1-3 0,-1 2 918,1-10 0,-3 3-208,-2 8 0,-2 7 726,-2 6-726,-1 19 0,-5 54 0,0 9-91,1-1 1,1 3 90,1-4 0,0-1 0,1 3 0,0 2 0,1 0 0,0 0 0,3 0 0,0-2 0,1-2 0,3-1 0,7 6 0,8-4-82,2-14 1,5-7 72,8-4 1,3-10 8,-7-14 0,-2-9 407,0-12 1,-4-6-408,-10-1 0,-3-5 39,-3-3 0,-1-3 0,-2-2-18,0 0 0,-2-1 0,0 0-21,-1 1 0,0 1 0,-1 1 0,-1-12 0,-1 8 0,-2 9 0,0 19 0,0 20 624,0 24-624,0 17 0,0 6 0,3 6-222,3 5 1,3 2-1178,-2 1 1,3-1-865,6-3 0,3-6-5046,10 9 7400,6-13 0,-16-23 0,-5-12 1</inkml:trace>
  <inkml:trace contextRef="#ctx0" brushRef="#br0" timeOffset="65094">11448 15370 26844,'2'35'-118,"1"1"1,4 24-331,10-40-213,15-6 599,10-21 107,2-8 28,-3-17 263,-14 0 179,-7 0-72,-3 6 391,-5 3-610,-6 16 28,-2 39-112,-4 12-137,-1-3 0,0 2-133,-1-4 1,0 3 140,0 0 0,-2 5 1,1 0-40,-1 2 0,0 1 0,0 3-570,-1 10 1,-1 3-1,1-4 529,0-12 0,1-2 0,0-2 30,-3 17 0,0-6-228,2-22 1,-1-3 261,-8 21 5,-2-14 84,-18-16 293,-11-32-346,19-14 0,2-6-65,4-2 1,6-5-522,9-29 1,13-3-483,12 16 0,10 0 1037,-5 11 0,5-3 0,0 1 0,-1 7 0,3-2 0,1 5 0,8-5 0,0 0 0</inkml:trace>
  <inkml:trace contextRef="#ctx0" brushRef="#br0" timeOffset="65213">12597 15670 17602,'0'0'0</inkml:trace>
  <inkml:trace contextRef="#ctx0" brushRef="#br0" timeOffset="66778">4133 13248 14225,'-37'3'1823,"1"-1"0,-23 2 182,53-4-1377,2 0 626,3 0-850,59-5-388,-6 0 1,12-2 0,6 0-723,-10 1 1,5 0 0,3 0-1,1-1 1,-1 1 635,-3 0 1,-1 0 0,1-1-1,0 1 1,2 0-246,-3 0 1,4 0-1,1 0 1,-3 0-1,-3 0 1,-8 1-364,6 0 0,-7 1 1,-1 0 100,5-1 0,-1 1 0,-14-2 577,-14-6 0,-14 7 0,-27-2 0</inkml:trace>
  <inkml:trace contextRef="#ctx0" brushRef="#br0" timeOffset="67078">4173 13275 22614,'61'-9'13,"0"1"1,0-1 0,-1 0-1,1 0 1,-2 1 0,1 0 0,-1 0-1,-2 1 1,-1 0-590,-1 1 1,-3 0-1,0 1 1,2-1 572,9 1 0,3-1 0,-1 1 1,-3 0 3,5 0 1,-4-1 0,-1 1 11,-1 0 0,-1 1 0,-8 0 57,-10 0 0,-9 1 602,-9-1-666,-26 0 113,-15 1-562,-9 1-6172,-15 1 6615,19 1 0,1 0 0,21 0 0</inkml:trace>
  <inkml:trace contextRef="#ctx0" brushRef="#br0" timeOffset="69864">13852 15846 24279,'-37'-6'190,"6"3"73,21 6 90,1-1 913,4 0-1047,4-7-7,18-9 12,32-2-160,-23 35 1,-7 13-124,-12 11 1,-14 6-319,-24 3 0,-17 2 0,4-3 0,6 3 0,-2-8 0,-2-23 0,-1 0 0,1 1 1</inkml:trace>
  <inkml:trace contextRef="#ctx0" brushRef="#br0" timeOffset="70301">14507 14565 27342,'7'52'139,"1"1"0,-1-1 0,0 2 0,0 0 0,-2 0-139,-1-3 0,-2 0 0,0-1-619,0-2 1,1 0 0,-1-2 581,0 14 1,0-3-250,0-12 1,0-3-1407,2 23-5850,5 1 7542,7-27 0,-5-3 0,1-27 0</inkml:trace>
  <inkml:trace contextRef="#ctx0" brushRef="#br0" timeOffset="70469">14814 14835 27499,'0'41'43,"0"1"0,0-1 0,1 2-1062,4 13 0,2 1-1693,-4-12 1,1 2 2711,1-2 0,1 3 0,-2-7 0,1 12 0,-2 1 0</inkml:trace>
  <inkml:trace contextRef="#ctx0" brushRef="#br0" timeOffset="70634">14442 15347 26228,'52'-34'-379,"0"-1"0,-2 3 0,1 6-1237,-4 12 0,0 5-3300,-3-1 1,0 2 4447,1-1 0,-4 1 1,3 0-1,-15 3 1</inkml:trace>
  <inkml:trace contextRef="#ctx0" brushRef="#br0" timeOffset="71221">15478 15479 25001,'-21'-32'313,"0"-1"1,-1 2 0,-1 11 6,-23 33 21,-2 10-223,1 21-324,25-17 0,2 2 237,3 3 0,3 1-29,3 0 1,3-1 286,-2 30-289,19-29 0,6-2-11,11 5 118,26-5-107,-6-29 11,-2-16-6,-3-9 291,-19-7 1,-3-5-65,-4-3 1,-2 0-158,-1-1 1,-3 2 109,1-26-118,-9 39-33,0 12-6,-1 20-28,3 44-51,1-14 1,3 3-779,4 13 1,8-3 828,20-6 0,2-7 0,-1 9 0,23-30 0</inkml:trace>
  <inkml:trace contextRef="#ctx0" brushRef="#br0" timeOffset="71460">16015 14859 20935,'32'20'-3266,"-11"-10"1,-11 0-1</inkml:trace>
  <inkml:trace contextRef="#ctx0" brushRef="#br0" timeOffset="71552">16042 15363 17428,'32'-28'0,"0"0"0,-6 6 0,0 0 0</inkml:trace>
  <inkml:trace contextRef="#ctx0" brushRef="#br0" timeOffset="72502">16933 15372 25954,'22'-41'326,"-1"0"1,-1 0 0,0 3-59,10-11-1321,0-9 1159,-15 26 1,0-3 30,5-19 0,-1-1-78,-5 12 0,-2 0 30,3-12 1,-1 2 27,-2-8 518,-5 17-635,-4 17 212,-2 23-178,-8 55-34,0 8 16,2-11 1,-1 5-59,2 9 0,0 1-398,2-17 1,1 0 411,2 14 0,2-4-123,9 5 682,29-9-464,13-35-64,-17-27 0,-2-8 53,-4-4 0,-5-6-320,0-13 1,-5-4 319,-7 9 0,-2-2 34,5-15 1,-1-2-91,-4 12 0,-1 1 0,1 2 0,-2 5 0,-2 1 0,-6 47 0,-2 14 0,0 22-79,1-5 0,1 3-946,2 2 0,2 0-2804,5 8 1,4-2 3828,5-13 0,1-6 0,6 5 0,0-28 0</inkml:trace>
  <inkml:trace contextRef="#ctx0" brushRef="#br0" timeOffset="72700">18036 14841 27466,'55'-26'-2023,"0"0"1,-3 2 0,-2 7 2022,13 19 0,-29-1 0,-2 3 0</inkml:trace>
  <inkml:trace contextRef="#ctx0" brushRef="#br0" timeOffset="73600">17726 15356 24693,'24'-37'1916,"-1"5"-1507,-2 25-409,-3 3 50,4 3-50,-7 11-34,-5 7-5,-2 14-314,-5 7 107,-2 5-107,-11 18 303,-4-4 16,-5-1 68,5-27 67,8-21-29,20-37-72,13-24 45,-11 21 0,1 0-154,2-5 0,0 1 193,7-15 246,1-4-179,-12 26-145,-2 3 100,-12 45-67,-10 26-207,6-9 0,1 1-789,-4 27-3959,25-32 1,7-7 4374,9-6 0,15-7 0,-28-12 1</inkml:trace>
  <inkml:trace contextRef="#ctx0" brushRef="#br0" timeOffset="73953">18052 15127 27583,'55'-9'6,"-1"-1"-488,9-1-1803,-4-1-986,-4 2 3271,-21 1 0,-25 7 0,-6 0 0</inkml:trace>
  <inkml:trace contextRef="#ctx0" brushRef="#br0" timeOffset="74320">18054 14438 26810,'2'51'249,"0"0"0,0-5 1,2 2-1,1-4-246,2 1 0,1 0-830,2 17 1,-1-1 826,-3-14 0,-1-3-3,1 1 0,-2 0 0,0 0 0,-1-2-50,0-1 0,-1-1 59,0-3 1,1 0-3004,2 4 1,2-3 2996,14 15 0,-8-10 0,3-30 0</inkml:trace>
  <inkml:trace contextRef="#ctx0" brushRef="#br0" timeOffset="74951">19001 15149 27146,'2'-48'172,"-1"1"0,2 1 0,1 2-83,10-11 51,-2 6 0,-1-1-98,-3 9 0,0-1 28,2-13 0,0-1 31,-3 6 0,-1 3-26,-3 12 1,0 3-26,3-20-50,-9 53 0,-4 34 13,-4 24-13,4-8 0,0 5-74,2-2 1,3 2-559,6 8 1,5-3 530,-2-17 1,5-8-102,30 8 101,-2-34 62,4-16 39,1-13 3,-17-8 0,-1-7-20,-2-11 0,-3-6 67,-5 8 1,0-2-1,-2 1-211,0-12 1,-3 4 235,-3 5 1,-3 5 59,-2 9 509,-2 30-689,-7 58 40,1 8-437,1-12 1,0 1-35,1-12 0,1 0-2787,4 13 1,5 0 3262,4-12 0,0-1 0,-4-4 0,1-5 0,13 1 0</inkml:trace>
  <inkml:trace contextRef="#ctx0" brushRef="#br0" timeOffset="75450">19792 14810 24027,'-12'46'-532,"9"-10"313,26-31 214,3-3 33,17-21 296,-11 1 242,9-18 397,-18 9 572,-2-3-1092,-10 15-197,-3 18-179,-7 20 84,-1 23-151,0 11 0,0 9-433,0-28 1,0 1 443,0 2 0,0 2-14,0 0 1,0 3-100,0-3 1,0 4 0,0-1 67,0 0 1,0 0-1,1 0 17,-1 0 0,0 0 1,0-2 16,1 13 0,-1-5-123,0 7 123,-14-1 33,-18-24-33,-30-11-16,3-32-78,25-3 0,4-4 94,-7-26 0,12-11 0,17 19 0,5-2 144,8-4 0,5-1-631,2-5 0,10-2 346,12 5 1,13-2 0,2 0 0,-9 6 0,-8 2 0,0 1 0,17-4 0,-1 1 0,1-1 0</inkml:trace>
  <inkml:trace contextRef="#ctx0" brushRef="#br0" timeOffset="75567">20656 15176 15648,'0'0'0</inkml:trace>
  <inkml:trace contextRef="#ctx0" brushRef="#br0" timeOffset="76183">18007 14875 24172,'54'-33'-386,"-9"7"-1340,7 20-2575,-11 4 4301,5 2 0,-21 0 0,0 0 0</inkml:trace>
  <inkml:trace contextRef="#ctx0" brushRef="#br0" timeOffset="76402">18030 15107 15216,'-7'1'6957,"2"0"-5199,5-1-2127,70-18-1682,-14 3 1774,-11 2 0,7-3 0,-7 3 0,9-3 0,-22 6 0,0-1 0</inkml:trace>
  <inkml:trace contextRef="#ctx0" brushRef="#br0" timeOffset="84643">2972 17444 25724,'-26'-12'1008,"9"3"-470,78 0-533,-8 2-1928,-1 0 1,2-1 1922,-12 1 0,-1 0-121,1 0 1,1 1 331,-4-1 1,0 0-282,-3 2 0,-2 0-8,18-3 737,-16 5-760,-18 1 101,-10 2 17,-15 12-11,-11 8 83,-15 17-50,10-14 1,-1 1 766,-2 3 0,-1 0-781,-2 3 0,0 0-25,0 1 0,0-1 0,1 0 0,0 0-3,3-2 1,0-1 4,3-1 1,1-1 42,-14 17 401,7-7-474,7-4 28,11-14 5,3-4 91,13-11 4,8-2 398,33-3-484,-13 1 0,3-1-247,11 1 1,1-1-230,-7 1 0,-2 0-432,-3 1 1,-3 1-3033,10 3 3926,2 4 0,-22-3 0,-1 2 0</inkml:trace>
  <inkml:trace contextRef="#ctx0" brushRef="#br0" timeOffset="85028">3904 17803 24206,'-13'25'190,"4"-1"-123,16 2 45,0-11 79,0-1-79,-3-11 45,-1-8 213,-2-15 83,-3-6-206,-5-2-12,-7 11-129,-7 12 264,-18 30-168,6 3-93,10-2 0,3 3 37,-4 25-265,8 2 220,9-4-101,19-4-745,15-26 1,10-5-1220,3-5 1,6-7 1839,8-9 0,6-5 0,-7 1 0,-11 2 0,-4-2 0,8-9 0,1 0 0</inkml:trace>
  <inkml:trace contextRef="#ctx0" brushRef="#br0" timeOffset="85443">4741 17533 27275,'51'-19'-1901,"0"1"1,-2 1-1,-2 4 1901,-10 8 0,-3 2 0,5 0 0,-1 1 0</inkml:trace>
  <inkml:trace contextRef="#ctx0" brushRef="#br0" timeOffset="85593">4703 17803 25959,'60'-20'-220,"-1"0"0,0 0 0,-4 3 0,-6 1 0,-15 3 0,0 1 0</inkml:trace>
  <inkml:trace contextRef="#ctx0" brushRef="#br0" timeOffset="87033">6321 17426 25180,'-37'-9'1390,"9"-2"-1239,38-2-151,8-4 56,10-3-51,29-4-100,6 9 50,-26 16 1,-1 6 16,14 18 28,-21 28 0,-21 3 5,-5 4 23,-10 0-28,0-23 0,-1-1 0,-8 11 0,-1 3 90,12-35 27,3-7-49,4-8-68,8-14 33,7-8-25,4-7 1,1-5-6,2-7 0,0-2-3,5-13 0,-1-1-125,-8 12 1,-3 2 126,-3 7 1,-4 4-3,-4 6 0,-3 14-73,-3 12 124,-6 39-12,0 0-39,1-6 0,1 1 28,-1 20-34,6-6 6,13-5-554,9-9-992,16-9 1546,6-21 0,1-4 0,-7 4 0,-5-8 0,1 0 0</inkml:trace>
  <inkml:trace contextRef="#ctx0" brushRef="#br0" timeOffset="87234">6187 17143 25455,'46'-10'-485,"-1"0"1,0 0-1,12-2 1,1 0-1,-8 3 1,-13 4-1,-3 0 1,7-1-1,1 0 1</inkml:trace>
  <inkml:trace contextRef="#ctx0" brushRef="#br0" timeOffset="87419">7172 17455 24430,'52'-19'-675,"-1"1"1,1-1 0,-3 1 0,0 1 0,-9 3 0,8-3-1,-12 5 1</inkml:trace>
  <inkml:trace contextRef="#ctx0" brushRef="#br0" timeOffset="87918">7827 17205 25657,'27'34'-1483,"0"-1"1,5 0-1,2-8 302,22-12 1497,-20-18 0,0-8 810,-2-8 0,-3-6-580,-6-1 0,-4-1 28,-5-2 0,-3 1 440,-2-4 11,-4 9-1025,-4 26 179,-2 51-151,-1 13-433,0-20 0,0 7 1,0-3 423,0-2 1,0 0-20,0 16 0,0 0-20,1-9 1,0-4-158,1-5 1,1-2 125,-2-1 1,1-3 84,1 2-29,-15-28 7,-5-25 1264,-30-28-1167,23 10 0,2-4-106,-1-10 0,4-1-258,9 6 1,7 2-329,10 1 1,8 4-1540,13 3 0,8 3 2122,1 2 0,3 0 0,-3 2 0,-2 2 0,-2 1 0,6-3 0,1 1 0</inkml:trace>
  <inkml:trace contextRef="#ctx0" brushRef="#br0" timeOffset="88117">7696 16789 23030,'46'-16'-277,"1"0"1,-1 0 0,13-2 0,2 0 0,-7 5 0,-13 4 0,-3 2 0,9-1-1,-1 0 1</inkml:trace>
  <inkml:trace contextRef="#ctx0" brushRef="#br0" timeOffset="88285">9131 16898 20666,'0'0'0</inkml:trace>
  <inkml:trace contextRef="#ctx0" brushRef="#br0" timeOffset="88867">6283 18161 23909,'-54'-22'2358,"10"5"-1904,44 15 223,40-3-588,6-1 1,13-2 0,8-1-797,-15 2 0,5 0 1,4-1-1,2-1 1,0 1-1,-1 0 706,1 0 0,0 0 0,1 0 0,0 1 0,1-1 0,1-1-209,-2 1 0,2 0 0,2 0 0,0 0 0,-2 0 0,-1 0 0,-3 0 189,6 1 1,-4-1 0,-1 1 0,0 0 0,4-1-125,-12 2 1,3-1 0,0 0 0,1 0 0,0 0 0,-2 0 0,-3 0 140,10-2 1,-3 0 0,-1 0-1,0 0 1,-1 1-58,-1-1 0,1 0 0,-1 0 0,-4 0 1,-6 1 345,20-5 1,-18 0 1812,-24-1-2098,-27 6 2357,-22-2-4061,8 5 2107,2 12 1,8-4-1,17 9 1</inkml:trace>
  <inkml:trace contextRef="#ctx0" brushRef="#br0" timeOffset="90438">6259 18324 24911,'-4'54'245,"0"1"1,0-1-1,1 2 1,0 0-1,1-2-200,1-8 0,1-2 0,1 0-1034,-1 22 1,0-1 991,-1-9 0,2-3 0,-1-31-2</inkml:trace>
  <inkml:trace contextRef="#ctx0" brushRef="#br0" timeOffset="90438">6040 19049 25214,'0'-19'0</inkml:trace>
  <inkml:trace contextRef="#ctx0" brushRef="#br0" timeOffset="90886">6279 18304 23775,'51'-18'142,"0"0"0,1 0 0,4-1 0,2 2 1,0 1-114,0 5 1,0 2 0,2 0-1120,-8 1 0,0 0 0,2 0 0,1 0 1123,2-1 1,1 0 0,2 1 0,4-2 36,-8 3 0,3-2 0,3 1 0,1 0 0,0-1 0,1 1-54,-7 0 0,1 0 0,1 0 0,0 0 0,0 0 0,0-1 0,-1 1-258,0 0 1,0 1 0,0-1 0,0 0 0,0 0 0,-1 0 0,-1 0 241,7-1 1,1 0 0,-1 1 0,-1-1 0,-3 0 0,-3 1-1,4-1 0,-4 0 0,-2 0 0,-1 1 49,12-3 0,-3 0 0,-2 1-48,-10 1 1,-2 1 0,-2-1 376,11-2 1,-6 1 696,13-4 653,-24 4-1649,-25 6 2684,-12 3-2763,0 1 1483,13 0-6288,25 2 4805,12 2 0,-12-1 0,-12 1 0</inkml:trace>
  <inkml:trace contextRef="#ctx0" brushRef="#br0" timeOffset="92072">6974 18549 21511,'8'28'269,"-1"1"146,-26 10-28,4-17-102,-18 4 40,10-23 414,-7-14-391,12-4-108,0-14 68,21-23-283,13 23 1,5 0-29,-3-1 0,4 1-535,24-6 1,5 6-376,-19 11 0,0 3-1005,15-2 1,0 2 1917,-7 7 0,-5 3 0,7 1 0,-1 2 0</inkml:trace>
  <inkml:trace contextRef="#ctx0" brushRef="#br0" timeOffset="92505">7310 18634 24077,'37'-20'-43,"0"0"0,-4 0 0,-6 9 38,-10 20-29,-8 8 84,-5 22-5,-8 6-45,-4 3 67,0-17 45,1-16 118,6-12 50,3-18-246,14-21 33,9-17-37,-7 23 1,0 3 37,9-12 49,-7 20-55,-13 30-583,-1 18-3932,7 9 4453,7-6 0,-5-15 0,1-15 0</inkml:trace>
  <inkml:trace contextRef="#ctx0" brushRef="#br0" timeOffset="92789">7734 18244 24900,'43'10'-857,"-8"16"807,-27 16 56,-11 2 212,-7-2 56,-3-18 337,1-4-499,8-10-1731,26-13 1619,13-12 0,3-2 0,4-1 0,-9 3 0,0 1 0</inkml:trace>
  <inkml:trace contextRef="#ctx0" brushRef="#br0" timeOffset="93005">8139 18366 25903,'-15'43'133,"-1"-1"0,1 1 0,-4 9 0,1 0-242,1 3 0,2 0-734,0 2 0,2 1-2006,4-6 1,1 1 2848,0 0 0,2-3 0,5-32 0</inkml:trace>
  <inkml:trace contextRef="#ctx0" brushRef="#br0" timeOffset="93369">8195 18689 26704,'52'-29'146,"-8"15"-443,-28 50-73,-4 5-117,-5 2 134,-3-1 33,-3-5 169,-1-2 543,0-18-195,0-12-57,0-24 39,9-16-61,4-9 5,12-4 61,-4 18 1,2 2 185,21-9-269,5 9-101,-19 33-45,-15 19-728,-8 9-9058,2 22 9180,-1-18 1,0 1 0,-4-27 0</inkml:trace>
  <inkml:trace contextRef="#ctx0" brushRef="#br0" timeOffset="93537">8897 18391 24536,'43'-19'-908,"0"1"1,0 0 0,16-9-1,-8 6 1,-18 11 0,-11 2-1</inkml:trace>
  <inkml:trace contextRef="#ctx0" brushRef="#br0" timeOffset="93736">9001 18181 26704,'1'35'-1132,"-1"-1"1,0 6 0,1 1 1131,1 5 0,0-3 0,0 9 0,-1 7 0</inkml:trace>
  <inkml:trace contextRef="#ctx0" brushRef="#br0" timeOffset="94136">9830 18199 27258,'-3'47'-506,"1"-1"0,-2 4 1,-5-6-1041,-15-8 1193,-3-4 302,-6-28 51,7-21 460,0-35 97,18 16 0,5-1-196,11-10 1,7 2-289,0 7 0,5 5-195,12 3 0,5 7 144,-7 8 0,1 3-22,2 1 0,0 2-414,31-7-4502,-20 8 1,-2-1 4379,12-2 0,-1 0 0,-38 7 0</inkml:trace>
  <inkml:trace contextRef="#ctx0" brushRef="#br0" timeOffset="94570">10225 18090 25562,'9'44'-639,"1"0"0,0-7 1,3-7 520,13-8 432,6-33 341,-8-5-61,1-19 73,-11 9 391,4-4-700,-6 13-324,2 6 39,-2 38-12,0 26-66,-2 8-15,-5-17 1,-3 1 19,-7 20 50,-3-30 0,-4-2-50,-11 6-168,-13-19-593,4-17-931,-1-2-1994,-3-13 3686,0-14 0,15 9 0,3-6 0</inkml:trace>
  <inkml:trace contextRef="#ctx0" brushRef="#br0" timeOffset="94886">10365 17725 28093,'42'-45'-230,"1"28"-83,-29 50 301,-2 21-21,-25 2 50,3-13-17,-5-20-118,17-14-660,14-12-3572,14-7 1,3-3 4349,18-5 0,9-7 0,-38 16 0</inkml:trace>
  <inkml:trace contextRef="#ctx0" brushRef="#br0" timeOffset="95123">10848 17923 26150,'-1'51'414,"-1"1"0,0-3 1,-1-1-365,-4 2 1,-2-2-983,2-8 1,-1 1 600,-3 16 1,-1-1-216,3-14 0,0-2-135,1-1 0,0-1-331,1-3 1,1 1 1011,2 8 0,1-3 0,-1-1 0,4 6 0</inkml:trace>
  <inkml:trace contextRef="#ctx0" brushRef="#br0" timeOffset="95505">10953 18413 24027,'24'-38'963,"0"0"0,-3 3 1,1 6-595,6 13-128,9 7-174,-5 26-235,-2 6-196,-15 22-173,-10-2-85,-7 19 488,-9-10 195,3-5 141,-3-24-118,8-25 62,9-14 5,6-11 17,11-10 159,-2 11 1,3 0 277,22-16-314,7 8-179,-19 25-106,-13 24 72,-12 10-565,-3 26-5035,-2 4 5522,-6 6 0,1-24 0,-3-17 0</inkml:trace>
  <inkml:trace contextRef="#ctx0" brushRef="#br0" timeOffset="95922">11283 18340 24682,'32'-40'565,"1"0"1,-3 4 0,-2 6-297,0 15-118,1 4-33,0 3-118,0 4 5,-1 3-94,8 9-757,-6 14-991,-4 17-1238,-13 6 3075,-18 11 0,3-32 0,-6 2 0</inkml:trace>
  <inkml:trace contextRef="#ctx0" brushRef="#br0" timeOffset="97882">11002 18384 22739,'22'-48'2172,"-1"6"-1208,5 24-594,-5 4-51,9-7-140,-7 9 6,5-1-95,-3 7-40,-2 0-44,-7 9-1,-6 7 68,2 25-23,-4 19-50,-4-16 0,-1 2 0,-2 0 0,-3 0 6,-2 21 0,-4-14-1,1-24 57,-1-4 50,6-11 17,-1-3-129,3-13 0,0-6 0,0-8 5,0-4-5,2-3 0,11-16 45,10-7-42,-6 19 0,2 1-3,12-19 56,-1 8-6,-9 18 0,-2 4 79,0 2-11,6 1-12,2 5-33,-3 4-39,-3 4-34,-7 4 0,-1 1 5,2 0 6,8 2-5,4 14 0,6 12 55,-7 8-61,-7 5-39,-10-7 39,-3 0 0,-3 0 6,-1 11-6,-2-3 0,-4 1 5,2-16 1,-3-13 33,3-10 101,1-3-129,5-20 23,15-22-29,2-10-324,-5 20 1,1 1 318,11-17-45,1 4 34,-1 6-12,8 1 23,-4 15-5,6 3 5,-11 14 22,-2 10 627,-6 5-604,10 26 22,-2 19-62,-11-17 1,-2 4 19,-4 3 1,-2 0-26,-2-10 0,-3 0-580,0 5 0,-4-2 580,-9 3 0,6-5 0,-6-20 0</inkml:trace>
  <inkml:trace contextRef="#ctx0" brushRef="#br0" timeOffset="100838">17118 3396 24805,'61'-19'22,"1"1"1,-5 0-1,-4 2-397,8-7-1980,-28 11 0,-3 1-1465,1 0 3820,-14 17 0,-20-2 0,-9 11 0</inkml:trace>
  <inkml:trace contextRef="#ctx0" brushRef="#br0" timeOffset="100990">17230 3690 23399,'53'-9'-1290,"0"1"0,-12 4 0,-3-1 1290,19-15 0,-38 15 0,-4 3 0</inkml:trace>
  <inkml:trace contextRef="#ctx0" brushRef="#br0" timeOffset="102249">20193 2725 26127,'6'-32'588,"2"4"-442,2 17-141,3 1 74,0 1-124,9 0-45,7 5 85,0 1-62,1 14-17,-8 9 44,-10 8 1,-3 7-20,-2 9 1,-3 4 18,-9 15 1,-4 1-385,0-8 1,-5-4 423,-7-1 0,-3-5 36,3-17 0,0-2-36,-21 18 0,-1-10 118,-6-15 156,12-22-122,6-39-108,18-7-16,13 13 0,4-1 56,7-18-56,2 22 0,3 2 714,20-8-832,14 18 51,-10 35 13,-13 15 1,-2 6-25,9 20-337,-14-18 1,3 1-1835,-2-5 0,5-5 2221,10-10 0,2-4 0,4 19 0,11-31 0</inkml:trace>
  <inkml:trace contextRef="#ctx0" brushRef="#br0" timeOffset="102566">20826 2498 23803,'-4'39'145,"0"0"1,1-2-1,5-3 51,27 21-176,-10-26 0,1 1-29,6 6 1,0 0 8,-4-7 0,-2-1 0,13 22-17,-17-16-28,-7-3 40,-5-3 61,-8 6-56,-19-7-1602,-18-5-1557,-7-20 3159,15-18 0,3-4 0,5 2 0,-2-16 0</inkml:trace>
  <inkml:trace contextRef="#ctx0" brushRef="#br0" timeOffset="102748">20808 2583 25035,'48'-33'50,"0"-1"0,-2 4 1,-2 6-1266,15 11-3701,-15 8 1,0 3 3966,14 6 1,1-2-1,-41 6 1</inkml:trace>
  <inkml:trace contextRef="#ctx0" brushRef="#br0" timeOffset="103114">21438 2779 23483,'-8'38'315,"-1"0"1,0-1 0,3-2-98,3 15-212,1-1 78,2-3-51,7-8-33,5-7 140,10-12 56,2-7 595,15-11-2,2-26-397,-1-2-140,-6-22 34,-16 5-79,-9 9 0,-2-4-120,-3-3 0,-1 0-73,-3 0 0,-3 1-14,-2 3 0,-4 5-235,-15-3-790,-6 11-2129,-6 13 3154,-12 18 0,22-3 0,-2 8 0</inkml:trace>
  <inkml:trace contextRef="#ctx0" brushRef="#br0" timeOffset="103713">22120 2895 27006,'46'-3'180,"1"-1"-180,-5-4-45,2 1-162,4 0-779,-18 3-739,-4 1-2258,-19 3 3983,-11 8 0,3-6 0,-3 6 0</inkml:trace>
  <inkml:trace contextRef="#ctx0" brushRef="#br0" timeOffset="104598">22971 2609 24239,'33'-53'807,"0"8"-617,-4 33 24,-1 2-147,1 4-67,4 6-6,-6 35 40,-6 5-34,-12-6 0,-7 7-4,-6 5 0,-7 6 1,1-4-3,-1-1 0,-2 0-90,-1 2 0,-2 3 0,-4-6 116,-8-3 0,-3-6 13,2-8 1,-2-4 120,-2-1 0,1-7 311,-10-15-113,19-24-100,18-14 23,7-19 46,19 5-438,14 5 66,7 22-10,19 40-1,-24 4-134,13 21-487,-26-17 0,1 0-1978,5-6 1,3-1 2660,7 0 0,0-3 0,11-1 0,-12-14 0</inkml:trace>
  <inkml:trace contextRef="#ctx0" brushRef="#br0" timeOffset="104947">23653 2670 24379,'-18'43'285,"1"1"1,2-10 0,3 0-267,7 2 1,3-1 25,3 23 51,19-17 89,14-7-96,6-27 23,2-21 264,-13-9 307,3-31-398,-11 9-218,-11 14 1,-2-2 100,-3-33-202,-17 8-167,-1 7-751,-13 24-679,2 22-6025,3 33 7656,14 7 0,0-1 0,13-6 0</inkml:trace>
  <inkml:trace contextRef="#ctx0" brushRef="#br0" timeOffset="105280">24161 2638 24379,'-13'45'208,"2"20"-119,24-2 40,0-3-28,15-18 224,-1-28 263,4-6 62,1-6 425,14-24-403,-7-15-538,-18 4 1,-4-2-85,3-27-53,-15 23 1,-7 0-1331,-26-7 1333,-22 30 0,-5 7 0,5-6 0,3 22 0,0 0 0</inkml:trace>
  <inkml:trace contextRef="#ctx0" brushRef="#br0" timeOffset="106231">19736 3701 21310,'-36'-2'2907,"8"0"-1322,28 2-812,105 0-681,-52 0 1,9 0-1,4 0 1,0 0-907,-9 0 1,1 0 0,2 1-1,1-1 1,2 1 834,-8-1 1,2 0 0,2 0-1,0 0 1,0 0 0,-1 0-1,-2 0-233,9 1 0,-3-1 0,0 1 0,1-1 0,5 0 231,-12-1 1,2 1-1,3-1 1,0-1 0,2 1-1,1-1 1,-1 0-1,-1-1-19,2 0 0,-1 0 0,1-1 0,0 1 0,0-2 0,2 1 0,0-1 0,1 1-166,-5-1 1,1 0 0,1 1 0,2-2 0,-1 1 0,1 0 0,-1-1 0,-2 1 0,-1-1 0,-2 0 167,3-1 0,-2 1 0,-1-1 0,-1 0 1,-2-1-1,0 1 0,0 0 0,-2-1-154,11-2 0,0 1 0,-1-1 0,-3-1 1,-2 1-1,-6 0 166,1 0 0,-5-1 0,-3 1 0,-1-1 268,9-3 0,-2 0 1,-4 1-281,9-4 1,-6 1 28,-11 2 0,-4-1 1340,20-9-1119,-22 8 0,2-1-160,-4 2 1,0 2-91,2-1 1,-2 1 2198,18-1-2201,-19 11 2657,-3 2-2657,-3 1 844,2 7-1007,-9 2-307,-5 1-493,-9 1-679,-6-6-2155,-17 1 3797,-24-1 0,15-2 0,-10-1 0</inkml:trace>
  <inkml:trace contextRef="#ctx0" brushRef="#br0" timeOffset="107707">19868 4058 23248,'-4'58'478,"1"0"0,1 6 0,2 2-331,2-19 1,1 0-1,1 3-924,-1 4 0,0 3 0,1 4 829,-2-10 1,0 3 0,0 2 0,0 0 0,0-1-45,0 10 1,1 0-1,0-1 1,0 2 1,-1-9 0,0 2 0,1-1 0,0-1 0,-1-4-3,1 10 1,0-3-1,1-6-7,0 6 0,0-9 714,-1 4-708,-1-9 39,-1-3 517,-1-6 362,-1-18-734,-15-37-72,-16-37-116,13 21 1,-1-1 544,-4-5 1,0 2-542,-13-16 31,13 25 0,0 2-910,-13-6-1233,2 5-1944,19 29-1260,15 11 5310,11 5 0,-6-4 0,6-5 0</inkml:trace>
  <inkml:trace contextRef="#ctx0" brushRef="#br0" timeOffset="109577">20768 4383 25281,'20'-28'1143,"-5"6"-1143,-15 21-123,0 1 123,0 4 5,0 9-5,-4 10 90,-3 15-90,-9 9 0,-4 9-410,-5 3 416,-1 3-6,1-3 0,1-4 0,4-8 61,4-10-50,6-6 398,5-15 90,10-5-415,7-10-28,12-6 370,7 0-420,8-6-12,5 3-419,21 0-1469,-5 5-3426,6 1 5320,-25 8 0,-21-4 0,-12 5 0</inkml:trace>
  <inkml:trace contextRef="#ctx0" brushRef="#br0" timeOffset="109811">21006 4668 20207,'0'-43'1461,"-1"1"1,0 3 0,1 8-554,0 17-863,0 15 162,0 37 11,0 8-162,0-10 0,0 5-22,0 21 0,0 3-536,-1-13 1,-1 0-490,1 10 1,0-2-551,-1-23 1,0-5-2397,1-3 3937,0-10 0,1-12 0,0-5 0</inkml:trace>
  <inkml:trace contextRef="#ctx0" brushRef="#br0" timeOffset="110177">21274 4637 25534,'11'61'308,"-4"-26"0,1 2-308,0 8 0,0-1 2,0-10 1,2-2 48,14 14 44,-3-30-90,5-8 91,1-5-12,15-28 100,-12 3 18,6-25 58,-23 15 1,-3-1-82,1-20-92,-5 17 0,-1 0 36,-4-15-123,-14-6-168,-13 15-2420,-19 7-969,4 22 3557,2 26 0,24-8 0,4 9 0</inkml:trace>
  <inkml:trace contextRef="#ctx0" brushRef="#br0" timeOffset="110576">21748 4158 26194,'62'-22'-117,"3"25"-34,-38 20 5,0 18 73,-19-5 73,-12 19 11,-20-2 51,10-22 0,-2-2 587,-16 12-229,13-19 0,13-14-218,10-7-85,9-1-66,11-1-85,41-8-593,-26 4 0,2-1-48,-1 0 0,0 0-1109,-4 1 0,-5 2 1784,-3 8 0,-14-3 0,-8 5 0</inkml:trace>
  <inkml:trace contextRef="#ctx0" brushRef="#br0" timeOffset="111277">20737 5254 26934,'39'-6'104,"1"0"0,5 2 0,12 1 0,7 0 0,1 0 0,-3 1 0,-9 0-1435,5 0 1,-6 0-1,6 0 1342,-5 1 0,9-1 1,4 1-1,-2-1 0,-7 0 1,-12-1-12,-1-1 0,-8 0 792,0-2 1,-2 0-327,14-7 168,-8 1-634,-21 5-1250,-18 5-5695,-3 26 7507,-11 13 0,8-5 0,-8 0 0</inkml:trace>
  <inkml:trace contextRef="#ctx0" brushRef="#br0" timeOffset="111829">21093 5635 27701,'5'-12'84,"-6"14"-56,-8 27 0,-3 12-20,-4 3 1,-1 1-37,1 1 0,-1-1-182,1-2 0,0-3 31,-1 5 140,5-10 108,5-12-36,5-9-21,26-10-12,22-16-51,9-1-30,-22 2 0,0 0-474,15-3-1568,10-2-2867,-17 4 5046,-13-2 1,-17 8 0,-17 1 0</inkml:trace>
  <inkml:trace contextRef="#ctx0" brushRef="#br0" timeOffset="112042">21247 5867 23091,'-1'-39'2075,"-1"0"1,0-18-1992,2 46-79,-2 10 1,-6 29 89,-8 31-95,8-24 0,-1 2-204,0 8 1,0 0 60,2-10 0,2-2-887,-3 33-769,1-6-8032,8 5 9431,6-30 0,-3-2 0,3-28 1</inkml:trace>
  <inkml:trace contextRef="#ctx0" brushRef="#br0" timeOffset="112596">21577 5820 25534,'-3'50'151,"1"0"0,-1-4 0,2-5-151,6 0 0,4-9-5,9-5-175,3-11 147,4-8 33,7-10 134,-5-22-50,-5-1 202,-11-19-124,-10 8 113,-1-1 111,0 1 264,0-10-376,13 7-212,22-4-62,6 18 0,16 12-34,-12 10 0,-3 10-83,-4 7-62,-3 34 97,-23-17 1,-4 3 78,1 9 1,-3 0 13,-4 22-11,-2-16 0,0-29 28,12-9 28,15-11 17,18-25-6,-19 3 0,-1-2 95,13-29-162,-14-9 51,-18 12-79,-6 12 0,-7-1-821,-7 1 1,-8 1 848,-18-7 0,-2 4 0,16 16 0,1 4 0,-7 7 0,-1 1 0</inkml:trace>
  <inkml:trace contextRef="#ctx0" brushRef="#br0" timeOffset="112978">22479 5161 28502,'48'-17'16,"1"1"1,-10 2 0,-1 1-149,2 2 1,0 1-771,-4 1 1,-3-1-3350,13-6 4251,-29 4 0,-9 6 0,-30 6 0</inkml:trace>
  <inkml:trace contextRef="#ctx0" brushRef="#br0" timeOffset="113177">22693 4962 17025,'-6'-12'6582,"1"2"-5065,5 10 382,0 0-1395,-6-35-437,1 42 51,-8 13-112,5 43-6,3-15 0,-1 0-338,3-8 1,0 0-371,0 0 0,1 0-1376,0 0 0,1 2 2084,0 7 0,1-4 0,0 6 0,0-1 0</inkml:trace>
  <inkml:trace contextRef="#ctx0" brushRef="#br0" timeOffset="114363">23807 4020 23859,'-3'32'134,"-2"1"-72,-5 14-23,4-13-34,0 3 68,5-19 185,5-3 179,15-6-281,17 1-156,20 1-16,-8 2-68,8 20 5,-27 7-38,-4 14 111,-24-1 6,-14-13 17,-11-11 33,-6-12-369,-22-2-1908,18-10 1,-2-2-2008,-30-5 4116,3-12 1,40 3 0,9 0 0</inkml:trace>
  <inkml:trace contextRef="#ctx0" brushRef="#br0" timeOffset="114548">23876 4087 16790,'0'-8'6453,"0"2"-5451,0 6-879,50-15-2022,-15 11 1,3 1-259,8-6 1,3 1 1993,0 5 0,-5 2 0,-7 0 1,-11 1-1</inkml:trace>
  <inkml:trace contextRef="#ctx0" brushRef="#br0" timeOffset="114864">24393 4026 22996,'-17'50'196,"0"-1"0,1-3 0,7-6-140,18-6 39,6-1-89,11 0-6,3-1 17,2-3 0,6 7-51,-12-9 34,-4-1 50,-15-12 102,-13-6 49,-20-1-268,-20-3-1969,12-4 0,-1-2 1357,2-9 1,1 0 0,-9 0-1,18-9 1</inkml:trace>
  <inkml:trace contextRef="#ctx0" brushRef="#br0" timeOffset="115002">24366 4116 18414,'0'-13'6223,"0"3"-5629,0 10-364,0 0-533,54-40-1428,-17 21-3055,2-7 0,1 2 4786,5 6 0,-20 10 0,-9 1 0</inkml:trace>
  <inkml:trace contextRef="#ctx0" brushRef="#br0" timeOffset="115331">24716 3741 25337,'36'-9'-39,"0"-1"0,24 4 33,-41 31-123,-10 8-89,-4 8 207,-13 4-62,-8 2 115,-4-14 0,-4-1-37,-13 11 163,13-16 0,1-3 214,-1-3 878,11-7-672,30-7-549,40-12-42,-24 3 0,1-2-587,12-2 0,0-1-636,21 1-561,-7 2-2291,-15 4 4078,-14 17 0,-17-12 0,-8 12 0</inkml:trace>
  <inkml:trace contextRef="#ctx0" brushRef="#br0" timeOffset="115599">23878 4898 24122,'61'-4'242,"0"1"1,-1 0 0,-1 0-241,-7 0 1,-1 0-3,0 0 0,2 0-11,11 1 0,0 0-1394,-10 0 1,-2 1-210,-7 0 1,-4 0 1707,3 6 1,-38-4-1,-6 4 1</inkml:trace>
  <inkml:trace contextRef="#ctx0" brushRef="#br0" timeOffset="115931">24192 5129 25674,'-23'56'149,"0"0"0,2-5 1,0-2-117,5-8 1,0-3-18,1-1 1,0-1 39,0 3 0,2-3-5,-3 6 117,12-23 285,6-17-94,20-3-326,22-10-38,9 3-807,12-6-785,-17 6-1792,-1 5-1164,-7 1 4553,-5 2 0,-17 0 0,-6 0 0</inkml:trace>
  <inkml:trace contextRef="#ctx0" brushRef="#br0" timeOffset="116132">24339 5406 27085,'-4'-25'117,"-1"19"-131,-2 35 0,-1 19-1314,-1-4 1,0 2 1327,0 21 0,1-3 0,2-27 0,1-4 0,2 31 0</inkml:trace>
  <inkml:trace contextRef="#ctx0" brushRef="#br0" timeOffset="116631">24658 5339 25763,'-6'52'2,"1"0"0,0-4 0,1-6-349,5-6-113,15-3 415,13-17 79,5-9 16,5-22 399,-11-9 111,-2-9 207,-1-4 330,9-18-300,-2 4-797,-12 23 0,0 2 0,9-5 0,-3 17 0,-8 11 0,8 24 0,-2 20-21,-10-8 1,-1 2 20,4 24 0,-7-7 6,-3-28 29,2-8-35,0-9 0,16-9 0,11-25 0,-11 4 0,0-4 0,-2 0 0,-4-4 0,-1-3 0,-5-2 0,-3-19-1172,-31-8 943,-13 24 0,-5 2 0,-3-4 0,8 20 0,1-1 0</inkml:trace>
  <inkml:trace contextRef="#ctx0" brushRef="#br0" timeOffset="117532">19930 4122 22363,'-26'-10'2168,"8"0"-1115,50 6-583,23-2 1,13-1-363,-15 3 0,2 0 1,5 0-900,-10 0 0,4 1 0,2 0 0,1-1 0,0 1 824,1 1 1,0-1 0,0 1-1,2-1 1,0 1-295,4 0 1,2 0-1,0 1 1,1-1-1,0 0 288,-10 1 0,-1-1 0,1 1 0,0-1 1,3 0-1,2 0-16,-2 1 0,3-1 0,2 0 0,1 0 1,1 0-1,0 0 0,-1-1 0,0 1-202,-1-1 1,0 0 0,-1 0 0,0-1-1,1 1 1,0-1 0,1 0 0,1 0 187,-7 0 0,0-1 0,2 1 0,1-1 1,0 0-1,-1 0 0,-1 0 0,0 0 1,-3 0-1,-2 0-134,6-1 0,0 0 0,-3 1 0,-1-1 0,-2 0 0,-1-1 0,-2 1 143,9-3 1,-2 0 0,-2 0 0,-5 0 0,-6 0 504,14-4 1,-8-1-464,-2-1 0,-3-1 870,-7 0 1,-2 0-849,0-1 0,-1 2-361,4 3 0,-2 2-1092,9-1 66,4 17 1317,-22 9 0,-15-5 0,-3 3 0</inkml:trace>
  <inkml:trace contextRef="#ctx0" brushRef="#br0" timeOffset="119346">25605 2897 27662,'43'-9'-84,"1"1"0,1 4 0,4 3 0,-8 0 0,2 2 0,-4 3 0,0 0 0</inkml:trace>
  <inkml:trace contextRef="#ctx0" brushRef="#br0" timeOffset="119473">25674 3155 22870,'50'-5'-221,"0"-1"1,-1 0 0,-5 5 0,-5-2 0,-6-5 0,1-1 0</inkml:trace>
  <inkml:trace contextRef="#ctx0" brushRef="#br0" timeOffset="119988">26592 2554 23411,'-42'-8'517,"0"0"0,3 2 0,4 8-139,11 22 0,4 6-182,-9 13-78,13-13 0,4 1 72,3 9-89,8-2 67,14-4-34,32 9-117,-9-24 0,4-1-17,-1 1 0,0-1 0,2-3 0,-2-1-28,8 7 22,-11 2-50,-9 1 0,-10 2 51,-10 2-1,-20 13 12,-30 3 36,7-19 0,-2-2-42,2-6 0,0-3 67,1-4 0,2-3 118,-4-4 504,9-25-353,16-28-331,17-13-312,3 21 0,5 0 332,4 7 0,3 0-25,0 0 0,1 2 0,1-1 0,1 3-42,-2 4 0,0 1-512,18-14-4520,8 16 5074,-5 29 0,-11-4 0,-11 17 0</inkml:trace>
  <inkml:trace contextRef="#ctx0" brushRef="#br0" timeOffset="120170">27098 2919 16656,'0'0'0</inkml:trace>
  <inkml:trace contextRef="#ctx0" brushRef="#br0" timeOffset="120655">27621 2389 24816,'-41'-2'315,"0"1"1,-4 11 0,6 8-120,9 22-62,11-9 1,3 2-34,5 15 140,9 17-107,30-5-117,-4-27 0,5-1-23,11-2 0,2-5 6,-6-5 0,-1-2-22,-2-1 0,-4 0-34,4 8 50,-10 0-44,-11 0 78,-9 12-23,-33-2 57,-2-2-62,-27-8 106,7-16 96,3-5 78,2-3 347,2-24-229,19-21-337,22 2 1,7-3-62,6 3 0,4 1-370,10-6 1,4 3 72,-1 11 0,2 3-540,1 2 0,2 2-1138,3 3 0,3 2 1975,9 1 0,-1 4 0,5-1 0,2 4 0</inkml:trace>
  <inkml:trace contextRef="#ctx0" brushRef="#br0" timeOffset="121221">28285 2632 27488,'14'-56'840,"3"11"-829,11 36-5,4 5-6,1 2-90,1 10 90,-3 10 0,-6 15-151,-5 14 22,-11 10-56,-4 7 143,-15-17 0,-6 2 39,-2-3 1,-4 0 4,-7 6 1,-2-4 22,7-14 1,1-6-21,-6 8 46,22-27 27,35-5-1414,4-11 0,8-7 1336,3-3 0,8-5 0,0-1 0,-5 4 0,6-1 0,-2 0 0,-2-6 0,1 1 0,-1 0 0</inkml:trace>
  <inkml:trace contextRef="#ctx0" brushRef="#br0" timeOffset="121556">28940 2554 28054,'51'-22'0,"-1"0"0,-3 4 0,-5 11-51,3 28 18,-7 14-1,-12 9-84,-11 6 68,-9 8-6,-13-17 0,-5 2 78,-3-2 1,-2 0 13,-1-2 1,-1-2-4,-18 18 135,24-35 235,13-8-302,51-10-168,-1-9 0,4-4-194,3 2 1,2-1-433,-13 0 1,1-1 0,-4 0 22,2 0 1,-2-1-4247,5-2 1,-4-1 4750,9-3 1,-8 1 0,-36 12-1</inkml:trace>
  <inkml:trace contextRef="#ctx0" brushRef="#br0" timeOffset="123280">26971 2946 21349,'-20'31'252,"5"-8"-202,20-19-44,3-4 78,5-1-11,-1-4 112,-2-3 73,-3-2-23,-4 0 90,-2 3-275,-1 1-50,0 3-33,-1 1-62,-3 2 83,-6 12-38,1-2 44,0 10-134,5-7 140,3-3 40,4-3-35,6-4 51,5-2 39,4-2 29,1-5 245,-2-3-50,-3-6 303,-2-7-129,-6 3-376,-2 2-117,-4 7-33,-3 8-46,-3 1 23,-4 4-50,-3 10-34,7 4 140,4 3-34,14-6 34,10-10-100,27-2 49,-1-16 219,1-5 174,-20-13-342,-21 7-6,-16 6-207,-5 11-4183,-16 9 4396,6 19 0,2-10 0,12 9 0</inkml:trace>
  <inkml:trace contextRef="#ctx0" brushRef="#br0" timeOffset="128202">26311 3674 23719,'-5'-19'369,"1"6"-268,11 22-17,7 6-39,14 8 61,13-1-106,15 1-434,-21-14 1,2-1 433,6-2 0,1-1 0,3-2 0,1-1 0,3-1 0,1-3 0,-2-3 0,0-1 0,-2-2 0,0-3-28,11-11 1,-1-5 52,-9 1 0,-2-1-22,-1 0 0,-4 2-6,-13 3 0,-3 4-30,-1 7-34,-4 5 67,0 15 822,2 7-822,4 13-6,5 6-33,5 3-12,-6-12 1,5-2-57,7-3 1,3-1 78,1-1 0,1-2-222,3-7 1,0-3 249,-10-4 0,-1-3 0,0-2 0,0-3 0,-1 0 1,0-2 21,9-9 1,-1-3 33,-9 0 0,-1-1-34,-2 2 1,-4-1-18,7-8-5,-20 17-50,12 5 44,3 3 6,22 7-414,-8 0 0,5-1-213,-9 0 0,2-1 0,3-1-128,12 2 1,2-1 0,-1-1-247,-9-3 1,-3 0 0,1-2 404,-3-1 1,-1 0-1,-2-4 596,8-9 0,-6-1 0,6-2 0,-2-5 0</inkml:trace>
  <inkml:trace contextRef="#ctx0" brushRef="#br0" timeOffset="139953">16581 7037 28070,'16'-41'308,"-3"37"-255,-9 35 0,-9 33 1,-3 12-1,1-8-37,4-16 1,1-1 0,-1-1 0,0 3-481,-1 0 0,0 3 0,0 1 0,0-3 0,1-5 385,-1 5 1,1-5 0,2-7-1020,0 16-936,1-9-836,0-11 2870,0-14 0,0-13 0,0-10 0</inkml:trace>
  <inkml:trace contextRef="#ctx0" brushRef="#br0" timeOffset="140167">16414 7052 27594,'44'-22'-60,"0"1"1,0-1 0,7 0 0,3 1 0,-4 5-1751,1 7 1,-1 5-1636,5-4 1,-11 12 3444,-29 58 0,-7-39 0,-28 9 0,0-1 0</inkml:trace>
  <inkml:trace contextRef="#ctx0" brushRef="#br0" timeOffset="140314">16477 7451 23607,'48'14'-155,"0"-1"1,16-10 0,8-6 0,-11-2 0,-26-1 0,-2-2 0,13-2 0,0 0 0,0 0 0</inkml:trace>
  <inkml:trace contextRef="#ctx0" brushRef="#br0" timeOffset="140781">17060 7462 24743,'-29'48'310,"-1"0"0,3-4 1,7-3-199,19-3-107,7-3-302,15 3 230,-2-16 62,11-3 10,-12-15 163,2-16 179,-9-18-5,-2-22 44,-7 0-55,-2-1 139,3 19 241,8-5-526,3 15-179,9-1-1,22 19-19,-15 16 0,2 6 14,1-2 0,-1 4-240,3 11 1,-3 4 208,-10-5 0,-4 2-126,3 13 1,-4 2 150,-6-5 0,-3-2 31,1 2 1,-2-3 254,-7 3-28,-3-29-163,0-26 426,0-10-515,1-20 0,3 5 0,2-5-130,7-3 1,6-1-2828,9-11 0,7 3 2864,9 8 0,3 7 0,-14 14 1,-2 6-1,21-2 0</inkml:trace>
  <inkml:trace contextRef="#ctx0" brushRef="#br0" timeOffset="141065">18551 6738 25718,'-3'58'696,"0"0"1,0-1-1,1-1-621,4 1 1,1-1-849,-1-6 1,1 0 777,2 3 1,1 1-12,-1-5 1,0 0 128,0-4 1,1 2-1712,2 16 1,1-3 1587,-2-24 0,1-3 0,-2 5 0,0-7 0,1-15 0</inkml:trace>
  <inkml:trace contextRef="#ctx0" brushRef="#br0" timeOffset="141617">18243 7048 27589,'39'-38'71,"-1"1"0,2 1 0,2 6-71,0 14 0,1 4-1149,2-1 1,0 1 1109,-2 1 0,0 1-207,5 1 1,-3 2-3121,9 0 681,-11 23 2685,-61 29 0,8-14 0,-17 10 0</inkml:trace>
  <inkml:trace contextRef="#ctx0" brushRef="#br0" timeOffset="142264">18959 7259 26138,'8'46'78,"-1"0"1,1-2 0,2 0-46,2 1 1,4-1-34,2-6 0,3-2 78,-1-1 1,1-4-18,26 1 96,-13-30 207,20-35-121,-26 6 1,-1-4-26,7-13 1,-2-3-191,-7 8 0,-3 1 64,-4 4 1,-2 3 24,-1 2-117,-5 13-61,-4 9 89,-3 44-28,0 22-216,2-13 1,1 1 94,-2-9 1,2-2 75,12 16 45,0-39 39,15-21 17,10-38-25,-14 12 0,0-4 53,-5 2 0,-1-2-45,-1 3 0,-3 2 146,6-3-168,-7 12 22,-3 13-45,3 26-55,7 28-40,-5-13 0,2 2 39,-2-3 1,1-2-17,28 13 78,-11-29 5,-2-6-5,-5-16 129,-1-27-96,-20 6 1,-4-4-17,0 0 0,-2-1-174,-8-5 0,-4 1 157,-17-17-37,7 29 1,-3 3-614,-31-15-4266,3 29 1,-3 7 4389,16 7 0,2 2 0,-7 0 0,5 3 0,12 8 0</inkml:trace>
  <inkml:trace contextRef="#ctx0" brushRef="#br0" timeOffset="142466">20884 7375 27919,'49'-21'-762,"0"-1"1,0 1 0,3-1 0,0 0 0,-3 5 0,3 5 0,-3 4 0,-9-1 0,0 1 0</inkml:trace>
  <inkml:trace contextRef="#ctx0" brushRef="#br0" timeOffset="142665">21519 6671 28671,'-14'49'0,"0"0"0,1-1 0,1-1 0,2-1 0,4-2 0,8 6 0,4-2-1164,1 0 1,0-2 913,0-3 1,-1 0-1879,1 6 0,-1-1-2953,0 11 5199,-2-3 1,-4-42 0,0-10-1</inkml:trace>
  <inkml:trace contextRef="#ctx0" brushRef="#br0" timeOffset="142848">21095 6820 27460,'50'-23'64,"0"-1"1,-3 7-1,4 2 1,-4 4-1057,2 5 1,-1 2-1268,-2 1 0,2 0 1,-1 1 2258,14 2 0,-6 1 0,7 0 0,1 1 0</inkml:trace>
  <inkml:trace contextRef="#ctx0" brushRef="#br0" timeOffset="144132">22238 7019 26536,'-40'-24'58,"-1"0"0,-7 18 0,5 15-58,19 15 0,5 7-376,-8 11 0,2 2 387,11-13 0,4 0-11,-2 26 208,7-9-214,17-12 144,10-15-20,35-12-71,-23-19 1,0-4 38,0 2 1,-1-2-11,-3-9 0,-4-3 187,1-13 73,1-13-236,-10 15 307,-3 8-401,-9 31-34,-5 21 28,0 14-6,3 3-162,2-2-134,5-7 212,5-8 45,18-12 0,10-26 79,-14-2 0,-1-3-23,18-21 73,-7-6 5,-18 24 7,0 8-57,3 20-39,-1 8 0,4 13-6,0-2 6,4-4-5,5-6-29,5-7 0,1-9 34,-11-10 0,1-8 8,-2-8 1,-1-7-9,-6 0 0,-1-5 0,-2-1-562,4-17 0,-6-2 563,-7 16 1,-3-1 0,-1 1 46,-2-10 0,-1 1 5,-1 1 0,-1 3 53,-2 6 1,1 1-121,-2 2 1,1 5 24,-1 0-22,-4 30 44,-1 52-33,2-3 0,0 9 0,0-1-495,0 9 0,1 2 484,0-5 0,-1 3 0,4-3-6,5 6 0,4-3 369,4-6 1,7-4-373,7-6 1,6-5 19,-5-12 0,3-8 17,33-14 22,-18-21 93,-15-7 1,-1-7-116,-2-6 0,-3-6-12,1-11 1,-4-2-82,-7 13 1,-5 1 75,-2-26 1100,-17 47-1151,-6 13 132,-8 25-81,-9 39 0,22-19 0,5 2-174,2 0 1,7-1-471,8-2 0,9-6-31,9-14 0,4-6-191,4-1 1,3-3-73,5-2 0,4-4 20,-7-3 0,4-3 0,-1-3 897,-1-3 1,0-2-1,-1-4 657,4-4 1,1-2 0,-6-3-38,6-8 1,-9-3-110,-13 0 0,-8 0 400,-9-10 136,-20 11-634,-12 15 22,-20 26-159,5 17 0,0 11-157,-2 7 0,2 4 52,0 0 0,4 0-88,7-3 0,6-3-62,8 2 479,41-15-362,34-34-114,-15-16 0,2-9-521,-4-4 1,-3-6 528,-15 4 1,-2-5-1,-5 0-598,-5 0 1,-4 0 0,-1-1 632,-1-3 1,-1-1 0,-1 0-45,-2 1 0,-1 0 0,-1 2 248,0-13 1,-2 4-136,1 16 0,-6 5 14,-31-9-108,22 68 1,3 35-1,1 16 1,0 0-1,-1-16 204,-8-2 0,1 3-282,9-8 0,1 12 0,2 6 0,1-1 0,3-7 0,3-15-215,7-4 1,5-9-289,1 1 0,2-4-1211,14 7 996,1-11-2720,-4-12 3509,-7-36 0,-11 14 1,-6-20-1</inkml:trace>
  <inkml:trace contextRef="#ctx0" brushRef="#br0" timeOffset="144333">22722 6557 22431,'51'-13'-3277,"-19"4"0,-17 7 0</inkml:trace>
  <inkml:trace contextRef="#ctx0" brushRef="#br0" timeOffset="145198">25485 7188 27062,'25'-46'214,"0"0"0,-5 4 1,0-2-1,-2-1-188,-4 1 0,-2 0 1,0 0-771,1-2 0,-1-1 0,0 1 757,-2-3 0,-1 0 0,-1 3-8,-2-3 1,-3 3 354,2-7 0,-6 4-371,-20-8-6,-19 63 20,17 20 0,2 11-314,3 5 1,3 8 0,2 0 326,5-5 1,1 1 0,3 2-13,1 10 0,2 3 0,5-4-102,3-11 1,4-3 0,3 0 108,5 5 0,3-1 0,4-7-11,8-6 0,4-8 34,15-3-1,-1-10 29,7-22-62,-24-1 0,-3-9 509,-9-20 1,-7-9-510,-2-10 0,-4-3-6,-3 14 0,0-1 1,-3 2 5,-1-9 0,-4 7-95,-8-12 95,-5 57-51,-13 57 51,17-14 0,4 5-28,7 15 0,5-1 527,3-9 0,5-6-499,9-8 0,5-9 0,20-8 382,2-11-337,-3-16 33,-16-9 1,-2-7 83,-2-11 1,-1-5-163,8-14 0,-2-1-281,-8 8 1,-1 2 280,-2 5 0,0 6 0,5 5 423,12 21-423,5 46 0,-15-4 0,-2 6-6,-3 1 0,-4 2-176,-1 3 1,-3-1 13,-4 11 106,-4-9-5,-7-11 67,-13-8 562,-5-11-562,-33-9-751,4-19-1024,4-11-2337,27-37-5473,35-4 9585,0 19 0,1 3 0,6-4 0,-2 7 0</inkml:trace>
  <inkml:trace contextRef="#ctx0" brushRef="#br0" timeOffset="145500">27096 6170 25864,'-24'48'608,"0"1"1,4-1 0,6 0-551,9-8 1,5 0-605,1 2 0,4 0 546,0 0 0,2 1-123,7 13 0,2 0-113,-4-18 1,1 0-84,2 6 0,-2-4-16,-1-6 324,-8-30 205,-6-18-49,-2-50-100,5 27 0,5-2-45,9-7 0,7 2-583,8 7 0,5 5-442,-2 10 1,2 4-1094,-1 6 1,-1 3 2117,8-6 0,-19 8 0,-6-2 0</inkml:trace>
  <inkml:trace contextRef="#ctx0" brushRef="#br0" timeOffset="145681">25886 6339 26441,'56'-10'-882,"0"-1"1,5 2 0,1 2 881,6 6 0,-4 1 0,-25 0 0,-3 0 0,5 0 0,-1 0 0</inkml:trace>
  <inkml:trace contextRef="#ctx0" brushRef="#br0" timeOffset="146884">28920 6018 23495,'-37'47'562,"1"0"0,-1 0 1,0 4-1,1 1 0,5 1-366,6-2 0,4 1 0,1 2-1046,-2 2 0,1 2 0,1 0 973,2-2 0,1 1 0,2 0-11,2 3 0,3 1 0,2-3 129,2-11 1,3-2-1,4 0-176,5 4 1,4-1-1,1-4-62,3-2 0,5-5 47,14 1 1,3-6-12,3-5 517,5-6-2807,-24-41-6073,-11-3 8324,-3-21 0,-6 21 0,0 5 0</inkml:trace>
  <inkml:trace contextRef="#ctx0" brushRef="#br0" timeOffset="147337">29580 6272 25998,'-33'46'141,"1"1"0,-1-1 0,3-3 0,-3 2 0,1-1 0,2-4-124,-7 11 0,-1-2-294,8-11 1,-3 3 0,-1-1-1,2-5 313,-11 8 1,2-6 269,-1 3 0,3-15 58,-1-40-129,28-27-182,14 2 0,6-2-270,-1 7 0,2 0 295,3 1 1,2 1-17,13-23-6,10 13-62,-2 36 577,1 21-571,-5 35-17,-17-19 0,-1 1-134,0 2 0,2 0 148,0 1 0,2 1-603,7 7 0,4-3-2920,6-10 0,3-6 3526,8 1 0,-1-6 0,13-6 0,-14-17 0</inkml:trace>
  <inkml:trace contextRef="#ctx0" brushRef="#br0" timeOffset="147487">29829 6560 28115,'36'-19'-520,"0"-1"0,23 7 0,-4 8 0,-14 7 0,-6 4 0,0 0 0</inkml:trace>
  <inkml:trace contextRef="#ctx0" brushRef="#br0" timeOffset="147637">29905 6791 26082,'56'-14'-689,"-1"0"0,1 0 0,0 0 0,-5 4 0,-4 2 0,-5-2 1,-7-6-1,-1 1 0</inkml:trace>
  <inkml:trace contextRef="#ctx0" brushRef="#br0" timeOffset="147951">30647 6259 26883,'-28'33'289,"-1"-1"1,5 0-1,10-1-289,30 19 0,13 1-230,0-13 1,3 1-116,1-2 1,0 1 209,3 6 1,-3 1 64,-9-8 0,-7-2 121,-13 14 50,-26-15 67,-19-17-140,-8-6-28,-4-5-886,17-4 1,1-6 885,5-23 0,3-3 0,-20 11 0,25-36 0</inkml:trace>
  <inkml:trace contextRef="#ctx0" brushRef="#br0" timeOffset="148102">30645 6312 27135,'62'-17'-996,"-1"0"1,1-1 0,2-5 0,-10 5 0,2 18 0</inkml:trace>
  <inkml:trace contextRef="#ctx0" brushRef="#br0" timeOffset="148403">31148 6248 24318,'3'47'392,"13"-9"-319,8-34 27,4-6-55,-16-18-11,-7-13-51,-24-12-11,-3 10-56,-32 13 78,21 19-106,-3 13-3937,26 17 4049,46-8 0,8 0 0,-20 10 0,18-18 0,1 0 0</inkml:trace>
  <inkml:trace contextRef="#ctx0" brushRef="#br0" timeOffset="148618">31509 6112 26866,'-29'55'315,"0"1"0,10-16 0,1 1 0,2 1-278,4 2 1,3 0-1,-1 4-1307,0 3 1,-1 5 0,1 0 0,0-4 1237,-1 0 0,2-2 0,-1 1-149,-1 8 0,-1 2 0,3-9 272,1-14 0,2-4-2640,-2 3 0,3-2 2745,7 24 0,-7-10 0,13-21 1</inkml:trace>
  <inkml:trace contextRef="#ctx0" brushRef="#br0" timeOffset="148871">31741 6887 26060,'-23'30'31,"0"-1"0,5 27-440,55-39 409,4-2 0,8-17 5,-23-11 197,-6-26-84,-16-12-914,-28-9-2301,-9 21 3097,-27 19 0,34 19 0,0 1 0</inkml:trace>
  <inkml:trace contextRef="#ctx0" brushRef="#br0" timeOffset="149184">31937 5749 25500,'34'35'71,"1"0"1,-1 0 0,0 4 0,0 1-1,-5 3-67,-5 2 0,-3 1 0,-2 2-1224,2 6 1,-1 2 0,-2 1 1207,-3 2 1,-2 2 0,-1 0-2,-3-2 0,-1 0 0,-3-2 13,-3-6 0,-3-2 0,-2-2 335,-2 15 1,-7-4-339,-7-5 0,-8-4-17,-6-3 1,-7-4-872,7-13 1,-4-1-1,0-4 928,-16 4 0,2-4 1,14-8-1,3-3 1,-4-8-1</inkml:trace>
  <inkml:trace contextRef="#ctx0" brushRef="#br0" timeOffset="149336">32779 6671 18616,'0'0'0</inkml:trace>
  <inkml:trace contextRef="#ctx0" brushRef="#br0" timeOffset="149684">29480 7634 27326,'65'-9'160,"1"1"0,-11 1 0,6 0 0,1 0 0,-4 0-162,3 1 0,-3 0 1,3-1-1222,2 0 0,4 0 0,0 0 0,-6 0 954,-5 2 0,-5 1 1,0-1-968,1 1 0,-1-1 0,-3 2-1380,1-1 1,-12 3 2615,-18 1 0,-14 1 0,-53 3 0</inkml:trace>
  <inkml:trace contextRef="#ctx0" brushRef="#br0" timeOffset="149837">29569 7825 21573,'-37'11'2476,"0"0"0,-21 6-1244,102-18-1425,-5-4 1,11-3 0,5-1 192,0 0 0,8-2 0,3-1 0,-1 1 0,-7 0 0,8 0 0,-5 0 0,2 0 0,-6-1 0,0 0 0,1 1 0,-1-1 0</inkml:trace>
  <inkml:trace contextRef="#ctx0" brushRef="#br0" timeOffset="150004">31483 7674 17759,'0'0'0</inkml:trace>
  <inkml:trace contextRef="#ctx0" brushRef="#br0" timeOffset="157200">18128 8828 25713,'-10'46'610,"2"4"-240,22-31-275,-4-10 51,12-27-141,-11-16 118,-4-5 17,-4-2 140,-27-6-229,-25 26 66,-12 20-672,19 20 1,2 10 571,5 10 0,2 9 5,2 1 0,1 7 1,4 0-1,5-4 0,3 0 1,5 3-23,3 9 0,4 3 0,7-6-45,9 1 0,9-8 42,14-8 1,7-9-40,-6-20 0,2-6-12,1-3 1,-1-4 36,0-7 1,-2-6-6,6-12 1,-4-8 29,-9-10 1,-5-7 35,1-13 1,-6-3-275,-8 12 1,-5 1 397,-1 4 0,-1 4 22,7-5-61,8 11-62,8 13 1034,9 11-1101,9 14 39,-6 14 1,1 9-10,1 7 1,-2 8-52,-9-5 1,-1 4 0,-3-1 36,2 12 0,-7-1-19,-7-3 0,-8-3-47,-18 10 39,-26-2 11,-16-24 28,1-10 39,13-34-50,29-13-15,17-5 1,6-4 48,18-22-177,-4 19 1,5 0 108,13 3 1,2 5 15,-11 10 0,1 3 1,8-4 0,-1 6 6,4 8-6,-10 22 84,-12 12-79,-11 21-5,-5 11 26,-6-13 0,-1 3-26,-1-4 0,2 0-572,2 2 0,3-3-1382,6 6-1716,16-36-2115,-2-31 5917,4-15 0,-14 11 1,-4 3-1</inkml:trace>
  <inkml:trace contextRef="#ctx0" brushRef="#br0" timeOffset="157337">19157 8819 17955,'31'-45'0,"-6"10"0</inkml:trace>
  <inkml:trace contextRef="#ctx0" brushRef="#br0" timeOffset="157551">19627 8563 28177,'-14'58'164,"1"1"1,2-2 0,5-1-165,9-11 0,3-2-488,1 3 1,0 0 405,1-1 0,0 1-1461,-1 13 1,-3 2 1542,-8-1 0,-1-3 0,5-13 0,-1-4 0,-15 20 0</inkml:trace>
  <inkml:trace contextRef="#ctx0" brushRef="#br0" timeOffset="157835">19402 9216 27376,'53'-29'11,"-1"1"0,1-1 0,-3 3 1,-1 0-1,2 4-23,1 5 1,1 3 0,-2 1-816,9-5 0,-3 2 863,2 0 0,-6 1 4,-4 1 736,-33 11-171,-28 32-14,-12 24-591,11-10 0,2 2 0,-2-4 0,5-2 0,9-2 0,7-3-264,13 4-1397,38-15-3255,-24-30 1,1-6 4795,-3 1 1,-1-3-1,13-24 1,-32 17 0</inkml:trace>
  <inkml:trace contextRef="#ctx0" brushRef="#br0" timeOffset="157967">20264 8549 18885,'19'36'0,"-1"0"0,12 22 0</inkml:trace>
  <inkml:trace contextRef="#ctx0" brushRef="#br0" timeOffset="158252">20930 8768 28496,'-50'36'43,"0"0"1,13-3 0,0 4 0,7 0-44,8 2 0,5 1 0,-7 12 0,7 0-326,16-9 1,13-6-1053,29-8 0,15-12-1145,-4-9 1,5-7 0,2-5 2284,-7-4 0,2-4 0,0-2 0,-5 0 0,3-1 0,-3-1 0,-5-1 0,-2-5 0,0-1 0</inkml:trace>
  <inkml:trace contextRef="#ctx0" brushRef="#br0" timeOffset="158800">21561 8841 26502,'-50'4'343,"0"0"1,-6 15 0,9 11-448,20 14 1,9 5-536,-4 3 1,6-1 405,10-14 1,7-6-60,18 3 292,14-30 230,21-37 347,-28 9 0,-2-5-62,4-9 0,-3-4-33,-8 6 1,-3 2-483,0-8 0,-10 25 0,-5 33 0,-6 36 0,5-15 0,2 2-57,6 7 1,5-1-62,-1-11 0,5-6-50,36 4-95,-1-30 235,-11-16 0,0-9 17,1-8 0,-1-7 11,-6-2 0,-1-6 0,-2-1-598,-6 3 1,-2-2-1,-2-2 607,-1-8 1,-1-3-1,-4 1-9,-3 7 0,-2 0 0,-2 1 2,0 1 0,-2-1 0,-1 3 26,1-13 0,-2 5 140,-2 15 0,-4 4 61,-8-9-15,-23 26-214,-13 62 0,23-13 0,3 8-434,6 4 0,3 7 1,4 1 433,2-3 0,2 0 0,3 2 0,2 10 0,3 3 0,3-4 370,2-12 1,3-2 0,4-1-371,7 6 0,4-1 0,3-7 0,9-7 0,3-8-107,8-3 0,0-7-145,-12-11 0,-2-5-370,-1-4 1,-1-4-2376,23-18 2996,-11-23 0,-24 21 0,-8-4 0</inkml:trace>
  <inkml:trace contextRef="#ctx0" brushRef="#br0" timeOffset="161736">23470 8745 24564,'4'-46'913,"0"-1"0,0 6 0,-1 9-672,-2 20-28,1 16-6,2 20-42,0 13 0,3 7-117,3 13 0,2 3-555,1 1 1,1 0 506,3-1 0,2-5 22,-3-21 1,2-4 2,6-1 1,3-7 46,29-10-16,-23-26 1,-4-10-57,-5-3 0,-6-4-390,-1-15 1,-6-1 389,-6 8 0,-1 1 0,-1-2 0,-1 1 0,-1 1 0,0 0 0,0-3 0,1 2-2311,4-5 2311,21 83 0,-16-24 0,0 24 0,1-1 0</inkml:trace>
  <inkml:trace contextRef="#ctx0" brushRef="#br0" timeOffset="162784">24408 8850 24783,'-20'-47'957,"-1"0"1,-4 4 0,0 14-650,-3 31 6,-14 21-211,15 12 1,3 9-74,0 4 1,3 3-374,0 0 0,3-1 343,6-4 0,5-4 0,11 1 206,10-17-206,10-13 0,24-30 0,-23-4 0,-2-5 0,4-11 0,-2-4 0,-6-4 0,-3 1 0,3-18 605,-11 25-605,-4 30 0,6 39 0,16 20 0,-1-14 0,3-1 0,-2-5 0,3-5 0,4-7 0,2-6 0,16-9 0,-16-19 0,0-9-32,-4-11 1,-3-5 31,2-7 0,-5-6-233,-10 11 1,-4-4-1,-2-3 244,-4-1 1,-2-5-1,-1 0 1,-1 3-501,2-2 1,-1 3 0,0-2 488,-1-15 0,-1-3 0,0 10 0,-1 15 0,-1 8 0,-10-12 0,-12 95 0,11 4 0,2 12 0,1 2-631,1-1 1,1 1 0,1 3 630,1-4 0,0 3 0,2 0 0,2-6 0,2-9 0,2-4 0,2-2 123,1 9 1,3-6-124,3-13 0,4-4 583,11 1 0,5-6-583,6-7 0,3-8 0,8-11 0,0-9 0,-8-3 0,-3-8-171,-5-15 0,-6-5 171,-10 7 0,-3-2 0,3-17 0,-3-2 1110,-1 9 0,-1 1-1110,-1 1 0,1 7 318,2 13-318,-3 49 0,-3 25 0,1-10 0,1 3 231,2-5 0,2-2-231,2 2 0,4-5 0,22-2 0,2-56 0,-9-8 0,-3-23 0,-11 20 0,3 6 0,-5 27 0,1 16 0,-5 25 0,-2 9 0,1-15 0,4 0 0,7-6 0,5-2 0,10 0 0,4-8 0,7-17 0,1-10 0,-7-1 0,-4-5-210,-1-10 0,-4-4 210,-12 4 0,-3-1 0,-1-2 0,-3-1 0,-2-1 0,-1-2 0,-2-10 0,-4 0 0,-7-14 0,-11 6 0,-16 57 0,-4 29 0,13 6 0,5 6-1048,5 0 1,15-2 1047,26-10 0,17-3 0,-7-2 0,-19 1 0,2-6 0,19-17 0,0-1 0,1 1 0</inkml:trace>
  <inkml:trace contextRef="#ctx0" brushRef="#br0" timeOffset="162953">26902 8630 28317,'54'-8'-1895,"0"1"0,-1 0 0,-4 4-3740,16 12 5497,-13 6 1,-23-3 0,-15-1-1</inkml:trace>
  <inkml:trace contextRef="#ctx0" brushRef="#br0" timeOffset="163083">27018 8926 25830,'56'-6'-87,"1"0"1,0 1 0,-1-1 0,5 12 0,-5-3 0,3-28 0,0-1 0</inkml:trace>
  <inkml:trace contextRef="#ctx0" brushRef="#br0" timeOffset="163301">27780 8197 28671,'-7'66'0,"0"0"0,1-2 0,1-2 0,4-14 0,2-3-744,0 4 0,0-1 744,0-1 0,-1 0 0,2-2 0,-1 0-978,-1 11 1,1-1 977,-1-10 0,0-2 0,0-6 0,0-3 0,0 2 0</inkml:trace>
  <inkml:trace contextRef="#ctx0" brushRef="#br0" timeOffset="163600">28212 8781 28328,'-19'29'-56,"1"0"0,-12 15-17,30-27 73,5-12 11,2-5 23,14-24 0,2-13 139,-2-6-94,-5 2-79,-13 22-101,-1 6-812,-5 8-2061,-11 7 2974,-15 17 0,11-11 0,-5 10 0</inkml:trace>
  <inkml:trace contextRef="#ctx0" brushRef="#br0" timeOffset="164101">29003 8405 26015,'-8'-47'442,"1"1"1,0 3-1,-6 9-290,-46 10-102,18 23 0,-4 7-11,0 2 1,0 5-486,-5 9 1,3 5 445,14 1 0,4 2-3,3 0 0,4 2 8,5-2 1,3 0 215,-1 25-165,21-11 62,45-10-113,2-18 20,-12-12 1,3-7 156,3-11 0,-2-7-200,-12 4 1,-1-2 17,8-7 0,-3-3 0,2-10 0,-8 1 0,-14 24 645,-5 19-645,-12 34 0,-6 26 0,-1-5 0,-1 5 0,1-20 0,-1 2 0,1 0-487,-1-1 1,1 1 0,0-1 486,-3 14 0,1-4-304,3-16 0,1-4-3499,3 9-1406,9-13 5209,9-37 0,-4-3 0,-2-4 0</inkml:trace>
  <inkml:trace contextRef="#ctx0" brushRef="#br0" timeOffset="164450">29586 8177 28076,'-27'48'109,"1"0"1,-1-1 0,2 0 0,2-1 0,6-1-110,9 4 0,6 1-73,-1 16 0,2 0-796,4-18 0,3-1 720,0 8 1,3-5-109,20 0 259,7-17-7,4-17 258,21-24-180,-34-11 0,-2-7 159,3-10 1,-5-6 5,-8-8 0,-7 0-216,-8 10 1,-6 4-23,-18-12 710,-15 38-1147,5 26 1,1 15 436,2 23 0,3 3 0,1-21 0,3-1 0,11 14 0,0 0 0</inkml:trace>
  <inkml:trace contextRef="#ctx0" brushRef="#br0" timeOffset="164600">30235 8786 19860,'0'0'0</inkml:trace>
  <inkml:trace contextRef="#ctx0" brushRef="#br0" timeOffset="164867">28321 9728 28671,'54'-13'-316,"0"0"0,0 1 1,7 0-1,5 0 0,1 1 1,-5 2-2010,0 1 0,-3 1 0,2 1 1054,-3 0 1,2-1 0,0 1 0,-8 0 1270,10-1 0,-10 1 0,3-1 0,-16 1 0</inkml:trace>
  <inkml:trace contextRef="#ctx0" brushRef="#br0" timeOffset="165035">28218 9924 27712,'47'-2'-115,"0"0"1,0 0 0,4-1 0,1-2 0,2-2-1247,3-4 0,2-2 0,2-2 891,-9 2 0,2-3 1,-2 0-1,-5 3 0,11-3 1,-5 1-1,-3-3 1,1 0-1</inkml:trace>
  <inkml:trace contextRef="#ctx0" brushRef="#br0" timeOffset="168804">30369 5452 26822,'-30'30'352,"6"-1"-318,21 3 33,0-5 152,2-10 167,1-8 68,11-9-219,39-43-184,-23 21 0,3-2-504,2-6 0,2-4 1,1 0 452,-2-1 0,0 0 0,1-1-57,2-4 1,-1 0 0,2-1-432,2-3 1,0-2 0,0 0 487,0-1 0,-1 1 0,-3 3 0,-1 3 0,-4 4 0,-4 4 0,-1 1 0</inkml:trace>
  <inkml:trace contextRef="#ctx0" brushRef="#br0" timeOffset="177059">11361 14657 27286,'7'62'432,"-2"-4"-371,0-16-22,1-7 6,6-10 308,29-15-236,-3-26 1,5-8-115,2 1 0,2-3-412,-7-2 1,1-4-1,-2 0 409,11-10 0,1-3 0,-4 3 0,4-3 0,-3 2 0,-11 11 0,-2 1 0,1-1-21,7-6 1,1-2 0,-2 5-549,0 4 0,-4 6-1234,7-3-1670,-11 28 3473,-56 49 0,13-19 0,-18 14 0</inkml:trace>
  <inkml:trace contextRef="#ctx0" brushRef="#br0" timeOffset="177490">11488 14465 26760,'-8'54'689,"3"1"-538,5-6-84,0 17 34,4-12 364,12-8-230,7-27-32,18-33-203,7-19 0,-17 9 0,0-4-318,3-4 0,3-3 318,0-1 0,4-4 0,-1 1 0,1 0 0,1 0 0,0 0 0,6-4 0,1 0 0,-2 3 0,3-2 0,-3 7-99,-13 15 1,-5 5-373,-5 9-2167,-11 25 2638,-29 16 0,-7 2 0,13-1 0,-12-2 0,-1-1 0</inkml:trace>
  <inkml:trace contextRef="#ctx0" brushRef="#br0" timeOffset="182416">20037 8206 13737,'-44'-4'922,"0"-1"1,4 1-1,6 0 322,12 2-68,5 1-274,6 1 89,4 0-129,4 0 707,2 0-85,24 0-1165,27 0 1,14 0-247,-16 0 0,4 0 0,3 0-837,6 0 0,4-1 1,3 0-1,0 0 773,-14 0 0,0 0 0,0-1 0,1 0 0,0 1-9,2-1 0,0 0 0,0 0 0,0-1 0,0 1 1,-3-1 0,0 1 0,0-1 1,-1 0-1,-1 1-1,8-2 0,0 1 0,-1 0 0,-3-1-145,7 1 1,-2-1 0,-2 0 170,-5-1 0,-1 0 0,-6 0-23,-6 0 0,-5 0 120,19-7-106,-59 6-17,-17-2-163,-14 2-1052,-12 0 753,17 3 462,23 1 0,8 2 0,14 0 0</inkml:trace>
  <inkml:trace contextRef="#ctx0" brushRef="#br0" timeOffset="182750">23408 7819 25606,'60'-5'52,"0"1"1,1-1 0,-1 1-1,0-1 1,0 1 0,-1-1 0,-2 0-1,-2 0 1,2 1 0,1 2-661,-1 0 1,1 2 0,1 0 0,0 0 0,0 1 0,-3-1 625,4-1 0,-1 1 0,-1 0 0,-2-1 0,-1 1-18,0-1 0,-1-1 0,-2 1 0,-1-1 162,18-1 1,-1 0 0,-8-1 106,-10 0 0,-8-2 987,2-5-1054,-29 4-852,-6 0 650,-20 10 0,8-4 0,-10 7 0</inkml:trace>
  <inkml:trace contextRef="#ctx0" brushRef="#br0" timeOffset="191911">15269 10711 22043,'-18'-13'1065,"14"3"-978,51 2 0,20 2-59,-4-8-514,1 1 1,-4-2 535,-20-10 680,-12-1-114,-11 3 118,-11 2-325,-4 4-286,-5 7-117,-8 14 0,0 22 94,-5 21-170,9-9 1,2 3 72,0 9 0,0 2-775,1 6 1,1 1 774,0 2 0,1-1-3,1-5 0,-1-1-189,0 8 1,-2 0 176,-2-2 1,-3-1 36,-6-2 1,-3-3-24,2-14 1,-3-7 93,-26-2 10,11-32-56,1-15 665,7-12-712,14-4 0,7-6-135,18-9 0,12-2-251,0 4 0,5-2 1,3 2 161,2 5 1,1 2 0,3 0 68,5-1 1,1 1 0,-2 3-31,4-4 0,-2 3 140,-5 2 0,-2 0 265,-6 4 0,-2 0 247,-7-1 1,-3 2 470,-5-6-656,-29 14-60,-10 36 89,-14 25-113,13 20-14,12-4 1,4 7 215,3-19 0,2 2 0,2 0-392,1 8 0,3 1 0,1-4 14,2 8 1,4-6 7,3-14 1,3-9 195,10-12 57,0-14-168,3-24-18,-6-8 1,0-7-56,1-9 0,0-2 13,4-7 1,-1 0-59,-7 15 0,-2 4-100,6-4 100,-13 38 84,5 44-51,-4-10 1,3 3-20,9 13 0,3 1-5,-2-10 0,4-4-9,3-6 0,3-8-5,19-9 13,-16-17 0,0-9 14,-4-11 1,-4-7-23,4-13 0,-6-6 84,-9-4 0,-6-1-31,-4 11 1,-5 5-60,-20-10 40,-8 80-4,7 1 1,3 7-317,4 17 1,6 4-595,6-9 1,9-4-1373,12-6 0,11-9 2252,16-14 0,3-10 0,7 2 0,-23-9 0,0-1 0</inkml:trace>
  <inkml:trace contextRef="#ctx0" brushRef="#br0" timeOffset="192480">17386 10789 25130,'-45'19'612,"0"0"1,4 1-1,6 5-413,15 15 0,7 4-197,2-10 1,2 1 22,-2 13 1,3 1-32,5-5 1,7-3-158,9-8 1,5-2 162,16 23 33,27-32-27,-8-31 39,-15-8 0,1-6 173,-1-8 0,-1-5 6,6-9 0,-3-1-277,-12 9 0,-3 2 103,10-16 43,-22 36-132,-3 10 39,-2 22 61,5 39-100,-6-16 0,1 5-127,2 7 1,1 0 115,-3-11 0,1-5 27,8 12 306,-3-36-160,11-20 163,12-32-219,-9 7 0,-1-2-62,-2 0 1,0 0 30,0 0 1,0 2-37,10-4-39,6 13-118,-7 24 191,-2 36-365,-14 24 76,-13-25 1,-2-1 19,2 12 201,-1-22-448,6-21-4604,23-43 5086,-9 10 0,-1-1 0,14-22 0,-4 2 0</inkml:trace>
  <inkml:trace contextRef="#ctx0" brushRef="#br0" timeOffset="192646">18319 10740 26704,'13'-40'-1731,"-8"10"0,4 26 0</inkml:trace>
  <inkml:trace contextRef="#ctx0" brushRef="#br0" timeOffset="192879">19046 10439 28671,'-8'65'0,"1"1"0,0-3 0,3 0-5,4-19 1,3 1 0,-1 0-1842,-1 0 0,1 0 0,-1 0-372,2 20 0,0-2 2218,-4-8 0,-1-9 0,0-14 0,-3-8 0</inkml:trace>
  <inkml:trace contextRef="#ctx0" brushRef="#br0" timeOffset="193132">18763 10974 27337,'50'-18'42,"0"1"0,-4 2 0,4 0 0,-3 2-42,1 1 0,-1 0-1139,17-4 0,-2 1 1071,-26 6 1,-3 1 67,20-4 517,-21 6-467,-17 21 386,-12 30-453,-4-10 1,-1 1-337,0 1 0,1-2-2218,10 27 2571,22-32 0,-13-15 0,11-8 0</inkml:trace>
  <inkml:trace contextRef="#ctx0" brushRef="#br0" timeOffset="193278">19482 10474 24245,'31'39'-1091,"1"0"0,5 16 1,-14-40-1</inkml:trace>
  <inkml:trace contextRef="#ctx0" brushRef="#br0" timeOffset="194014">19957 10555 27046,'-30'49'56,"0"0"0,1-2 0,11-1-586,23-2 1,13-3-432,13-4 1,6-3 584,1-1 1,6-6-712,6-14 1,8-8 0,-4-4 1086,0-8 0,-2-6 101,-6 4 0,3-3 0,-4-3 896,13-18 1,-5-7-169,-12 2 0,-4-2-493,-1 2 0,-6 0 134,-4-22 184,-31 39-570,-33 21-84,7 20 0,-1 10-17,-9 9 0,2 6-22,7 9 0,5 2-101,6-12 0,10-3 207,35 14 1448,2-40-1465,25-23 23,-12-12 174,-2-13 223,2-14-235,-14 15-109,-3 0-187,-16 23-1,-1 16-112,5 25-783,15 13-1032,23 2 1205,1-18-185,9-23 57,-14-22 216,-2-11 92,-4-16 368,-14 5 1,-2-7 330,-4-10 1,-2-7-195,-4 9 0,-1-4 0,-2 1 504,-2 9 0,-2 1 0,-1 1 269,-1-21 1,-2 7 491,-1 0-449,-6 29-129,-11 79-336,0 11-589,6-2 0,2 4 384,5-14 1,1-1 2,0 3 1,2 0-48,2-4 0,1-1-6,3-1 0,2-3-120,2-4 0,5-3-771,14 0 1,10-9 893,4-19 0,6-10 0,-4 3 0,-6 10 0,0-3 0,13-20 0,1 1 0</inkml:trace>
  <inkml:trace contextRef="#ctx0" brushRef="#br0" timeOffset="194444">22517 10412 25472,'-8'45'194,"-1"1"1,1-1 0,0 10 0,2 3 0,1-7-195,2-5 0,2-2-478,4 13 1,4-2 360,10 6 573,35-19 518,11-48-565,-21-23 0,-4-11-331,-4-2 1,-5-6-350,-10 7 1,-3-2 0,-1 1 270,-1-5 0,-1 0-843,0-6 0,0 6-7912,8 13 8755,-4 12 0,-8 44 0,-6-1 0</inkml:trace>
  <inkml:trace contextRef="#ctx0" brushRef="#br0" timeOffset="195630">23437 10588 25371,'-46'-19'345,"-1"1"1,3 6-1,4 11-278,-4 33-31,15 12 1,3 7-37,8-11 0,3 1-563,-3 15 0,4 0 454,8-19 0,5-2 268,8 1 0,6-3 429,25 2 90,20-35-314,-7-27-252,-29 1 0,-4-4 134,0-16 112,-7 6-240,-5 6-292,-3 13 162,-2 24 166,8 26-944,21 16 572,6-4-101,18-16 50,-5-23 143,-13-17 0,0-9 120,1-10 1,-3-6 5,3-7 0,-4-5-425,-13 10 0,-2-2 0,-4 0 441,2-12 1,-5-1 0,-4 4 0,-1-3 0,-1 5 106,0 0 0,-1 2 25,-2-11 1,-8 9-160,-24 24 11,-3 47-45,6 8 0,2 12-411,11 2 1,3 9-1,2 3 1,1-3 414,-1 0 0,1-1 0,1 1-114,0 16 0,1 3 0,6-9-244,4-15 1,8-5-316,11 1 0,9-6 680,10-13 1,5-6 192,-1 3 1,1-7 509,2-12 0,-2-11-257,-15-4 0,-4-5-46,-3-5 1,-1-2-154,-4-2 0,-2-2 86,0-11 1,-3-2-37,-4 6 1,-3 2 1777,6-27-2069,-11 40 53,-3 44-25,0 20-213,0 13-134,3 2-117,4-22 0,5-3 240,22 8 230,4-5 50,7-41 5,-12-14 141,-1-18-45,-1-3 58,-12 11 1,0 1 25,8-9-236,0 14 79,-14 36-84,-2 25 0,2 10-5,8 0-174,9-2 134,-1-23 0,5-4 78,5-5 1,3-6-15,9-8 1,0-7-160,-9-2 1,-4-5 156,-4-8 0,-6-5 73,1-17-51,-17 11 0,-2-2 101,0-19-162,-4 7 10,-14 27-10,-6 39 22,-5 9 0,-2 21-39,8 5 33,4 1-492,29 7 380,33-25 151,-12-25 1,2-7-17,-1-10 0,-1-6 75,-1-7 1,-4-6 19,9-23-3,-19 11 0,-1-3 67,-5 2 1,1-1 16,0 0 1,2 3-71,16-2-123,-8 42 0,5 29-34,-3 16 190,-12-12 0,-1 3-232,-5-3 0,-5 1-176,-3 4 0,-8-3-924,-26 11-836,-7-33 1,-7-8-2148,1-4 0,-3-3 4008,-6-1 1,1-1 0,-4 0 0,15 0 0</inkml:trace>
  <inkml:trace contextRef="#ctx0" brushRef="#br0" timeOffset="198086">26808 10512 28059,'2'35'56,"0"-1"0,0 1 0,-1 0-59,-1 1 1,0 0-657,0-1 0,2-1 447,5 27 413,16-3-201,-1-30 124,11-6 182,-8-38 30,10-37-280,-9-4-9,-10 15 1,0-1-159,2-19 116,-1 5 69,-3 13 573,-2 14-647,-1 16-51,8 27 51,15 32-227,-8-12 0,0 3 51,-1-4 0,-1 0-15,0-3 1,-1-5 22,6-4 357,-6-9-189,-2-7 73,-2-14-62,0-7 56,11-33 0,-11 20 1,1 0-52,-2 0 1,1 2-17,20-16 56,-14 31-56,-3 8 79,-2 19-79,-1 9 0,-1 17 0,-3 8-28,1 3 22,-8-18 0,2 1-134,13 18 79,-1-7 78,15-25-17,-2-47 11,1-29 17,-24 7 0,-6-3-28,-7 7 0,-6 0-118,-3-1 0,-7 4 118,-24-5 0,-6 20 0,-3 12-9,19 27 1,2 9-26,-5 32 0,29-13 1,10 2 33,7-8 0,8-5-185,15-5 0,5-7 188,-4-9 0,3-5 30,18-7 1,1-6 123,-2-7 0,-2-4-20,7-6 0,-5-4-64,-17 5 0,-7-1-6,6-15-67,-28 28-112,-6 7 419,-3 17-307,-1 12-6,-1 15-64,1-3 0,0 1-137,4 15 145,8 9 440,9-35-378,8-12 89,3-12 29,14-33 16,-23 9 1,-1-3 56,5-7 0,-2-2-191,11-18 0,-13 23 0,-3 37-13,-6 10-37,10 16-544,23 4 182,-17-22 1,3-5 170,9-2 1,1-5 237,-8-7 0,-3-6 0,-1-5 0,-6-6 9,3-27 120,-12 4 0,-2-7 56,-3-9 0,-2-2-512,0 2 0,-2 0 481,-3 2 1,-2 6 100,-2 2-252,-12 35 0,-5 40 5,-8 34-5,15-18 0,2 7 0,4 0-266,3-3 0,4 1 0,7 1 86,12 10 1,9 1 0,5-7-402,-1-13 1,3-4-1,4-6 480,13-2 0,5-7 1,-2-4 94,-11-8 0,-1-3 1,-1-4 209,1-5 0,1-3 1,-3-3 94,15-11 1,-3-8-114,-19 1 1,-1-4 0,-3-1-81,2-9 1,-5-1 63,-4-8 1,-13 5 353,-32 14-547,-35 50-19,11 16 0,0 12-76,15-7 1,2 5 0,2-2 599,-5 9 0,7-1-597,11-8 0,9-6 248,22-6-66,37-20 98,-21-23 0,1-8-64,1 2 0,-2-6-534,-1-17 1,-7-6 522,-11 1 0,-4-2-65,0-6 0,-3-1 3,-1-2 0,-3 0 36,-2 7 1,-2 2-28,1 11 0,-3 4-37,-13-20 0,-18 73-41,-1 33 41,11 2 0,4 6-331,7 3 1,4 0 67,1-3 0,2-2-356,4-8 0,7-2-3285,19 7 1,13-6 3903,11-18 0,3-6 0,-11 5 0,-2-5 0,-2-18 0,0 0 0</inkml:trace>
  <inkml:trace contextRef="#ctx0" brushRef="#br0" timeOffset="198769">30738 9608 27846,'-22'58'88,"0"1"0,7-7 1,3 3-1,3-3-309,5-2 0,3-1-844,0-5 0,1 3 0,0-3 255,-1 1 1,2-1-343,-2 5 0,2-1 777,2 10 1250,2-8 2446,29-88-2229,-5 7 0,2-2-930,-4-4 1,3 2-104,21-1 0,-1 14-93,-9 23-218,20 14-706,-38 42 264,-11-9 715,-14-7 0,-9-2-203,-10-13 0,-7-4 182,-10 1 0,-4-3 84,4-9 0,-1-3-28,1-5 0,4-3 398,-3 0-12,10 0-106,15 0 0,6 0 17,17 0-40,43 4-349,-5-3 0,5-1 33,3 0 0,1-2-382,9-3 0,-2-4 385,-17-2 0,-4-3-6,-1-3 1,-3-2 10,-2-1 1,-3-4-43,4-13 1,-4-6 69,-8-6 1,-3-3-18,-3 2 1,-4-1-17,-6 0 0,-6 4 0,-11-8 40,-10 18-29,-13 17 22,-11 25 40,-3 22 42,17 9 0,5 8 11,9 6 0,7 2-107,2 0 1,8-1 260,13-4 1,9-8-281,4-16 0,6-7-303,23-1 1,5-8-1018,-20-10 0,1-3 0,0-3 1320,4-1 0,0-2 0,-3-2 0,1-2 0,-8-3 0,3-10 0</inkml:trace>
  <inkml:trace contextRef="#ctx0" brushRef="#br0" timeOffset="199653">17363 12386 26043,'41'-8'20,"0"0"1,14 0 0,2 3-52,-10 4 0,-1 2 14,-2 1 1,-3 2-12,7 9 28,-37 13 98,-22 5 0,-9 4-62,-8 10 0,-6 2-18,4-5 1,-2 2 0,0-2-715,-11 11 1,3-2 695,6-5 0,6-4 329,5 1-94,16-12 96,19-16-208,17-9-53,7-14 0,6-5-70,8 1 0,2-1-202,0-4 1,0 1-169,-1 2 0,-3 2-1204,-14 5 0,0 1 1574,8 0 0,-2 1 0,5 0 0,3 0 0</inkml:trace>
  <inkml:trace contextRef="#ctx0" brushRef="#br0" timeOffset="199853">18348 12509 28250,'57'-11'-3257,"-1"1"1,9-1 0,-6 6-2384,-3 11 5640,2 3 0,-42-1 0,-11-1 0</inkml:trace>
  <inkml:trace contextRef="#ctx0" brushRef="#br0" timeOffset="199970">18482 12667 25068,'58'18'-953,"-1"1"0,3-5 0,-6-5 0,6-16 0,-13-2 0</inkml:trace>
  <inkml:trace contextRef="#ctx0" brushRef="#br0" timeOffset="200303">19279 12498 28671,'44'-17'-886,"9"2"-2873,6 6 1,6 0 3758,-21 0 0,0 1 0,-1-1 0,13 0 0,-3 0 0,-15 0 0,0 0 0</inkml:trace>
  <inkml:trace contextRef="#ctx0" brushRef="#br0" timeOffset="200519">19926 12079 28671,'-17'-31'0,"-4"65"0,13 3 0,3 7-848,-4 17 1,1 2 847,3-14 0,2-2 0,0 1 0,1-1-357,0-2 1,2 0-3456,7 11 1,5-1 3811,5-14 0,1-3 0,-5-2 0,1-5 0,17-4 0</inkml:trace>
  <inkml:trace contextRef="#ctx0" brushRef="#br0" timeOffset="200702">20349 12424 28070,'15'-29'-2032,"1"5"1,-2 20-1,-3 1 1</inkml:trace>
  <inkml:trace contextRef="#ctx0" brushRef="#br0" timeOffset="201138">20910 12226 25186,'6'-45'605,"0"1"0,-5 3 0,-5 7-359,-17 5-179,-9 16 1,-6 6-52,-6 11 1,-2 5-37,0 2 1,0 6-348,0 10 0,6 6 313,15-3 1,5 3 14,5-2 0,4 1 60,-2 25 63,53-6-34,-11-34 1,5-9 304,16-9 1,1-10-129,-8-1 0,-4-7-220,-5-9 0,-6-5-7,1-16 0,-10 2 541,-6 9-541,-7 10 0,-4 46 0,-4 16 0,-2 2 0,-1 4-293,0 0 1,0 2 292,-2 1 0,1 2-149,0-1 0,1 3-1103,0 12 1,2 2 1251,4-4 0,2-3 0,-5-11 0,1-4 0,9 15 0</inkml:trace>
  <inkml:trace contextRef="#ctx0" brushRef="#br0" timeOffset="201453">21479 11909 26738,'-24'41'268,"0"0"1,1 0 0,-10 18 0,8-3-230,16-14 0,5-2-449,0 1 0,1 0 410,0-3 0,3-1-76,4-3 1,4-1-46,14 23-117,8-28 0,9-5 182,6-8 0,4-5 89,0-4 1,-1-5-153,1-8 0,-5-7 299,9-25 10,-14-6 6,-15-3 162,-20-9 112,-20 25-470,-23 2-381,-2 42 0,-4 14-1131,10-3 0,1 6 1331,0 9 1,-1 7-1,6-5 1,8-9-1,5-2 1,1 7-1,0 0 1</inkml:trace>
  <inkml:trace contextRef="#ctx0" brushRef="#br0" timeOffset="201920">23161 12322 28328,'-29'-46'19,"0"0"1,2 7 0,-1-2-1,2 4-2,0 3 0,1 1-1203,-11-16 1,1-2 1193,10 12 1,2 1 7,2 0 1,2 0 349,2-5 1,4 2-551,7-12 452,13 9-375,22 39 74,6 25-113,0 16 90,-4 19-62,-17-6 1,-8 7 414,-13 5 1,-11 4-280,0-11 1,-5 2 0,-3-3-408,1-9 0,-3-3 0,-1-2 398,-2-3 0,-1-2 1,1-4-10,2-5 0,4-2 168,-12 16 134,77-26-349,2-16 0,11-9 1,1-1-835,1 1 0,2-2 0,2-2 48,-3-2 0,3-2 0,-1 0 0,-4 0-1268,-5 1 1,-4 1 0,-2-1 2100,16-9 0,-7 3 0,0-1 0,-20 7 0</inkml:trace>
  <inkml:trace contextRef="#ctx0" brushRef="#br0" timeOffset="202303">23742 11920 27583,'61'-1'-194,"1"0"0,-3 0 0,-2 0-42,-15 2 1,-2 0 3,12 0 0,0-1 232,-15 2 0,-2 0 22,26 2-22,-39 4 112,-35 6 224,-32 31-283,9-11 0,-3 4-36,5-4 0,-1 2 0,1 0-414,-9 11 0,2-2 400,4-2 0,4-3 8,-2 5 129,12-9-73,11-11 571,26-10-542,41-14-236,-8-11 0,5-3-208,0 1 1,1-1-1025,5-6 1,-1 1-701,-10 4 0,1 2 2072,13 0 0,-2 1 0,6-1 0,-30 7 0,0 0 0</inkml:trace>
  <inkml:trace contextRef="#ctx0" brushRef="#br0" timeOffset="202487">24863 12105 25982,'51'-23'-2095,"1"0"0,-3 2 0,-2 6 2095,-11 12 0,-4 4 0,5-1 0,0 0 0</inkml:trace>
  <inkml:trace contextRef="#ctx0" brushRef="#br0" timeOffset="202637">24914 12335 24883,'57'-7'-36,"0"0"1,0 0-1,0 0 1,0 6 0,-4-1-1,-9-10 1,-1 0 0,0 0-1</inkml:trace>
  <inkml:trace contextRef="#ctx0" brushRef="#br0" timeOffset="203757">26131 11729 28507,'18'46'164,"-3"4"-164,-15 13-877,0-30 0,0 1 877,0 0 0,0 1-84,-1 12 1,2 2 83,10 7 0,0-2 0,-9-16 0,1-3 0,8-2 0,0-1 0</inkml:trace>
  <inkml:trace contextRef="#ctx0" brushRef="#br0" timeOffset="204041">26699 12039 27253,'-13'46'-28,"3"1"-39,8-30 156,2-1-83,13-28-135,-2-7-532,12-15-4739,1-10 5400,-5 16 0,-3 2 0,-8 20 0</inkml:trace>
  <inkml:trace contextRef="#ctx0" brushRef="#br0" timeOffset="204476">27630 11562 24727,'-46'-38'442,"-1"1"1,2 1-1,0 13-403,10 25 1,0 12-21,-12 10 1,2 11-40,11 8 1,5 5-522,-3 0 1,8 0 540,16-3 0,11-4 117,24 4 80,8-27 0,8-8 130,3-7 1,2-8 128,10-10 1,-2-6-314,-14 0 0,-3-5 89,-4-10 1,-6 0-233,-7 2 192,-1 3-192,-18 44 0,-8 21 0,-3 9-54,-1 18 0,0 6-471,1-21 1,0 1-1,0 0 247,1-1 0,1 1 0,0-4-397,0 5 0,2-4-311,2-6 0,1-2-3257,-1 26 4243,22-17 0,-14-25 0,13-8 0</inkml:trace>
  <inkml:trace contextRef="#ctx0" brushRef="#br0" timeOffset="204808">28238 11484 27085,'-24'47'90,"-1"0"1,0 0 0,2-1 0,1-1-1,5-1-87,9 2 0,4 2-827,0-5 0,2 4 1,1-4 506,4 5 1,2-2-23,0 11 1,8-6 445,11-20 1,6-7-69,1-9 1,2-8 304,8-9 1,-1-7 63,16-23-276,-34 5 0,-6-3 36,-6-19 8,-10 14 0,-5 1-125,-16-12-51,3 17 0,-6 5-454,-26 10 1,-8 8 355,-6 1 1,2 4 0,9-1 0,3 1-1,11 3 1,0 1 0</inkml:trace>
  <inkml:trace contextRef="#ctx0" brushRef="#br0" timeOffset="204976">28241 12252 18515,'0'0'0</inkml:trace>
  <inkml:trace contextRef="#ctx0" brushRef="#br0" timeOffset="228307">17602 17698 13609,'-52'-1'1221,"0"0"0,5 0 0,4 0-264,-2-3-10,10 1 173,10-2-207,7 1-314,8 0-189,4 2-108,4 0 90,2 2-213,0-2-27,4 1 4,8-3-105,12 1 27,15-3-72,15 0-304,-13 2 0,7-1 0,4 1 306,1 1 1,5 0-1,1 1 1,0-1-577,1 0 1,0 1-1,1-1 1,2 1 603,-7 0 1,3 1 0,0-1 0,-2 1 0,-2 0 29,-2 1 0,-3 0 0,0 0 0,4 0 29,5-1 0,5 1 0,2 0 0,-1 0 1,-3 1-53,2-1 0,-4 0 1,0 0-1,4 0-28,-11 0 1,2 0 0,2 0 0,0 0 0,1 0 0,-1 0-364,3-1 1,0 1 0,1-1 0,-1 1 0,-1-1 0,-2 1 348,1-1 0,-3 0 0,-1-1 1,1 1-1,2 0-131,1 0 0,2-1 1,1 1-1,1-1 1,-1 0-1,0 0 131,-1-1 1,0 0 0,1-1 0,-2 1 0,-1-1 0,-1 0-154,-2 1 0,-2 0 0,-1-1 1,1 1-1,2-1 152,0 0 0,3 0 0,1 0 0,0 0 0,-2 0 0,-4 0 1,6 0 1,-4 0-1,-1-1 1,4 0 92,1 1 1,2-2-1,2 1 1,-1-1-1,1 0-59,-3-1 1,0 1 0,1-1 0,0 0 0,2 0-22,-3-1 0,2 0 0,1 0 0,0 0 0,-2 0 0,-3 0 111,11-3 0,-3 1 0,-2 0 1,-1 0-126,-7 0 0,-1 0 0,-2 0 0,-5 1 0,12-4 0,-5 1 375,-9 2 0,-3-1-375,-10 3 0,1-1 972,6-2 0,1-2-961,-3 2 1,0 1-15,5-3 0,0 2-81,17-2 1212,-17 7-1565,-19 6 211,13 3 226,-2 1 0,-9 0 0,-7 0 0</inkml:trace>
  <inkml:trace contextRef="#ctx0" brushRef="#br0" timeOffset="228941">20848 15321 22711,'1'-12'1092,"1"18"-717,2 48-199,-2-19 1,1 2-349,-1 5 1,1 4 357,0 6 1,0 6 0,0 2-780,1-6 1,0 2-1,0 0 1,1 1 631,-1-1 0,-1 0 0,1 0 0,1 0 6,0 0 0,0 1 0,0-2 0,0-5-98,2 14 0,0-7 109,-2-9 0,0-3-190,-1-7 0,-1-1 137,1-3 0,-1 0 138,0 0 1,0 2-145,0 15 1,1 1-183,-1-6 0,0-2-146,0 1 1,-1-4 821,0 7-4759,-2-34 4268,0-8 0,0-5 0,0-1 0</inkml:trace>
  <inkml:trace contextRef="#ctx0" brushRef="#br0" timeOffset="231028">17225 17027 20397,'27'17'1036,"-2"-1"-711,-4 1-135,-3-7-44,10 3 39,-1-10 17,23-1-84,15-8-6,-22 0 0,2-3 75,3-4 1,-1-2-99,-10 1 1,-1-1-15,-2-1 1,-2 0 98,10-7-62,-3-1 56,-2 1-79,-3-1-77,-2 1 72,10-6-56,1-1-23,-1 1 23,-2 4 6,-14 8 16,1 0 57,0-1-74,12-10 46,3-4-35,1-2-10,-2 1-34,-12 8 62,13-14 66,4-4-16,-17 15 0,1-1-56,0 1 0,0-1-56,17-16 6,-2 3-6,-12 12 28,-8 10 0,2-1 28,3-1 0,1 2-39,0-1 0,1 0 47,0 3 1,-2 1-9,15-5 28,-1 1-34,1 1-5,0 0 62,1 2-26,-12 6 0,2 0 6,2-1 0,0 1-40,1-1 1,-1 1-241,0 1 1,-2 0 192,15-4 84,0 2-84,0 1 11,-15 5 1,2 0 13,2 0 0,1 0 0,13-2 1,0 1-15,-12 3 0,1 0-8,11-2 0,1 1 33,-10 2 0,0 1-36,12-1 0,2 1 3,-1 0 0,-1 0-399,2 1 1,-3 0 409,-10 1 0,-1-1-12,-1 0 1,-1 1-3,17 0 25,-17 0 1,3 0 7,-1 1 1,2 0-37,12 0 0,0 0-21,-14 0 1,-1 0 23,-3 0 0,-2 0 0,17 0 5,-3 2-154,2 0 149,-4 1 771,-1 3-810,16 1 39,-3 4 5,-1 0-33,-12 2 28,-19-3-5,15 7-4,-16-5 1,2 1 44,17 6 1,2 1-205,-5-3 0,1 1 168,6 2 0,-1 0 0,-11-5 0,-2-1-23,0 1 1,0-1 25,-1 0 0,-2-1 66,-1-1 0,-1 1-69,27 9 28,-25-10 0,1 1-28,-2 0 0,0 0 28,-1 0 0,0 0-16,27 13-12,-13-4 16,-10-3 1,4 2 2,5 1 1,4 2-118,-9-4 1,2 2-1,1 0 109,1-1 0,1 1 1,-3-1-259,10 5 0,-2-1 250,-3-2 0,-3-2 36,14 7-19,-4-4-20,-6-4-50,12 1 44,-4-3 6,-1-3 17,-8-5 282,-15-6-299,2 0 1355,2-1-1405,21-2-1,8 0 34,-33-1 1,0 0 22,28 0-56,-21 0 50,-1 1-107,-4 1-240,11-1-431,1 1-1524,14-2-1613,-8 1 3915,-18-5 0,-3-1 0,-2 3 0,3-7 0</inkml:trace>
  <inkml:trace contextRef="#ctx0" brushRef="#br0" timeOffset="231162">25003 16619 16924,'0'0'0</inkml:trace>
  <inkml:trace contextRef="#ctx0" brushRef="#br0" timeOffset="231944">18497 16595 23943,'10'-32'1181,"-2"6"-985,-8 33-5,0 5-191,0 10 6,-2 24-1732,2 10-996,-2 4-1367,2 0 4089,6-10 0,-5-23 0,5 1 0</inkml:trace>
  <inkml:trace contextRef="#ctx0" brushRef="#br0" timeOffset="232080">18540 17054 23500,'-12'39'-448,"0"-1"0,0-2 0,5-6-3596,16-11 4044,11 9 0,-6-13 0,4 3 0</inkml:trace>
  <inkml:trace contextRef="#ctx0" brushRef="#br0" timeOffset="232294">18591 17515 23567,'-15'34'-1820,"6"-3"593,15-20 113,3 3-91,-1 0 438,-1 1 476,-3 0-633,-2 6 924,-1-2 0,-1-3 0,0-8 0</inkml:trace>
  <inkml:trace contextRef="#ctx0" brushRef="#br0" timeOffset="233094">18009 18097 24704,'40'-8'28,"-1"2"-123,0 6 22,-2 2 0,-4 3 73,-7 3 0,-9 4 96,-9 11 16,-21 12 28,-6 2-12,-17 5 46,1-9 140,-11 10-140,7-7-73,3-4-96,19-17 236,11-10-107,6-5 68,13 0-202,2 0 50,13 0-38,15 0-113,6 6-442,0 1-651,-4 6-1528,-13-1 2722,9-1 0,-19-5 0,1-1 0</inkml:trace>
  <inkml:trace contextRef="#ctx0" brushRef="#br0" timeOffset="233277">18535 18242 26245,'37'-9'-893,"0"0"1,1-1-1,-3 2 1,-10 4-1,-1-1 1</inkml:trace>
  <inkml:trace contextRef="#ctx0" brushRef="#br0" timeOffset="233446">18667 18304 23069,'51'8'-942,"0"0"0,2 0 0,-7-3 0,-20-5 0,1 0 0</inkml:trace>
  <inkml:trace contextRef="#ctx0" brushRef="#br0" timeOffset="233644">18968 18368 19658,'41'-9'-416,"0"0"1,4-1-1,-7 1 1,-13 3 0,3 1-1</inkml:trace>
  <inkml:trace contextRef="#ctx0" brushRef="#br0" timeOffset="234031">19357 18215 11827,'46'-41'-795,"-10"7"4816,-34 28-1965,-1 0-145,-1 0 104,0 3 831,-1 2-1670,-1 0-296,-2 1 145,-1 0-863,1 4-22,1 9-95,2 11-6,4 33-39,1 6-23,-2-21 1,-1 0-196,2 17-538,-3-6-5977,0-11 6733,0-12 0,0-6 0,0-14 0</inkml:trace>
  <inkml:trace contextRef="#ctx0" brushRef="#br0" timeOffset="234528">20001 18159 24939,'-31'-33'274,"-1"-1"1,2 4 0,1 8-73,-6 21-85,-2 10 7,-2 5-91,3 12 1,3 5-1,7 16-5,12-12-28,9 6-39,16-24 39,7-9-45,12-5 45,18-15 90,-3-7 274,5-7-174,-22 8-89,-13 9 78,-12 12-44,-2 9-130,-1 9 79,0 31-638,-7 11-706,3-1-667,-6-5-2212,7-30 4139,4-6 0,-1-12 0,3-4 0</inkml:trace>
  <inkml:trace contextRef="#ctx0" brushRef="#br0" timeOffset="234695">20115 18435 25203,'11'-20'-2788,"-3"4"1,-7 14-1</inkml:trace>
  <inkml:trace contextRef="#ctx0" brushRef="#br0" timeOffset="235377">19709 18602 17854,'-23'16'1121,"5"-5"-259,17-9-352,1-2-510,0-5 123,4-10 532,-1-6 471,2-1-946,-3 8-180,-2 9-746,0 5-9085,0 8 9554,0-3 0,0 4 0,0-7 0</inkml:trace>
  <inkml:trace contextRef="#ctx0" brushRef="#br0" timeOffset="236143">20153 18086 25382,'-24'30'409,"1"0"0,-13 18-370,14 12 62,10 4-79,8-31 1,2 1-21,-1-1 1,2 0 31,7 22-68,1-22-33,9-7-157,0-4-425,16-5-164,7-9 393,12-10 392,-12-6 28,-9-8 207,-16 2 40,-5-1 94,-4 0 130,-3-7 28,-8-2-259,-3 2-21,-11 5-158,-5 12-61,-5 2-145,-7 4-1401,-13 11 1546,13-1 0,0 1 0,-4 4 0,-7 3 0</inkml:trace>
  <inkml:trace contextRef="#ctx0" brushRef="#br0" timeOffset="236933">18996 18438 23495,'42'-24'-4,"-1"1"0,3 0 0,-5 6-29,-10 12 66,4 0 158,-24 4-23,-3 1 229,-22 0 399,-20 10-437,-7 0 10,-10 9-38,16-5 111,0 0-128,15-4-141,14-3-139,38-6-68,6-6 23,16-2-129,-15-3 28,-5-1 112,-6 3-67,-9 0 16,-17 5 57,-13 1-6,-13 4 6,-7 4 10,-11 8-223,17 2-2336,12-3-2251,38-6 4794,35-21 0,-23 10 0,7-10 0</inkml:trace>
  <inkml:trace contextRef="#ctx0" brushRef="#br0" timeOffset="237363">18529 18286 24458,'55'-20'-47,"1"0"0,-3 1 1,-4 4-878,4 3-830,-4 1-4525,-8 2 6279,-31 5 0,0 2 0,-21 3 0</inkml:trace>
  <inkml:trace contextRef="#ctx0" brushRef="#br0" timeOffset="237562">18482 18565 16846,'-5'3'6301,"1"0"-4486,4-3-1664,71-6-1013,-29 0-4054,17-3 1,1 0 3143,-16-2 1,0 0 0,-34 8 0</inkml:trace>
  <inkml:trace contextRef="#ctx0" brushRef="#br0" timeOffset="238665">22521 15864 20996,'-5'46'779,"1"2"-1608,4 18-957,0-4 1648,4-13 0,0-3 1,-2-4-1,6 2 1</inkml:trace>
  <inkml:trace contextRef="#ctx0" brushRef="#br0" timeOffset="238832">22651 16724 24357,'-5'35'-3081,"0"0"1,4 27-6751,24-47 9289,-1 5 1,-9-10 0,-5-2 0</inkml:trace>
  <inkml:trace contextRef="#ctx0" brushRef="#br0" timeOffset="239081">22713 17259 23808,'8'63'-1590,"2"-8"-1166,7-29 22,0 8 2314,-2 0 420,-3 0 191,-7-11 447,-3-2 275,0-1-1703,2 6 790,5 4 0,-3-8 0,1-5 0</inkml:trace>
  <inkml:trace contextRef="#ctx0" brushRef="#br0" timeOffset="239680">22764 17970 26446,'51'10'-1070,"4"-2"261,-15-10 0,0-1 338,17 1 186,5-3 285,-40 7 67,-11 8 151,-13 7 281,-12 10-113,-10 6-151,0-6 1,-2 2-214,1 1 0,0 1-19,-4 4 0,1 0 81,-6 12 22,13-16 174,15-21 427,3-6-220,10-2-353,20-5-134,3 0-5,16-3-147,-9 1-749,2 2-1721,2 1 2622,7-1 0,-21 1 0,0 0 0</inkml:trace>
  <inkml:trace contextRef="#ctx0" brushRef="#br0" timeOffset="239866">23348 18068 26900,'41'-9'-483,"1"0"0,5 2 1,-6 1-1,-18 3 1,8 3-1</inkml:trace>
  <inkml:trace contextRef="#ctx0" brushRef="#br0" timeOffset="240015">23466 18159 24889,'59'-14'-1639,"-1"0"1,-2 0-1,-8 0 1,-16 2 0,-9 2-1</inkml:trace>
  <inkml:trace contextRef="#ctx0" brushRef="#br0" timeOffset="240249">24012 17747 28671,'-13'43'0,"0"0"0,2-3 0,5-3 0,12 7 0,3 0 0,-2-2-965,-1 9-2518,1-16 3483,4 3 0,-5-26 0,0-4 0</inkml:trace>
  <inkml:trace contextRef="#ctx0" brushRef="#br0" timeOffset="240399">24246 18061 16611,'0'0'0</inkml:trace>
  <inkml:trace contextRef="#ctx0" brushRef="#br0" timeOffset="240797">24674 17700 25382,'-42'-7'226,"1"0"0,3 2 0,4 8-80,-10 45-62,19 0-79,1-2 107,29-16-106,12-22-1,13-5-5,8-9 6,23-16 61,-4-7 274,-27 13 1,-1 0-118,7-4 45,-20 13-185,-13 15 67,-2 23-151,-9 21-185,2-17 1,-2 2-951,-2-1 1,1-2-1907,-6 11 3041,11-18 0,5-23 0,3-3 0</inkml:trace>
  <inkml:trace contextRef="#ctx0" brushRef="#br0" timeOffset="241165">25052 17517 27230,'-18'44'274,"0"0"1,0-3 0,3-3-270,2 14 23,6-18 0,2 0-168,-1 14-442,7 18-314,20-38 157,11-5 610,13-31 157,-12-7 89,-10-15 158,-16 6 72,-4 1 23,-4 4 89,-9 6-123,-5 6-140,-27 9-795,0 19-2096,7 0 2695,14 13 0,20-20 0,3-2 0</inkml:trace>
  <inkml:trace contextRef="#ctx0" brushRef="#br0" timeOffset="241314">25411 17825 15345,'0'0'0</inkml:trace>
  <inkml:trace contextRef="#ctx0" brushRef="#br0" timeOffset="242427">21022 16996 23366,'2'42'226,"3"-6"1,0 1-221,9 23-528,-4-17 0,-1 1 524,-2-11 1,-1 0 3,7 31 186,-6-22 1,-1 1-442,-1-6 0,0-1-1942,-1 1 1,1-3 2190,-1 5 0,-3-24 0,0-13 0</inkml:trace>
  <inkml:trace contextRef="#ctx0" brushRef="#br0" timeOffset="242575">21291 17571 11900,'0'0'0</inkml:trace>
  <inkml:trace contextRef="#ctx0" brushRef="#br0" timeOffset="244772">23228 17268 19871,'43'4'1691,"9"-5"-1540,-17-4 0,3-1-1662,11-2 0,4 0 1573,-8 1 0,1-1 0,2 1-40,5-1 1,2 0-1,1 1-11,2-1 0,2 1 1,-1-1-12,-1 1 0,-1 0 0,-1 1 1,-7 1 1,-1 1 0,-1 0-49,14-2 0,-4 2 47,-14 1 0,-2 0 0,22 1 692,-16-1-759,-9 3-202,-6-2-1562,-2 1 2223,-6-4 1,-10 4-1,-5-2 1</inkml:trace>
  <inkml:trace contextRef="#ctx0" brushRef="#br0" timeOffset="244922">25124 17203 18588,'0'0'0</inkml:trace>
  <inkml:trace contextRef="#ctx0" brushRef="#br0" timeOffset="247843">23981 17168 11122,'-24'5'-3736,"6"-2"3736,17-3 0,1 0 0,0 0 0</inkml:trace>
  <inkml:trace contextRef="#ctx0" brushRef="#br0" timeOffset="249434">23981 17159 20683,'4'-21'313,"1"4"74,-4 17 1025,0 0-1418,-1 5 0,0 1 6,-1 6 0,0 1 40,-1 5-46,1-4-56,2-1 6,4-7-106,2-4 95,5-2-135,6-7 202,-3-8 51,-3-8-18,-6 2 135,-14 3-162,-1 12 61,-8 2 6,-7 22 5,6-2-72,-3 16 100,12 3-100,3-13 27,4 4 12,7-16 6,15-6-51,11-10-17,3-5 17,-4-9 0,-13-1 5,-6-1-5,-6 0 34,-2-6 50,-6 11-84,-5 0-6,-12 14 18,-4 24 21,0-2-27,5 19 39,10-11-40,5 3 74,11-12-79,14-3 22,1-17-56,8-8 34,-13-7 0,-2-6 0,-7-3-16,-4-2 16,-3 1 5,-4 2-5,-5 4 39,-13 7-39,1 6 23,-7 12-23,8 11 5,0 23 74,9 4-79,7 5-6,12-20-5,9-13 11,1-12 6,9-19 27,-8-10 23,-2-20 17,-14 0-73,-11 13 0,-3 13-101,-5 15-6419,-9 27 6520,8-2 0,-2 7 0,13-13 0</inkml:trace>
  <inkml:trace contextRef="#ctx0" brushRef="#br0" timeOffset="250854">23421 16840 20979,'-6'-45'1575,"0"3"-1250,3 16 61,-1-8 185,-2-29-212,3 4-748,1 16 1,0-2 469,0 4 0,3-4-63,3-5 1,4-6 0,1 0-2,3-3 0,2-1 0,3-2 15,-1 7 0,4-2 0,0 0 1,1 3-475,5-6 1,2 4 0,1 2 452,-1 9 1,1 3-1,1 2 6,6-6 0,2 3-56,-7 12 1,2-1 0,-1 1 38,8-8 0,-1 0 50,0 1 1,-4 3-12,1-4-157,-25 23 694,-10 11-889,-1 5 287,-4 4 26,-23 29 0,17-21 0,-16 19 0</inkml:trace>
  <inkml:trace contextRef="#ctx0" brushRef="#br0" timeOffset="253904">23270 13233 24015,'-36'-10'807,"38"2"-763,28 5 1,13 4-45,-3-3 0,1 1-477,7-2 0,-1 0 474,-12-1 0,-3 1-31,28-2 337,-11 1-365,-11 3 220,-19 0-158,-6 2 6,-16 8 27,-8 8 462,-9 12-495,-10 10 0,-6 6 16,7-8 1,-1 1-274,8-9 1,-1 1 261,-7 8 1,-1 0-73,5-4 1,3-3 200,-9 11-72,-3 5 5,24-28 102,4-7-1,6-6 703,29-3-837,24-8-12,-10 0 0,2-1-39,-6 0 1,-1 0-275,4-1 0,-3 0-354,-3 3-280,-4 1-5785,-21 7 6710,-7 9 0,-2-7 0,-1 6 0</inkml:trace>
  <inkml:trace contextRef="#ctx0" brushRef="#br0" timeOffset="254369">23956 13681 22923,'0'44'493,"0"-12"-448,0-7 190,2-16-61,6-4 22,2-22-28,1-1-28,-4-16 95,-5 9 51,-2 0-113,-4 5 175,-14 5 72,-14 21-202,-4 14-44,-4 22 72,14 8-468,4 5 373,7 0-64,8-20 0,5 1 165,23 19-213,1-28 0,5-4-33,32 0-434,-22-18 1,-1-4 365,18-9-72,-4-3 89,-7-8-493,-2-10-1816,-16-4 2354,-4-8 0,-15 17 0,-5 6 0</inkml:trace>
  <inkml:trace contextRef="#ctx0" brushRef="#br0" timeOffset="255055">24578 13235 25590,'-30'-23'428,"-1"0"0,-16-12-394,46 34 224,17 10-174,33 13-84,10 2-437,-16-8 1,1-2 433,-7-3 0,1-1-252,15 1 0,2 0 170,-9-2 1,0 0 50,0 1 0,-4-1 23,3 1 11,-34 0 34,-24 2 33,-11 8 34,-16 9-62,3 0 0,-2 4 36,-3 5 1,0 3-392,8-8 0,-1 3 0,2-2 355,-5 8 0,3-2 11,7-4 1,2-2-51,-2 4 62,2 0-74,11-16-1517,7-4-2123,29-35 3652,3-7 0,2-1 0,6-7 0,9-11 0</inkml:trace>
  <inkml:trace contextRef="#ctx0" brushRef="#br0" timeOffset="255685">25351 13186 26738,'40'-11'100,"6"0"-100,10 8-880,9-2 874,-32 2 1,2 0-32,10-2 1,-1 0 48,14-3 298,5-2-265,-41 5 259,-8 1-187,-9 2-117,-4 1 34,-21 21 433,-16 25-400,4-7 1,-2 4-26,5-3 0,-2 2-5,4-5 0,-2 2 1,1-1 37,-5 7 1,1 0 27,-4 7 1,1-2-104,11-14 0,3-3 129,-5 13-129,19-30 78,3-6-44,14-6 33,8-2-33,42-16-15,-20 5 1,3-2-43,13-6 1,2 0-231,-11 4 1,-1 1 249,-6 1 0,-2 3 3,3 0 40,-5 3-74,-13 3 23,-4 2-180,-11 1-229,-3 4-1159,-2 5-3563,0 4 5142,-3 1 0,0-6 0,0-3 0</inkml:trace>
  <inkml:trace contextRef="#ctx0" brushRef="#br0" timeOffset="256854">20732 13645 24066,'-33'-15'571,"14"-7"-481,47-23-57,7-8 12,-6 9 0,1-5-1,-2-1 1,-1-2-655,0-7 1,-3 1 609,-5 16 0,-9 6 409,-28-4-403,-25 76 19,11 2 0,2 6-22,3 4 0,5 3-268,4 6 0,6 0 265,8-13 0,5-2 17,5-1 0,3 1-17,1-2 0,5 2-121,13 11 0,4 0 143,-3-6 1,-1 0-21,0 5 1,-5-2 93,-3 13-96,-38-23 618,-22-23-517,-15-7-34,-6-4 134,20-8 1,0-5-51,9-7 1,3-5-147,-21-19 63,32-19-35,35 9-16,7 13 0,7 3-17,10 3 0,5 3-9,11 0 1,2 4 8,-2 10 0,-2 6 119,-14 9 1,-4 4-97,18 15 234,-31 10-257,-5 3 33,-5 0-45,0 11 24,-2-14 38,-1-4 558,-2-17-546,-2-13 16,3-11-72,4-11 27,13-35 118,-11 27 1,0 0 2,4-4 0,1 3-93,7-7-27,-5 23-12,-10 25-11,-2 7 23,1 13-23,2 20-123,0-5-22,3-4 134,-3-18 5,2-24 46,0-11-51,16-18-45,9 1 45,12 4 0,-12 21-34,-7 19-83,-17 7-2023,-4 15-4643,-12-12 6783,-22-3 0,10-13 0,-12-9 0</inkml:trace>
  <inkml:trace contextRef="#ctx0" brushRef="#br0" timeOffset="257006">21365 13362 24021,'39'17'-1709,"-14"-7"1,-13-4 0</inkml:trace>
  <inkml:trace contextRef="#ctx0" brushRef="#br0" timeOffset="257420">22151 13433 26161,'-22'52'162,"0"0"1,2-3-1,6-2-115,12-9 1,7-1-31,8-3 0,3-3 11,16 26-23,22-27-10,-5-24-1,2-14 6,-1-8 31,-19-4 0,-2-6 13,-8-4 1,-3-2-11,2-9 0,-5-2 50,-11-23 134,-28 8-201,-11 45 50,-7 43-67,24 7 0,7 5-210,4 1 0,8 1-1090,14 5 0,11-6-1937,0-14 0,6-7 3003,15-1 1,0-5 0,4 3 0,-8-12 0</inkml:trace>
  <inkml:trace contextRef="#ctx0" brushRef="#br0" timeOffset="257922">26879 13043 27846,'1'-38'76,"-1"1"0,2-26-3017,0 48-1971,-1 16 4912,-2 31 0,1-14 0,-2 15 0</inkml:trace>
  <inkml:trace contextRef="#ctx0" brushRef="#br0" timeOffset="258086">26645 13478 25511,'21'-57'-2270,"0"11"0,-4 38 0,-4 3 1</inkml:trace>
  <inkml:trace contextRef="#ctx0" brushRef="#br0" timeOffset="258236">26986 13509 24654,'47'-29'-1639,"-1"-1"1,-1 2-1,-7 3 1,-13 8 0,-5 3-1</inkml:trace>
  <inkml:trace contextRef="#ctx0" brushRef="#br0" timeOffset="259302">27875 12836 28671,'-6'51'0,"0"0"0,0-1 0,1-3 0,2-10 0,0-2-226,1 1 0,1-2-283,0 28-1551,2 2 116,3-28 332,1-28 1410,1-34 258,-3-17 1,-1-6 144,0 10 1,-1-1-332,2-15 1,1-1 711,0 14 0,1 1-69,0 2 0,2 0-167,0 4 0,2 1 326,10-25 17,14 6-684,-4 24 46,12 6-51,-9 25-39,11 34-169,-27-7 1,-2 4-73,1 15 0,-5 3 500,-9-8 1,-6-1-311,-5-1 1,-5-4-46,-25 10 130,-8-8 5,-2-8 0,3-7 473,7-8-422,8-1 301,16-1-139,20 1-174,18 3-33,20-3 211,-3-4 0,4-2-284,7-2 0,4-3 20,-10-2 0,2-1 1,-2-2-192,10-3 1,-4-4 237,-6-3 0,-5-4 17,3-16-63,-11-7 46,-8-5 28,-10-4-22,-4 0 168,-6-5-135,-3 23 11,-4 10 422,-2 33-472,-1 16 82,5 31-116,14-31 1,9-1-107,8 1 0,6-4 137,2-8 0,4-6-190,4-7 0,0-8 193,19-12 50,-4-12 40,-8-10 111,-24 7 0,-2-4 84,-7 5 1,-2-1 34,15-25-220,-21 20-32,-8 28-63,-3 14 1,0 15 463,0 18-463,0 20-9,0-24 0,1 1-241,0 5 0,1 1 244,1 2 0,0 2-3,1 0 0,-1 3-70,-1-5 1,1 4-1,-1-3 31,0 7 0,-1 0-593,1 15 1,-2-3 597,-1-24 1,-2-3 11,-1-2 0,-2-2 25,-10 22-6,-18-5-5,-7-27 45,-12-26-29,12-28-5,24 2 0,4-5-6,5-3 1,6-5-25,12-11 0,8-8 0,5 0-894,0 9 1,3-2 0,3 1 0,-1 0 397,0 0 1,0 0 0,0 0 0,3 2-706,2 1 0,3 1 1,-1 1-1,-2 4 1152,-2-1 0,-2 4 0,-2 4 0,-4 4 1,-1 2-1,-2-3 0,1 0 0</inkml:trace>
  <inkml:trace contextRef="#ctx0" brushRef="#br0" timeOffset="259438">29332 12368 19871,'39'8'0,"-8"-2"0</inkml:trace>
  <inkml:trace contextRef="#ctx0" brushRef="#br0" timeOffset="259802">29520 12945 24771,'42'-8'506,"0"-1"0,-3 1 1,-3-4-255,-5-12 0,-4-2-185,3-8 22,6-17-89,-32 24 0,-7 3-5,-24 4 5,-1 10 61,-23 11-10,7 17 117,11 9 0,2 6-96,2 6 1,4 4-56,0 11 0,5 1-171,12-12 0,7-2 42,10-6 0,7-5-577,32-2-1098,15-14 92,-28-8 1,3-6-3222,24-16 1,2-6 3881,-19 7 1,-2-1 0,5-6 0,-5 0 0,-11 2-1</inkml:trace>
  <inkml:trace contextRef="#ctx0" brushRef="#br0" timeOffset="260286">30244 12714 26519,'-41'23'354,"0"1"1,3-1 0,8 3-355,19 6 0,9 2-554,10 29-743,11-31 0,7-5-511,28 6-100,-4-33 1,1-15 624,-11-8 1,-3-8 1274,-7-1 1,0-4-1,-4-3 6,-1-9 0,-5-4 0,-1 0 685,-5 7 0,-1 1 1,-2 0 199,-2-1 0,-1 0 0,-2 3 18,-2 1 1,-1 2 325,0 1 0,-3 4-589,-6 3 24,-7 57-662,3 22 0,2 11 0,0 1 0,1 3-273,3-14 0,1 2 0,1-4 273,1 1 0,1-2-163,-1 1 0,2-2 998,-2-8 0,2-1-1070,-1 3 0,2-4 235,1 3 0,4-20 151,2-40-50,4-23 151,2-16-118,-6 27 1,2-1 28,5-14 0,2-1-209,2 8 1,2 1 90,-1 1 1,4 4-1777,4 14 0,2 7-5808,20 7 7539,12 8 0,-30 0 0,-6 0 0</inkml:trace>
  <inkml:trace contextRef="#ctx0" brushRef="#br0" timeOffset="260504">31367 12092 28574,'-8'51'15,"-1"0"1,1 1 0,1-4 0,-1 0 0,3-1-407,3 1 1,3-1 0,-1-1-1968,-3 19 1,5-1 2357,15 1 0,1-5 0,-16-23 0,4-6 0,29-7 0</inkml:trace>
  <inkml:trace contextRef="#ctx0" brushRef="#br0" timeOffset="260703">31708 12130 28255,'-4'54'-47,"1"1"1,0-2-1,1-1-258,1-8 0,0-1-886,1-2 0,0 0-353,0-5 1,0-1-3373,0 1 1,0-2 3938,0 7 0,0-8 0,0-27 0</inkml:trace>
  <inkml:trace contextRef="#ctx0" brushRef="#br0" timeOffset="260837">31496 12567 24379,'55'-13'-1299,"1"0"1,-2 0-1,-7 2 1,-8 3 0,-9 1-1</inkml:trace>
  <inkml:trace contextRef="#ctx0" brushRef="#br0" timeOffset="261102">32055 12449 23931,'-12'40'190,"1"1"1,-1-3 0,5-6-152,13-14-39,6-2-163,9-8 163,19-4 107,0-21 201,-2 1 123,-11-20 74,-19 4-164,-3-4-55,-4-2-197,-21-7-1523,-12 17 1434,-15 9 0,14 16 0,14 9 0</inkml:trace>
  <inkml:trace contextRef="#ctx0" brushRef="#br0" timeOffset="261253">32530 12386 16392,'0'0'0</inkml:trace>
  <inkml:trace contextRef="#ctx0" brushRef="#br0" timeOffset="261637">30097 13661 28671,'47'-23'0,"1"1"0,-1 0 0,12-1 0,2 1 0,4 4 0,-10 7 0,1 4 0,4 0 0,4-2-634,-11 1 1,5-1-1,2 0 1,2-1-1,0-1 1,0 1 0,-2-1 633,-1 0 0,-1 0 0,-1 0 0,1-1 0,0 1 0,0-1 0,1 0 0,4-1 0,1 1 0,2-1 0,-1 0 0,-2 0 0,-3 1 0,-3-1 0,14-3 0,-4 0 0,-5 0 0,-6 2 0,17-5 0,-18 4 1208,-26 7-1483,-19 4-2122,-35 25-2286,-8 13 4749,-5 3 1,1 2-1,2 0 1,-3 8-1</inkml:trace>
  <inkml:trace contextRef="#ctx0" brushRef="#br0" timeOffset="262018">30137 14086 26822,'49'-12'136,"0"-1"1,0 1-1,8-2 1,1-1 0,7 0-109,-16 3 0,5-1 0,2 0 0,2-1 0,-1 0 0,-3 1-1161,3-1 1,-2 0 0,-1 0 0,2 0 0,3-1 1132,2-1 0,3-1 0,3-1 0,-1 1 0,-3-1 0,-3 2 11,7-3 0,-4 1 1,-1-1-1,2 0 88,-6 1 1,2 0-1,1-1 1,-2 1-1,-3 0-84,0 1 1,-2 0-1,-2 1 1,1-1 5,0 0 0,1 0 0,-2 1 0,-7 1 130,3-1 0,-9 3 859,-2-1-1004,-24 9-6,-6 2-34,-4 3 1535,-3 14-1501,2 17 0,-2-10 0,2 7 0</inkml:trace>
  <inkml:trace contextRef="#ctx0" brushRef="#br0" timeOffset="262170">32828 13500 20330,'0'0'0</inkml:trace>
  <inkml:trace contextRef="#ctx0" brushRef="#br0" timeOffset="264231">27263 12669 22795,'-24'-32'1416,"5"31"-1094,16 31 0,7 13-123,-1 14 0,1 10-1016,0-7 0,1 7 1,-1 3-1,1-4 863,-1-12 0,0-1 1,0 0-1,0 3-314,0 0 0,0 3 1,1 1-1,-1-2 1,0-4 269,0 7 0,-1-5 0,1-2-2,0-5 0,0-1 0,1-3 337,1 10 1,2-4-338,-1-9 0,2-3-163,10 24-699,1-10-920,3-4-3734,-4-23 5516,-2-21 0,-8-8 0,-3-11 0</inkml:trace>
  <inkml:trace contextRef="#ctx0" brushRef="#br0" timeOffset="265197">27200 12725 20162,'45'-11'495,"-1"0"0,0 0 0,4 0 1,1 0-1,1 2-320,0 2 1,1 2-1,2-1-1452,9-1 1,3-1 0,2 0 1318,-13 1 0,2 0 0,1 0 0,5-2 25,-4 2 0,3-2 0,4 0 0,0 0 1,-1 0-1,-3 0-413,1 0 1,-3 0 0,0 0 0,1-1 0,4 0 351,-9 2 0,2-1 1,2 0-1,1-1 1,0 1-1,1-1 1,0-1 6,-5 1 0,2 0 0,1-1 1,0 0-1,-1 0 0,0 0 1,-1 0-1,-2 0-132,8-1 0,-3 0 1,-1 1-1,0-1 0,2 0 1,2-1 114,-5 1 1,2 0-1,2-1 1,1 0-1,-1 0 1,-1 0-1,-2 1 1,-2 0-160,1-1 0,-4 2 1,-1-1-1,0 1 1,0-1-1,4 0 115,1 0 0,2-1 0,2 0 0,0 0 0,0 0 0,0 0 0,-2 1 42,5 0 0,-2-1 0,1 2 1,-1-1-1,0 0 0,1 0 9,-8 1 0,3 0 0,0 0 1,-1 0-1,-1 0 0,-3 1 1,-3 1-4,14-2 0,-3 0 0,-5 2 0,-4 0-4,-3 0 0,-4 1 0,-6 2 1203,17-4-1199,-8 2 1892,1 1-1814,7 1 1872,-9 3-1967,-3 4 2239,-19 4-2172,-12 3 409,-8 2-11,-1 6 224,-3 7-156,0 20-345,-2-9 0,0 1-104,0 0 0,0 0-273,0 10 1,0 0 205,0-6 0,0 0 5,1 4 1,0 0 13,1 2 1,0 3-18,0-3 0,1 4 0,0 1 35,0 4 0,0 0 1,1 1-510,-1 0 1,1 1 0,-1-1 471,0-2 0,-1-1 0,1-3-6,-1 4 0,1-1-102,-2-6 1,1 2 0,-1-1 99,2-2 1,-1 1 0,1 0-85,0 7 1,0 1-1,0-4-9,2 6 1,-1-6 94,1-8 1,-1-6-203,1 0 164,-3-11 44,-1-9 378,-5-6-372,-33-5-104,-8-1 0,-12 0 27,8-1 1,-7 1 0,-3-1 0,2 1-298,1 0 1,1 1 0,0-1 0,-3 1 365,3 0 1,-2 0 0,-1 0 0,1 0 0,3 0 1,1 1 0,3 0 0,0 0 0,-4 1-221,-3 0 1,-2 0 0,-3 1-1,0 0 1,0 0 221,7 0 1,0-1 0,-1 1 0,1 0 0,-1 0 0,0-1-329,0 1 0,-1 0 0,0 0 0,1 0 1,-1 0-1,1 0 328,-10 2 0,-1 0 0,0 0 0,2 0 0,4-1 25,-1 1 1,4-1 0,1 1 0,0-1-359,-3 2 1,1-1 0,-1 1 0,1 0 339,-1-1 1,2 1-1,-3 0 1,-2 1 4,7-1 1,-2 0 0,-2 1 0,-1 0 0,-1 1-1,1-1 24,-1 1 1,0-1-1,0 1 1,-1 0-1,0 1 1,1-1-107,1 0 0,-1 0 1,0 0-1,1 0 0,0-1 1,2 1 113,-7 1 1,0 1 0,1-1 0,3-1 0,4 0-13,-9 1 1,5 0 0,1-1 206,3 0 0,0-1 0,3 0-175,5-2 0,2 1 1,1-1 461,-14 3 1,4 0-492,12-3 1,3 0-9,-22 5-23,15-3 1536,10-1-1558,4-1 2195,10-2-3215,9-2-305,13-4-4292,12-3 5634,13-8 0,-7 4 0,0-3 0</inkml:trace>
  <inkml:trace contextRef="#ctx0" brushRef="#br0" timeOffset="265346">29357 14278 22660,'-48'-6'-782,"0"1"1,0-1 0,6 3-1,4 3 1,8 0 0</inkml:trace>
  <inkml:trace contextRef="#ctx0" brushRef="#br0" timeOffset="266429">23444 16934 23142,'-24'-24'1803,"4"-2"-929,14-20-543,3 3-7,0-23-139,4 4-533,2 27 0,1-3 390,2-5 0,4-5-24,6-9 1,4-7 0,3-1-769,-3 15 0,2-2 1,0 1-1,0 0 758,0-1 1,0 1-1,1 0 1,-1 2-9,7-6 0,0 2 0,-1 8-37,-3 9 1,-1 4-31,6-4 0,0 2-157,13-16-1591,-3 6 247,-32 36 1568,-32 29 0,12-9 0,-10 8 0</inkml:trace>
  <inkml:trace contextRef="#ctx0" brushRef="#br0" timeOffset="267178">19259 16762 15417,'59'14'-195,"0"1"1,-12-8-1,2-1 1,-2-6 241,10-9 1,-1-6-684,-8 4 0,1 0 1,-3-2 707,9-4 1,-3 0-20,-6 3 1,-4 2 713,3 4-599,2 7 299,-6 25-818,-12-8 1,2 1-518,3 2 1,4-1 682,24-1 1,-1-5 0,2-4 0,-24-6 0,0 0 0</inkml:trace>
  <inkml:trace contextRef="#ctx0" brushRef="#br0" timeOffset="267460">21017 16677 12651,'63'-12'1353,"0"1"1,-15 2 0,-1 3-1044,-2 0 1,0 2 19,-8 3 1,1 1-242,1 0 1,2 0-59,12 1 0,1-2-315,-9 0 1,-2-1 316,2-1 1,-1-1 101,21-8-135,-17-1 0,0 0 14,-11 3 0,0-1 2,9-3 1,1-1 421,-8 2 0,-2 0 738,13-6-83,2-2-145,-30 10-8,-10 6-430,-7 0-267,-3 4-243,-13 7 0,8-4 0,-7 5 0</inkml:trace>
  <inkml:trace contextRef="#ctx0" brushRef="#br0" timeOffset="269363">24232 15011 25567,'-4'37'235,"0"1"0,0-1 1,1-1-107,2 25-124,0-1 113,1-6-113,0 7 51,0-18-56,0-6 84,0-22 0,0-13 62,0-2-140,0-9 27,-3-23 34,-4-23-50,3 17 0,0-2 89,-4-25-61,2 8 11,4 26 45,1-2 50,0 8-22,1 1-84,0 10-12,0 9 1,0 3-163,0 2 129,0-3 0,0 0-5,1-3 16,0-1-11,4-7 39,1-7-39,6-12 6,-3 1-6,3-4 0,-3 9 5,7-11 1,-2 3-12,8-6-33,-1 12 39,-2 10-34,-2 7 1,-5 7 33,1 1-67,-1 2 61,1 3-28,-5 6 29,-3 5 5,-3 8 0,-2 6-51,-7 5 51,-19 22-3,5-25 1,-4 1-15,-3 4 0,0-1 17,-19 15-5,15-18-1,20-19 6,7-2 62,7 1-23,17 12 0,1 2-33,12 8-6,-6-2 33,11 17-44,-15-20 0,2 1-124,5 3 1,3-2-90,2-6 0,0-4 174,20 4 50,-5-21 5,-20-14 1,1-30 44,-21 11 1,-2-3 66,2-8 1,-3 0-68,-6 7 1,-1 3 184,-3-19-134,-3 31-101,-3 13 0,3 34 11,0 21-11,13-12 0,3 1-62,11 18 57,19-15-57,-1-29 62,3-5 34,2-15 16,-15-5 0,0-6-2,-1-6 0,-1-5 100,2-6 0,-1 0-30,-9 7 0,-3 2 66,3-11-184,-13 27 34,-3 22-40,-2 43-11,1-6 1,-2 5 16,2 2 0,0 1-762,0 9 0,2-2 751,0-14 0,2-1 11,0 1 0,0-2-55,1-2 0,0 0-40,0 8 0,-1 0 67,-1-9 0,-1 0 19,-4 0 1,-2-2 8,-11 4-6,-13-24 1,-5-16 3,-25-26 2,31-11 0,1-12 0,2 7 0,-3 13 0,2 0 0,1-30 0,-1-1 0</inkml:trace>
  <inkml:trace contextRef="#ctx0" brushRef="#br0" timeOffset="269529">25117 14763 21943,'33'18'-1534,"0"-1"1,11 3 0,-29-8 0</inkml:trace>
  <inkml:trace contextRef="#ctx0" brushRef="#br0" timeOffset="269828">25364 15289 25623,'42'-43'218,"-1"0"1,-2-2-1,-9 6-100,-17 15-56,-4-5-57,-18 19 74,-6 5 66,-31 20 174,-5 24-249,25-17 0,2 2-45,4 5 1,4 1-26,6 12 33,26 3-1904,37-17-2293,-6-23 0,5-7-752,-4-4 1,-1-6 4214,7-9 0,-7-2 1,-10 1-1,-11 3 1</inkml:trace>
  <inkml:trace contextRef="#ctx0" brushRef="#br0" timeOffset="270588">25897 15026 26687,'-31'39'-107,"1"0"1,2-4 0,15-6-2941,46-12-297,2-8 196,21-12 1395,-11-12 549,-4-12 1204,-3-9 750,-17 3 1,-4-5 1139,-4-7 1,-2-3-830,-1 0 0,-1 0-434,-6-2 0,-1 2 1126,-2-14-409,0 11-453,-3 15-118,-5 17-219,-9 51-437,7 3 1,1 5-93,1 4 1,0 3-447,3 7 0,1-2 404,2-15 1,2-2-113,5 30 298,6-9-438,21-5 151,9-24 68,12-20 61,-13-24 23,-6-15 920,-14 1-820,3-7-33,-9 14-101,-3 7 5,-8 24 7,-3 12-12,0 6-51,1-1 18,5-5-264,11-6 146,0-6 11,10-6 128,-5-10 12,8-15-33,-8 1 33,4-11 28,-7 3 78,-6 7-111,2 4-40,-7 11 22,0 10 18,2 3-146,10 2 100,9-1 18,12-10 38,6-14 34,-9-2-33,-1-4 61,-13 12-67,9 5-661,-4 3-902,-2 6-1568,-12 2-2133,-10 0 5264,-7 0 0,2-2 0,-2-1 0</inkml:trace>
  <inkml:trace contextRef="#ctx0" brushRef="#br0" timeOffset="270761">26157 14723 27090,'52'-15'-594,"0"0"0,2-1 1,-3 1-3258,-14 6 1,-2 0 3722,1-2 1,-3 1-1,3-1 1,-14 2 0</inkml:trace>
  <inkml:trace contextRef="#ctx0" brushRef="#br0" timeOffset="271730">18043 17319 24659,'20'-44'1631,"-5"5"-1161,-15 18-123,-3-5-229,-5-5 33,-7 0 0,-4-3-17,-8-9 1,-5-4-663,1 4 0,-3-3 0,-1 1 563,4 6 1,1 1-1,-4-1-10,1 3 0,-3-2 1,0 2-1,0 2-234,-5 1 0,0 3 1,-2 0 193,-9-2 0,-2 1 0,0 5-221,2 7 1,-1 4 0,3 4-530,-8 2 1,2 7-1020,0 9 1,1 8 1783,6 6 0,4 2 0,-7 5 0,-4 6 0</inkml:trace>
  <inkml:trace contextRef="#ctx0" brushRef="#br0" timeOffset="272848">15924 16833 25590,'-13'49'-62,"12"-14"0,3 1-465,2-2 1,3-2 196,9 28 324,-7-26 6,-6-27 140,-3-38 50,-7-4-72,3 4 0,-2-6 41,-7-14 1,-1-2-617,4 10 1,0 0 506,-3-17 1,1-1 22,5 17 0,2 1-37,2 0 1,1 0 133,-1 5 0,4 1-176,8-2 0,8 4-27,27-4-141,-10 31 0,1 8-84,22 24 135,-31 1 0,-7 4 56,-4 23-62,-13-14 0,-5 2 101,-11-1 0,-4-1 25,3 1 1,-2-3 2,-8-5 0,0-5 0,-8 3 875,9-4-909,7-5 34,9 0 45,5-1 112,24 10-62,18-6 6,9-3-101,10-10 6,-16-11 38,-1-7-38,-5-6 196,3-19 94,-14-6-54,-5-7-125,-15 14-72,-9 10 22,-2 15-67,-5 7-28,3 12 62,2 7 5,4 25 79,18 0-113,0-2-5,17-16 34,-2-20 39,15-14-23,-4-19 107,-1-17 11,-18 2 179,-14 3-123,-8 22-39,-1 5-151,0 7 33,1 5-56,1 12-11,2 10 0,3 16 28,3-1 0,2 2-28,-2-8 0,0 2-201,4 11 0,0 1 203,-3-13 1,-1 0 0,0 9 0,-1 1-230,-1-7 0,-5-2-2366,-21 30-1149,-20-38 3742,-6-35 0,-1-8 0,-1 4 0,-9-20 0</inkml:trace>
  <inkml:trace contextRef="#ctx0" brushRef="#br0" timeOffset="273014">16312 16345 22621,'49'-10'-1937,"-1"-1"1,-3 1 0,-4 4 1936,7 8 0,-23-2 0,-7 2 0</inkml:trace>
  <inkml:trace contextRef="#ctx0" brushRef="#br0" timeOffset="274263">16775 16593 23786,'36'-37'384,"-1"1"1,-5 7-1,-7 2-378,-15 5 100,-23 11-27,-11 15 78,-12 28-28,8 6-62,11 21 90,15-14 106,23 7 62,21-19-174,10-4-50,13-27-101,-15-16-287,-2-11 292,-3-9 29,-6-5 5,-7-2-14,-15 9 0,-1-3-8,-3 1 0,-1-1 8,0 2 0,-1 0-19,2-18 44,-5 30-50,-1 9-28,1 7 400,5 3-372,2 8-67,1 0 61,-5 3-67,-5-3 73,-4-4 34,-9-1-12,-15 5-27,-14 12 5,1 5 0,5 11 0,20-2 11,10 13-106,39-15-317,-5-16 0,4-6 101,15-17 0,1-9-108,-6 2 0,-4-4 416,-2-10 1,-7-3-4,3-22 7,-22 14 1,-4-5 73,-2-3 1,-5-3 109,-7-9 0,-5 1 86,0 10 1,-3 6-238,-14-10 78,6 40-78,11 36 16,5 10 0,2 7-47,2 9 0,5 4-107,7 12 1,5 0 34,-2-14 1,3-4-95,7-8 1,3-7 45,15-6 210,1-13-93,-3-8 56,7-25 280,-11-15-236,-19 8 1,-3-2 62,1-17-124,-11 7-11,-3 27 548,1 7-620,5 29 44,7 10 0,1 6-34,4-5 28,-2-21-5,9-7 34,1-22-23,7-13 11,-6-19-11,-9 8 73,-4 4-73,-11 23 28,-1 11-73,0 16 39,1 2-139,5 0 105,0-10 40,7-3 51,3-16 167,7-12 152,8-16-163,-6 3-78,4 4 39,-7 15-118,12 4-44,-1 6-6,7 8-174,-13 7-167,-6 3-466,-8-1-420,-4-1-503,1-5-5608,-6-3 7338,-5-14 0,-1 8 0,-4-8 0</inkml:trace>
  <inkml:trace contextRef="#ctx0" brushRef="#br0" timeOffset="274380">18484 15813 25618,'-36'-40'-1990,"3"9"0,28 31 0,-1 0 0</inkml:trace>
  <inkml:trace contextRef="#ctx0" brushRef="#br0" timeOffset="274546">17443 16062 21422,'43'-16'-1286,"0"-1"0,0 1 0,21-10 1,-6 4-1,-4 3 0,-11 2 0</inkml:trace>
  <inkml:trace contextRef="#ctx0" brushRef="#br0" timeOffset="274712">18785 15762 16185,'0'0'0</inkml:trace>
  <inkml:trace contextRef="#ctx0" brushRef="#br0" timeOffset="293893">12326 14521 11586,'-36'-28'130,"1"1"0,-1-1 0,-1 1 0,0 1 0,0 1-94,-15-2 1,-2 2-1875,11 6 0,-3 0 0,-2 1 1940,-5-1 1,-2 0 0,-1 1-18,-6 0 1,0 0 0,-1 1-120,14 4 1,1 1-1,-1 0 1,0 1 47,-1 0 0,1 1 0,0 0 0,-1 1-14,0 1 0,-1-1 0,0 2 0,0 0-185,-1 0 1,0 1 0,0 0 0,-1 1-21,-2 0 1,0 0-1,-1 0 1,0 1 23,0 1 1,0 0-1,-2 1 1,-3 0 148,8 0 0,-3 0 0,-2 0 1,-1 1-1,0 1 0,1 1 78,-2 1 1,1 1 0,-1 1 0,0 0-1,-2 2 1,-1-1 139,1 1 1,-3 1-1,-1 0 1,0 1-1,0 0 1,3 1 0,1 0-306,3 1 1,1 1 0,2-1 0,1 2-1,1 0 1,0 2 187,-7 2 1,1 2-1,1 0 1,3 1-1,3 0-37,-12 7 0,6 0 0,0 1 196,1 1 1,0 1 0,2 1-177,1 0 0,1 1 1,2 1-35,4-1 1,1-1 0,1 3 35,2 0 0,0 2 0,3 0-32,4-2 1,1 1 0,2 1-23,0 1 0,1 2 0,1 0 91,1 2 0,1 1 0,2 0-134,2-1 0,3 0 1,0 1 19,0 2 1,1 1-1,2-1-9,4 0 1,1 0-1,2 0 258,2-1 0,0 1 1,2 2-347,1 15 1,1 3-1,7 0 19,6 2 0,7 0 1,4 2 36,-2-17 1,3 2-1,2 1 1,2-1 0,1-3-7,6 3 0,1-2 0,3-2 0,3-1-44,5 3 0,3-1 1,2-3-1,0-3-183,-5-8 1,0-3 0,1-2 0,1-1 268,4 2 0,1-1 0,0-1 0,2 0 28,2-1 0,1 0 0,1 0 0,0-2-24,3 0 0,1-2 0,1 0 0,0-1 106,0 0 1,-1-1 0,2-1 0,5 0-134,-10-5 0,4 1 1,2-1-1,1-1 1,0 0-1,0-2 105,0 0 0,1-2 1,0 0-1,1 0 1,-1-1-1,0-1-70,-1 1 1,0 0-1,1-1 1,-1 0 0,-1-1-1,-1-2 17,7 0 0,0-1 0,-1-1 1,-3-3-1,-4-1 30,9-4 1,-6-3 0,2-4 258,-4-3 0,3-3 1,-1-3-1,-1-4-153,-13 3 1,-1-4 0,-1-1 0,0-2 0,1-2-74,0 0 0,0-1 1,1-3-1,0-1 1,-1-1-1,-2-1-125,0-3 1,0-2 0,-1-2 0,-2 0 0,0 0-1,-2 1 41,1-2 0,-1 1 0,-2 0 0,-1-1 0,0 0-76,0 0 0,0-2 0,-2 1 0,0 0 1,-3 2-27,1 0 0,-3 1 0,-1 1 0,0-1-55,0-2 1,0 0 0,-1 0 0,0-1 40,-1 1 0,1-1 0,-2-1 0,1-3 87,-2-3 0,2-2 0,-2-3 0,-1-1 0,-3 1-59,-4 2 1,-2-1-1,-2 0 1,-1 0-1,-1 0 20,-1 1 0,0-1 0,-2 0 0,-3 2 0,-5 1 240,-6-7 1,-5 0 0,-5 4-1,-6 7-35,-12 1 1,-9 7 0,-3 3 31,7 8 1,-3 2 0,-2 2 0,-1 2-16,-4-1 1,-2 3 0,-3 2 0,-4 1 16,0 5 0,-3 1 0,-4 1 0,-3 2 1,0 1-1,-1 1-106,5 3 1,-1 1-1,-1 2 1,-1 0 0,0 1-1,0 1 1,0 0-35,8 0 0,-1 0 0,1 0 1,-1 1-1,0 1 0,1 1 0,0 0 1,1 1-12,-8 2 0,0 1 0,1 0 0,0 2 0,1 1 0,3 0 0,4 1-104,-3 2 0,5 1 1,1 1-1,2 1 1,-2 1 103,-1 1 0,-1 2 0,1 0 0,3 0 0,5-2 0,-2 0 0,6-2 0,1 1 0,-16 9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12:16.157"/>
    </inkml:context>
    <inkml:brush xml:id="br0">
      <inkml:brushProperty name="width" value="0.09071" units="cm"/>
      <inkml:brushProperty name="height" value="0.09071" units="cm"/>
      <inkml:brushProperty name="color" value="#FF0000"/>
    </inkml:brush>
  </inkml:definitions>
  <inkml:trace contextRef="#ctx0" brushRef="#br0">12306 2349 27449,'10'32'806,"0"2"-699,-7-4 38,-1-1-72,-1-7 18,4-6-91,7-9 0,15-17 0,18-17 0,-11 1 0,4-4-859,11-8 0,3-3 859,-13 10 0,0 0 0,1 0 0,1-2 0,1 0 0,-1 0 0,-4 4 0,-1 1 0,-1 1 0,9-6 0,-3 1-83,-5 6 0,-3 1 83,19-11 0,-6 3 0,-19 15-130,-8 5-693,-17 12-198,-9 4 1021,-19 14 0,13-11 0,-10 10 0</inkml:trace>
  <inkml:trace contextRef="#ctx0" brushRef="#br0" timeOffset="4122">10064 4256 24273,'8'40'672,"1"-1"-582,4-3 10,2-7 29,2-5 348,2-13 4,4-14-245,12-11-119,11-15-114,-16 8 0,1-2-999,5-6 1,1 0 1000,4-4 1,1 0 19,2-2 0,0 0-25,1 1 0,0 0 0,-3 2 0,-1 1 0,-5 4 0,-1 1 31,0 1 0,-3 1 2,5-3 1,-7 6-140,-24 17-426,-5 4 2019,0 0-2664,2 4-2654,-2 6 3831,-1 10 0,-1-8 0,-2 2 0</inkml:trace>
  <inkml:trace contextRef="#ctx0" brushRef="#br0" timeOffset="14782">2462 6702 25674,'15'40'294,"0"0"0,7 21-294,-11-27 0,0-2 0,2 6 128,-3-8 29,1-11 258,1-9 94,5-6 57,32-37-510,1-5-565,-8 2 0,1-5 517,-4 1 1,3-2 13,0-1 1,4-3-1,-2 2-22,-11 10 0,0 2 0,0-2-611,9-8 0,1-2 0,-3 5 616,-2 3 1,-4 3-6,-6 4 0,0 2 0,14-14-11,-16 14 5,-10 11-39,-10 9 389,-4 4-1884,-2 3 211,0 8 1329,-3 17 0,2-11 0,-2 8 0</inkml:trace>
  <inkml:trace contextRef="#ctx0" brushRef="#br0" timeOffset="28491">17403 8249 19927,'-46'-20'2526,"8"5"-1725,37 14 868,0 1-1216,1-2 136,3 0-354,30-9-129,6 2-313,-4 1 0,3 0 207,-2 1 0,1 0 0,3 0 0,0 0 20,1 0 0,-1 0-9,-2 0 0,-1 0-11,28-4-34,-9-1-565,-27 6 5,-16 0-246,-32 6 202,-17 6-135,-14 4 162,-10 9 415,13-5 0,-2 2 232,0 1 1,1 0 177,2-2 0,2 0 91,9-1 0,6-3 435,8-1 122,10-4-123,14-4-284,17-1-220,17-1-163,7-5 1,8-4-182,6 1 0,3-2-1065,-12 1 1,2-1 0,-2 0 1173,11-3 0,-6 1 0,11-2 0,-40 7 0</inkml:trace>
  <inkml:trace contextRef="#ctx0" brushRef="#br0" timeOffset="29578">24654 7072 26116,'0'34'84,"0"-4"67,0-19 320,0-4 167,4-4-134,5-4-84,33-26-319,-6 1 0,4-6-73,-2-1 0,2-4 1,1-1-844,5-6 0,0-1 0,-1 1 815,-8 7 0,-1 1 0,-3 2 0,11-13 0,-6 7-63,-3 5-2501,-15 14 2564,-25 48 0,5-21 0,-13 30 0</inkml:trace>
  <inkml:trace contextRef="#ctx0" brushRef="#br0" timeOffset="33187">14342 9091 21265,'-26'0'2067,"5"0"-734,21 0-336,0 0-677,3 0-74,9-1 140,12-1-128,26-4-118,-14 3 0,8-1-623,1 1 1,7-2 0,2 1 0,-2 0 530,5 0 1,-1 1-1,2-1-47,1 0 1,3-1-1,-1 1 1,-5 1 14,-7 0 1,-4 0 0,-3 1-236,12-1 1,-5 0 201,-12 1 0,-2 0 11,4 0 1,-1 0-62,22-4-538,-6 2-134,-26 1-455,-22 2-1881,-6 1-6756,-31-2 9637,6 2 1,-10-1-1,17 1 1</inkml:trace>
  <inkml:trace contextRef="#ctx0" brushRef="#br0" timeOffset="33478">14765 9169 24172,'50'-7'207,"0"1"0,6-2 1,4 0-192,0-2 1,6-1 0,-3 1-691,-14 3 0,-3-1 1,3 1 674,13-3 1,2-1 0,-7 2 311,-13 3 1,-4 0-278,2-1 1,-3 0 887,18-2-6167,-8 0 2824,-16 4 2419,-15 7 0,-7-1 0,1 1 0</inkml:trace>
  <inkml:trace contextRef="#ctx0" brushRef="#br0" timeOffset="34488">20476 9140 26273,'45'-18'666,"7"1"-660,6 7-304,-24 4 0,0 0 300,3 0 1,0 0-3,1 0 0,0-1 5,-1 1 1,-1 0-3,5 0 0,-1-1-3,9-2 271,-2 0-304,-34 7-625,-7 0-3307,-4 2 3965,-10 0 0,6 0 0,-6 0 0</inkml:trace>
  <inkml:trace contextRef="#ctx0" brushRef="#br0" timeOffset="37208">8629 9648 9542,'-26'32'-353,"6"-8"0,17-20 0</inkml:trace>
  <inkml:trace contextRef="#ctx0" brushRef="#br0" timeOffset="37623">8629 9648 20699,'-45'39'1096,"-1"0"0,2 1 0,14-17-625,29-24 476,0 1-292,1-2-302,18-2-320,6-2-5,27-3-22,11 0-317,-24 4 0,1 0 311,6-1 0,1 0 22,2 0 1,0 1-37,1-2 0,1 0-53,15-1 1,0 0-281,-9 0 0,-2 1 153,-3 0 1,-3 0-87,9-1-146,-39 5-364,-10 3-1131,-5 0-5775,-29 2 7696,5 4 0,-9-2 0,15 1 0</inkml:trace>
  <inkml:trace contextRef="#ctx0" brushRef="#br0" timeOffset="37940">8596 9891 23349,'51'-4'117,"0"0"1,-1 0 0,-1-1-116,-11 0 1,-1-1-385,4-1 0,0 1 424,2-2 0,-1 1-42,1-1 0,-2 0 124,-3 1 1,-1 0 82,3-2 0,-2-1 308,7-1 73,-3-1-142,-32 8-216,-6 3-224,-3 0-3283,-1 1 0,0 0 0</inkml:trace>
  <inkml:trace contextRef="#ctx0" brushRef="#br0" timeOffset="39063">13500 9472 25203,'8'30'303,"0"-1"-303,-6-7 50,0-3 208,3-1 514,2-9 236,5-2-140,22-33-764,-8 2 1,3-3-105,2-4 0,1-3-393,5-6 0,0 0 393,-6 8 0,0 1 0,-2 1 0,1 0 0,-1 3 0,0 2-80,2 0 1,-1 2 79,8-1 0,-3 4-1737,-24 24-1887,-10 15 3624,-20 18 0,12-13 0,-14 4 0</inkml:trace>
  <inkml:trace contextRef="#ctx0" brushRef="#br0" timeOffset="41601">2063 10677 24788,'33'35'129,"-8"-9"-129,-5 7 50,-4-9 253,-2-7 1019,1-4-594,-3-12-358,3-13-191,7-11-67,3-8 0,2-3-79,-3 3 1,1 0-169,9-13 0,3-3 154,3-6 1,-1 2-384,-10 14 0,-2 0 366,8-8 1,-3 3 20,-1 0-18,-10 16-10,-9 9-689,-6 10-4902,-3 10 5667,-5 19 1,1-10 0,-2 9-1</inkml:trace>
  <inkml:trace contextRef="#ctx0" brushRef="#br0" timeOffset="68477">6317 12834 27432,'53'-6'302,"8"-1"-302,-22 1 0,2 0-1040,9-1 1,3 1 1042,10-1 0,2-1-506,-19 4 0,0-1 1,0 0 502,21-1 0,-2 1 0,-9 0 0,-3 0 269,-13 2 0,-2 0-269,23-2 0,-16 0 5,-2 1 29,-10-2-34,-9 3 865,-13 1-865,-6 0 1469,-4 0-4024,-3-1-437,-11 2 2992,-14-1 0,9 2 0,-5 0 0</inkml:trace>
  <inkml:trace contextRef="#ctx0" brushRef="#br0" timeOffset="69023">6437 12921 23971,'54'3'1232,"6"-7"-885,3-6-1027,-24 2 1,0 0 715,5-2 1,2 0-4,2 1 1,1-1-32,0 0 1,2-1 53,-7 2 0,1 0 0,-1-1 56,13-3 0,-2 0-73,-3 1 1,-3 1 455,8-6-495,-39 14-1519,-6-1 1519,1 3 0,-6 0 0,0 1 0</inkml:trace>
  <inkml:trace contextRef="#ctx0" brushRef="#br0" timeOffset="69983">12116 11629 25219,'1'42'1076,"0"-13"-370,4-14 285,21-23-812,2-10 0,3-7-19,15-10 1,3-4-849,-3 0 0,-1-3 688,2-2 0,-3 1-96,-14 14 1,-4 2-966,19-21 1061,-14 10 0,-15 18 0,-9 8 0</inkml:trace>
  <inkml:trace contextRef="#ctx0" brushRef="#br0" timeOffset="86145">7384 15256 26598,'29'-3'1204,"20"-8"-1053,-5 1-104,-3 2 1,13-2 0,4 0-1,-1 0-886,-6 2 0,0 0 0,1 0 0,2 0 836,8-1 0,3-1 0,-1 0 1,-4 1 5,5 0 1,-3 1 0,-9 1 71,-12 1 0,-4 2-75,23-5 19,-21 3 1,-1 0 143,12-2-7,6-1-31,-38 6-125,-9 1 0,-6 1-97,-2 1-1470,7-1 1567,8-3 0,-5 2 0,3-2 0</inkml:trace>
  <inkml:trace contextRef="#ctx0" brushRef="#br0" timeOffset="86983">12798 15051 25987,'-5'9'1966,"40"0"-1742,23-6-222,-10-1 1,4-1-323,-10 0 1,2-2 323,4 0 0,5-1 0,-3-1-454,3 1 0,0-2 450,-4 0 0,2 0 0,-5 0-34,-2-2 0,-3 1-28,-1 0 1,-2 0 96,22-5-471,-17 2-259,-20 1-616,-12 3-266,-21 1-5088,-55 3 6665,16 7 0,-2 0 0,10-5 0,2 0 0,2 4 0,0 1 0</inkml:trace>
  <inkml:trace contextRef="#ctx0" brushRef="#br0" timeOffset="87261">12675 15285 27432,'47'-3'198,"0"0"0,-2 0 0,-1 1-173,-10-1 0,-1 0-284,1 1 0,1 0 273,0-2 0,0 1-14,-1 0 0,-1 0 85,10-2 0,0 0-60,-8 0 0,0 0-25,29-5 0,-26 3 52,-24 2-164,-6 1-464,-3-1-718,1 1-499,1-6 1793,11-5 0,-9 5 0,4-2 0</inkml:trace>
  <inkml:trace contextRef="#ctx0" brushRef="#br0" timeOffset="87444">13798 15151 17977,'0'0'0</inkml:trace>
  <inkml:trace contextRef="#ctx0" brushRef="#br0" timeOffset="89129">1840 14770 23383,'-49'0'2156,"10"0"-1484,35 0-106,2 0-197,-1 0 494,2 0-617,22-4-195,16-4 7,-1 1 1,4-2-373,10-2 1,6-1 316,-1 0 1,5 0 0,-2-1-19,-8 3 0,-2 0 1,1 0-33,0-1 0,1 0 1,-5 1-47,-1 1 1,-7 0 13,3-4-122,-9-2 83,-15 2-223,-10 0-359,-26-3 459,-6 1 179,-6-1 689,6 2-576,13 7-40,4 2 207,3 2 241,2 0-55,3 2-220,0 0-128,9 1 12,2 1-68,10 5 145,0 5-78,2 7 6,-1 3 34,-4 3-107,-5 4 0,-6 2-79,-13 6-1046,-16 4-1247,-3-12 1,-8 0 2371,-4 1 0,-4 0 0,3-3 0,4-1 0,2-3 0,-10 6 0,0-1 0</inkml:trace>
  <inkml:trace contextRef="#ctx0" brushRef="#br0" timeOffset="91188">2152 4985 21271,'-42'-7'838,"0"1"0,3 0 1,6 2-206,11 4-169,0 0-38,0 2-190,0 0 10,3 2-55,-1-1-79,4 1 89,-1-1-145,7-1 157,1-1-56,7 1 599,1-2-476,15-2-163,32-12-117,10 1-350,-15 1 1,3 0 326,-5 3 1,1 0 19,3 0 1,0-1 2,2 1 0,-1 1-40,0-1 1,-1 0 36,-4 0 1,1 1-247,2-2 0,-1 0 244,9-3 22,-3 0-17,-35 8 0,-6 2-12,-5 1 427,-1 1-1020,-8-1 693,-9 0-155,-5 0 67,-7-2 5,5 0 1,-13-7 212,0-4 85,2 1-1,7-1 269,10 4-436,7 4 27,-1-1 6,8 6-168,1 1 84,1 1 6,2 0-90,4 0 0,7 0 50,11 3-56,10 2 6,8 5 17,-8-2 0,1 1-17,15 8-6,11 5-94,-23 3 100,-16-5-6,-3 8 6,-15-6 0,-12 5 0,-7 3 0,-13 4 0,-8 1-39,-2 1-224,-2 0-734,6-3-1854,7-1 2851,10 2 0,10-17 0,5-1 0</inkml:trace>
  <inkml:trace contextRef="#ctx0" brushRef="#br0" timeOffset="120738">8669 16711 24099,'9'28'812,"1"-3"-543,7-8-118,3-2 52,0-4-75,5-5-77,3-3 50,27-20-101,-9-1 14,-13 1 0,0-3-625,17-13 617,1-2-6,-5 2 11,-5 4 23,3 6-34,-16 12 123,2 4-123,-11 16 45,1 3 638,20 19-594,17-4-55,4-5-179,-25-14 1,-1-4 150,19-7-6,3-8 39,-2-9-33,-2-8 44,-3-4-50,-21 10 0,0 0 11,17-12-11,-4 4 39,-17 17-33,-11 13 56,1 9-62,4 6 300,20 20-289,12-1-11,4-5 5,2-11-38,-12-15-1,2-3-27,3-8 55,2-5-67,2-7 73,-18 6 0,2 0-23,-3 6 1,1 1 14,-2-2 0,-1 3-20,18 8 28,-23 10 11,-3 7 73,0 6-17,15 10 34,17-6-96,5-4-213,-25-17 1,0-4 196,26-6-23,-29-2 0,1-2 31,1-3 1,-1-2 2,2-2 0,-1-1 2,-2-1 1,1-2 53,7-3 0,-2-1 196,15-7-61,2-3 44,-28 19-112,-6 2-117,-1 4-12,3-1-89,3-1-1333,30-7-765,-19 4 0,2 0 890,1 0 1,-1-1 446,5-1 0,-3 1-23,17-4 879,-4 3 101,-8 1 1137,-8 6 801,-9 1 1702,-4 4-2442,-11 0-329,-3 1-617,-6 0 10,-1 0-1590,6 0 1227,7-4 0,-8 3 0,2-3 0</inkml:trace>
  <inkml:trace contextRef="#ctx0" brushRef="#br0" timeOffset="138859">13613 16296 24323,'40'46'2157,"-5"-12"-1664,7-45-362,-4-16 1,3-7-132,-4 1 0,1-3-493,-2 2 0,2-4 1,-1 0 105,-3 2 1,-1-1 0,0 0-2265,-2 2 1,0-1 0,0 0 2650,-1-2 0,0-1 0,-3 4 0,-2 4 0,-4 4 0,7-14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50:39.114"/>
    </inkml:context>
    <inkml:brush xml:id="br0">
      <inkml:brushProperty name="width" value="0.09071" units="cm"/>
      <inkml:brushProperty name="height" value="0.09071" units="cm"/>
      <inkml:brushProperty name="color" value="#0000FF"/>
    </inkml:brush>
  </inkml:definitions>
  <inkml:trace contextRef="#ctx0" brushRef="#br0">1785 573 19563,'1'37'498,"-1"-1"0,2 22 572,3-54 588,-2-27-1361,-2 1 330,-13-37-419,-3 24-12,-17-3-90,-4 26-100,-10 19 66,-8 20-39,26 9 1,-2 14 0,1 4 0,4-4-18,2-6 1,4-1 0,-1 4-586,-4 10 0,-1 7 0,2-1 0,6-7 608,5 5 1,8-8-38,4-10 1,4-3-111,16 23 108,19-12 0,-11-27 0,3-2-229,6-3 0,2-3 41,4-5 1,1-2-183,3-2 1,1-5-1505,15-10 1,0-10 1873,-21-5 0,0-7 0,-3 4 0,7 5 0,-4-2 0,-12-13 0,1 0 0</inkml:trace>
  <inkml:trace contextRef="#ctx0" brushRef="#br0" timeOffset="844">2453 963 23870,'-37'37'15,"-1"0"0,3 0 0,5 2-15,14-1 0,5 1 5,-2-1 1,2 1 30,1 12 1,3-1-4,6-11 1,3-3 83,11 28-49,17-35 21,6-39-19,-10-11 0,-1-7 221,-3-9 1,-3-4 35,2-13 1,-4 0-140,-7 6 0,-4 3-188,-2-9-146,-4 29 140,0 38-156,0 34-110,0-11 0,0 2 205,6 7 0,2 0 67,6 19 73,13-29-34,-3-28 146,14-40 14,-17 6 0,1-6-40,4-14 1,0-4-96,1 1 1,-1 2-68,-6 11 0,1 6-215,30 0 184,-18 42-67,9 21-199,-23 5 1,-4 7 44,-3 2 0,-3 2 221,2 0 1,-4 0 16,-6-5 0,-5-3 17,-7 3 123,-19-8 421,-2-18 212,-2-16-689,15-14-67,13-11-16,19-2-40,12-2 11,19-3-59,-16 14 1,2 0-94,2-1 0,3 0 149,18-10 0,2-3 48,-3 0 0,1-4 56,-15 6 0,1-2 0,-4 0-213,3-5 0,-6-1 271,-11 0 1,-6 2 137,-7-16 140,-7-7-291,-18 23-123,-7 38 16,-4 32 3,14 2 1,4 5-227,4-3 1,2 1 183,1 1 0,2 0-288,4-1 0,11-3 333,24-10 0,14-4 0,-9-2 0,6 17 0,15-25 0,0 1 0</inkml:trace>
  <inkml:trace contextRef="#ctx0" brushRef="#br0" timeOffset="1027">4053 515 24951,'45'5'-1193,"-1"1"0,1-1 0,14-1 0,3-1 0,-3-4 1193,-12-4 0,-1-1 0,-2-1 0,14 2 0,-3 0 0,-20-3 0,1 0 0</inkml:trace>
  <inkml:trace contextRef="#ctx0" brushRef="#br0" timeOffset="1245">4331 546 25287,'-16'64'522,"-1"0"1,1-1 0,4-2-501,7-17 1,2 1-298,0 0 0,0 5 0,1-1-162,0 1 0,0-1 0,0 1-1324,0 6 1,1 0-1,0-4-2323,3 4 1,1-7 4083,6 5 0,-2-43 0,-1-10 0</inkml:trace>
  <inkml:trace contextRef="#ctx0" brushRef="#br0" timeOffset="1444">4469 669 26626,'-12'44'47,"1"1"1,-1 0-1,-5 20 1,5-2-149,10-16 0,4-2-1182,-2 2 1,0 0 346,0-2 1,0-1-1029,0-1 1,0 1 1963,0 2 0,0-3 0,0 4 0,0-3 0</inkml:trace>
  <inkml:trace contextRef="#ctx0" brushRef="#br0" timeOffset="1628">4035 1613 24452,'49'-4'-1763,"0"-1"1,8-3 0,3-4 1762,-11-2 0,0-3 0,-4 1 0,-3 3 0,-2 0 0,7-4 0,1 0 0</inkml:trace>
  <inkml:trace contextRef="#ctx0" brushRef="#br0" timeOffset="1809">5013 600 16857,'0'0'0</inkml:trace>
  <inkml:trace contextRef="#ctx0" brushRef="#br0" timeOffset="1945">5042 1152 17288,'42'-17'0,"-8"3"0</inkml:trace>
  <inkml:trace contextRef="#ctx0" brushRef="#br0" timeOffset="2109">5358 816 27443,'61'-25'-1124,"0"0"0,-6 2 0,-7 4 0,-12 10 0,-14 3 0</inkml:trace>
  <inkml:trace contextRef="#ctx0" brushRef="#br0" timeOffset="2643">871 2658 23355,'48'-4'368,"-1"0"0,1 0 1,12-2-1,4 0 1,2 0-357,-8 0 1,2 0 0,3-1-1,6 1-714,-14 1 0,3 0 0,5 0 0,1 0 0,2 0 0,2 0 1,-1 0-1,0 0 702,-9 1 0,0-1 0,1 1 0,1 0 0,1 0 0,-1 0 0,1-1 0,0 1 0,0 0 0,-1 0-112,2 0 1,0-1 0,1 1 0,0 0 0,-1-1 0,1 1 0,0 0 0,-1-1 0,-1 1 0,1 0 110,3 0 0,0-1 1,1 1-1,-1 0 1,0 0-1,-1-1 0,-3 1 1,-1 0-1,-2 0-73,7-1 1,-3 0 0,-2 0 0,-1 0 0,-2 0 0,1 0 73,8-1 0,-2 0 0,0 0 0,-2 0 0,-1 0-92,6-1 0,-2-1 0,-1 1 0,-2-1 103,-5 0 0,1-1 0,-4 1 1,-4 0 1402,14-4 0,-6 0-796,-10 1 1,-10 0 1589,-19 2-2208,-23 1 2031,-8 3-11862,-23 0 9108,11 1 1,-4 2 0,20 1-1</inkml:trace>
  <inkml:trace contextRef="#ctx0" brushRef="#br0" timeOffset="2793">5187 2371 19938,'0'0'0</inkml:trace>
  <inkml:trace contextRef="#ctx0" brushRef="#br0" timeOffset="3879">7923 684 22666,'-1'50'175,"0"0"1,0 0 0,1 2 0,1 1 0,0 1-152,1-1 0,0 0 1,0 1-304,0 10 1,1 2-1,-1-3-362,0-14 1,-1-1 0,2-2 640,5 19 0,1-9 0,-3-9 0,9-33 0</inkml:trace>
  <inkml:trace contextRef="#ctx0" brushRef="#br0" timeOffset="4310">7894 762 23024,'1'-41'875,"1"0"1,2 3 0,5 6-674,17 3-124,14 8-59,-3 13 1,3 4-79,0 6 1,-1 4-85,1 2 0,-4 5-76,14 29 113,-37 11-570,-18 9 645,-3-28 0,-5 1 34,-12 14 0,-4-1 247,1-8 1,-1-1-19,1 0 1,2-3-110,-4-1 45,27-25-84,18-10-84,12 0 17,18 0 236,-6 0 0,4 3-329,1 8 0,1 3 54,-1-1 0,-2 3-178,-5 9 1,-7 4 115,-1 23 72,-14 6 12,-12 4 157,-19-19 0,-10 0 106,-8-2 0,-5-3-182,-2 0 1,-2-3-49,-4-7 1,2-7 33,-7-6-67,13-7-638,17-11-1256,14-13-2144,47-24 4038,5 1 0,3 0 0,-17 16 0,0 2 0,9-7 0,1 0 0</inkml:trace>
  <inkml:trace contextRef="#ctx0" brushRef="#br0" timeOffset="5096">8937 1090 26178,'-23'41'65,"0"0"1,0 0 0,-7 15 0,8-3-66,18 7-303,20 5-66,20-28 285,5-8 33,11-42 51,-22-17 124,-9-18 10,-11-11 76,-13 11 0,-7-3 123,-6-1 0,-3 1-73,-3-6 1,-2 4-194,4 16 1,0 5-164,0-1-447,57 27-345,2 1 0,7-1 419,0-2 1,4-2 0,0-2-128,6-5 0,1-4 0,-3 0 682,-9 2 0,-2-1 0,-4-2 373,10-12 0,-10-1 611,-8-12 543,-18-6-840,-17 20-717,-13 24-56,-7 46 39,10 5 0,2 6-498,5-6 1,1 3 0,2 1 454,-1 7 0,2 0 1,1 2 3,0-1 0,1 1 0,4-1 149,4 2 1,3-1 0,5-5-1427,7 3 0,10-10-1143,13-8 1,5-15 1895,-10-23 1,-1-12 94,3-12 0,-6-11 429,-14-8 0,-6-10 427,-8 10 0,-2-6 0,-2-2 0,0 1 381,-1-10 1,-2 0-1,-1 0-189,0 12 0,-1-2 0,-1 2 0,0 5-202,-2-14 1,-1 13-362,-5 15 16,7 61 1,2 24-45,1 1 0,1 9 0,1 2-111,2-7 0,2 2 0,0 2 0,0-3 84,-1-5 0,0-1 1,0-2-1,2-3-1,2 1 0,3-4 0,0-10 0,10-2 144,0-16-10,2-9 654,10-37-755,-15-1 1,0-6 13,5-12 1,0-2-190,-5 5 1,0 2 141,-2 8 0,1 7 1782,6 9-1888,11 40-54,-15 6 1,-2 7-1365,5 11 1,-2 2 1523,-6 2 0,-3-3 0,6 11 0,-16-29 0</inkml:trace>
  <inkml:trace contextRef="#ctx0" brushRef="#br0" timeOffset="5246">9516 800 26402,'52'-9'-178,"0"-1"0,1 0 0,-14 1 1,-3 0-1,10 5 0,-1-1 1</inkml:trace>
  <inkml:trace contextRef="#ctx0" brushRef="#br0" timeOffset="5628">11388 408 25158,'-48'4'125,"1"-1"0,3 3 1,3 8 81,6 21 0,7 6-638,9-9 0,3 1 473,-5 13 0,6-1 9,20 20 7,18-20 1,11 0-59,8-1 0,6-2 3,-11-10 0,3 0 0,-3-2-48,9 8 0,-8-3 151,-9 10 126,-54-15-232,-29-14-639,8-9 0,-1-2 639,-19-4 0,2 2 0,44-8 0</inkml:trace>
  <inkml:trace contextRef="#ctx0" brushRef="#br0" timeOffset="6643">12043 762 27376,'-53'-12'18,"1"0"1,3 4 0,5 13-50,11 37 0,9 13-678,6-15 1,2 2 615,-4 15 1,8 1 33,19-11 1,8-5 58,15 12 207,-4-26 0,6-9-187,5-17 0,1-10 58,17-16-61,-21 4 0,-3-3 393,2-29-223,-17 13 1,-3-1-12,-4 4 1,-2 0-177,7-28-23,-12 29-145,-2 35 817,0 23-649,0 18-138,2 7 1,5 5-45,5 0 0,4 0-147,-2-1 0,5-2 329,3-12 0,4-8 17,14-13 162,13-40 169,-17-8-236,-14 2 0,-2-4 47,-6-9 1,-3-3-113,0 4 1,-2 0-90,2-2 0,-2 4-98,4-6-6,-5 41-27,-1 29-43,0 10 1,2 5-553,3 3 1,1 0 422,6 3 1,2-4 344,12 12 154,1-38 361,-13-29 46,0-10-57,-2-14-180,-5 6 1,1-2-174,-1 1 1,1 2-136,3-1 1,0 3-168,8-6 145,-4 39-27,-10 21-239,-3 6 1,0 6-309,0-1 0,0 0 437,0-1 0,1-2 48,8 7 95,-3-31 45,9-37 145,-5 1-27,7-27 308,2-8-264,5 10-247,-9 26 1,2 5 39,17 1-50,6 30 44,-10 12-170,-9-1 0,4-1-102,1-4 1,4-6 5,10-5 0,0-8 160,-9-8 0,-3-8-190,0-10 1,-4-7 298,-10 1 0,-3-3 3,-1-2 0,0-2 126,-3 0 0,-1-1 459,0-13 0,-3 0 205,-3 10 0,-2 1-566,0 3 0,-3 7-219,-3 13 197,-4 60-146,1 2 0,1 11-431,0 4 0,0 10 0,0 5 0,1 0 375,1-10 0,1 2 0,1 0 0,0 2 0,-1 0-457,0-6 1,-1 2 0,0 1 0,1-1 0,0-1 0,0-4 187,2 11 0,0-1 1,0-5-1,0-5-151,2 16 0,-1-12-1033,2-4-2731,-4-8-1952,0-6 6136,-5-17 0,2-10 0,-2-12 0</inkml:trace>
  <inkml:trace contextRef="#ctx0" brushRef="#br0" timeOffset="7361">13890 885 24239,'51'12'-191,"0"0"1,-10 7 0,-9 9-398,-16 16 0,-13 5 386,-6-8 0,-8-1 28,-22 15 1,0-8-34,17-23-415,33-31 527,16-21 0,7-11-1410,-2 3 1,3-5-1,-2 1 1505,-8 3 0,-1 1 0,-1-3 442,6-12 1,0-4-1,-5 0 367,-10 10 0,-3 0 1,-1 1-329,2-1 1,-1 1 0,-6 3 441,-4-2 1,-10 9-493,-23 8-353,5 44 1,-1 17-18,2 9 1,2 9-1,1 1-437,2 0 0,1 0 0,3 3 376,3-7 0,2 2 0,2-1 0,2-4-23,5 11 1,6-6 808,7-5 0,8-7-834,12-14 1,5-6 27,-2-2 0,2-7 582,6-12 1,-1-7-527,-13-4 0,-3-4-33,1-7 0,-3-5 42,-2 0 0,-3-4-20,3-15 0,-4-4 50,-7 7 1,-4 1 775,2-2 1,-10 12-880,-21 27 28,-2 38-67,5 4 0,3 4-107,1 24 76,8-24 0,6-2-64,31 7 162,1-6 5,28-46-5,-9-16-331,-24 4 1,0-3 346,-1 0 1,3 0 10,12-7 1,3 3 5,-5 7 1,1 6-57,5 5 1,-4 12-14,-13 18 0,-6 9 13,-8 0 1,-7 4-145,-9 7 1,-8 0-383,-14 17-468,-5-21 1,-10-3 1016,-23-9 0,-1-4 0,25 2 0,1-5 0,-10-12 0,-1 0 0</inkml:trace>
  <inkml:trace contextRef="#ctx0" brushRef="#br0" timeOffset="8143">16276 822 22071,'44'-2'1398,"1"-1"1,-5 0 0,-5-1-592,2-3-1,-11 1-666,-24 6-95,-17 14-45,-25 17 2,13-7 1,0 5-186,-16 20 1,2 6 92,8-1 0,4 3 90,0 4 0,9-2 25,15-19 1,9-6-21,31 0 96,16-38-76,-11-13 1,2-8 32,-2-6 1,-1-4 44,4-11 1,-3-2-73,-10 7 0,-5 2-59,0-9 103,-14 26-81,-7 35-44,4 37-51,0-13 0,3 1 11,2 5 1,3-2 89,14 17 28,3-33-17,-8-29 39,2-13-50,2-12 6,-7 0 0,1-3-6,-1 3 0,1 2-59,3-2 0,-1 4 53,11-1-44,-9 36 44,-7 20-22,-2 3 0,2 1 28,16 17 0,-11-18 0,5-5 31,7-12 0,3-8-31,23-2-187,-21-10 1,-2-6 298,15-21-45,-22-4 0,-3-7-19,-4-7 0,-3-4-35,-7 8 0,-2-2 0,-2 2-13,1-10 0,-6 3 36,-6 6 1,-5 8-37,-11 7-6,-27 38 12,5 24 36,11-1 0,3 6-45,6 21 0,10 6-263,10-4 0,7 1-732,0-1 1,8-6-1185,17-13 0,9-14 2182,14-28 0,1-9 0,7 3 0,-27-6 0,0-1 0</inkml:trace>
  <inkml:trace contextRef="#ctx0" brushRef="#br0" timeOffset="8862">18930 1065 27062,'29'-33'4,"0"-1"1,1 1-1,5-6 1,1-1 0,-2 3-5,1-1 0,-2 2-17,1 0 0,-3 2-425,4-12 296,-31 61 146,-12 43 47,2-11 1,4 3-12,9 3 1,4-3 16,-1-12 1,6-6-21,35 3 34,-7-29 1,14-35 10,-31 9 0,-1-4 12,3-10 0,-2-2-85,6-20-10,-14 18-79,-11 27-101,-5 7 179,1 16 6,3 28-17,8 16 37,-2-24 0,3-2-9,13 9 106,5-26-111,-6-28 39,17-32-26,-21 18 1,1-1-9,3-1 0,-1 3-16,13-10-23,-13 35 28,-10 20-11,2 14-667,4 8-4856,20 9 5534,-5-21 0,-4-2 0,-16-23 0</inkml:trace>
  <inkml:trace contextRef="#ctx0" brushRef="#br0" timeOffset="8994">19620 232 23786,'48'25'-1888,"-1"0"1,13 5-1,-30-12 1</inkml:trace>
  <inkml:trace contextRef="#ctx0" brushRef="#br0" timeOffset="9794">20953 718 26738,'-51'2'72,"-1"0"1,3 4 0,6 8-70,15 15 0,6 5-3,-2 2 0,1 3 16,-1 14 1,4 3-23,8-8 1,3-2 36,4-3 0,7-4 120,20 2-95,16-43-11,7-20 128,5-18-42,-14-5 1,-1-9-99,-12 13 1,0-2 0,-1-3-576,4-12 1,-1-3 0,-2 2 557,-6 10 1,-1 1 0,-3 2 101,3-17 0,-5 6-118,-4 3-129,-9 29 162,-16 66-33,10 4 0,2 7-3,-4 4 1,2 4-447,8 7 1,7-2 364,2-19 0,4-3 3,4-2 0,5-3 5,1-5 1,3-4 72,0-6 0,2-3 9,25 1 1597,12-27-1586,-40-14 0,-2-8-15,0-10 1,-4-4-3,-7 2 0,-6 0 3,-4 0 0,-4 4-3,-4-2 710,-12 15-716,4 47-10,0 9 16,14 0 0,7 2-297,19 21-466,-4-30 1,5-3 305,5-2 0,4-4-568,22-4 0,5-10 865,-2-17 1,1-12 269,-16 2 0,1-6 0,-6-6 398,-6-9 0,-5-7 0,-5 1-561,-7 6 1,-3 1 0,-4 0 494,-1-19 1,-5 4-74,-3 23 1,-2 5 84,-4-15-370,-17 88-6,10-3 0,1 8-399,0 8 1,-1 7 0,2 2 362,4-14 0,1 1 1,1 1-1,0 0-417,1 2 0,0 0 1,0 0-1,1 0 362,0-3 0,1-1 0,1 0 0,1 2 3,2 3 0,1 2 1,1-2-1,1-2-172,1 1 1,1-3-1,1 0-1355,1 2 1,2 0 0,-1-8-1752,8 15 3288,-19-52 0,-3-14 0,-8-18 0</inkml:trace>
  <inkml:trace contextRef="#ctx0" brushRef="#br0" timeOffset="10460">22007 644 24799,'44'-15'224,"0"0"1,-3 5-1,-4 8-224,-1 26-78,-7 14-192,-16-5 1,-7 4-5,-13 3 0,-9 1 251,-12 12 1,-6-2-537,0-11 0,-4-4 559,-5-3 0,2-5 710,-5 3-139,22-17-324,34-6-241,39-24 39,-3 1 0,5-1-306,7-6 0,4-3 216,-10 3 0,3-2 1,-3-1-7,-10 2 0,-2 1 1,-2-1 50,20-10 0,-7-1 92,-21 7 1,-8 2 294,-3-6 533,-10 10-914,-26 10 212,-35 29-126,18 2 1,1 7-4,-2 8 1,5 3-40,6-3 1,10 0 50,24 25-12,24-32-47,7-16 0,7-8-3,2-8 1,2-7 16,9-6 0,-2-6 56,-14 1 0,-6-3 30,-9-2 1,-7 0-42,-2-1-101,-11 11-129,-5 9 118,-4 16 6,-4 13-29,-5 38-101,5-25 1,0 2 114,-2-2 1,2-1 862,2 15-776,4-35 68,15-20 27,19-32-159,-7 12 0,3-1-12,3-5 1,-1 3-9,-7 7 0,0 5-268,26 3-2432,-19 42 2717,11-1 0,-1 3 0,-8 9 0,-4-16 0,1 0 0</inkml:trace>
  <inkml:trace contextRef="#ctx0" brushRef="#br0" timeOffset="11378">23869 736 25976,'-48'-6'274,"0"1"1,2 4-1,5 9-249,13 17 1,5 8-26,-2 0 0,2 5-157,-2 16 0,5 2 87,7-15 0,2 0 19,-1 9 1,5-4 39,21-2 11,32-19 33,-10-33 1,2-11-1,12-15 1,-2-8-729,-7-7 0,-4-7 696,-13 11 1,-3-3 0,-3 1 34,0-13 1,-4 2 8,0-4 0,-2 1 55,-4 8 1,-1 1 350,-2 1 0,-3 5-362,-12-9-10,-18 69-79,11 25 0,3 14 0,-1 7 0,2 4-313,8-17 1,3 0-1,2-2 265,6 6 1,7-2-124,11 8 1,9-5 666,6-13 1,5-6-483,10-1 0,2-11-12,-12-17 1,-1-11 73,1-19 0,-6-9-54,-18 8 0,-5-3 12,2-10 0,-4-2 44,-8 3 0,-8 3-94,-24-7 16,-2 9 0,-18 53-168,15 27-143,17 0 0,6 5 17,6-3 0,7 0 61,11 2 1,7-5 190,-1-14 0,4-9 42,7-11 0,2-10 1236,12-17-914,-17-4 0,-2-4 14,9-17 71,4-11-121,-23 20-325,-8 16 33,-4 8-44,-5 41 50,0-3-168,3 24 16,6-15-452,21-1-52,20-17 255,-12-20 1,1-5 69,-4-5 1,0-4-412,2-10 0,-3-3 17,-8 2 0,-1-4-1012,13-20 1,-1-4 1206,-8 9 1,-1-1 419,-3 5 0,0-4 0,-2 0 479,-1-3 1,-2-1 0,-3 1 1666,2-18 0,-2 1-1073,1 2 1,-4 3-214,-9 17 1,-5 8-34,-9 9 431,-18 23-510,-11 48-548,16-1 0,3 5-90,2 2 0,5 4-427,3 7 0,3-1 427,5-16 0,0-1-348,1 12 1,0 2-663,0-11 1,0-2-1721,1-1 0,-2-4 2730,-2-3 0,3-29 0,-3-14 0</inkml:trace>
  <inkml:trace contextRef="#ctx0" brushRef="#br0" timeOffset="11529">24950 716 27902,'58'-25'-120,"0"0"1,-3 2 0,-2 4-590,-19 12 1,1 2 708,18-6 0,-3 1 0,-4 1 0,18-5 0</inkml:trace>
  <inkml:trace contextRef="#ctx0" brushRef="#br0" timeOffset="12310">26356 466 23063,'-38'3'708,"0"-1"1,-25 17-709,45 34-263,9 10-394,7-29 1,1-1 494,14 32 326,6-6-184,5-31 0,4-5 20,11 4 262,14-17-26,-27-34 156,-7-19 212,-9-22-147,-6 9 0,0-7-174,0 19 1,1-2 0,0-1-562,3-5 0,0-2 0,1 3 362,3-7 0,3 6-45,0 16 0,2 9 377,6 11-450,4 26 1,6 27 44,-13 6 0,0 12 0,-1 4-374,-3 0 0,0 3 0,-2 4 1,0 3 360,-3-13 0,-1 2 0,0 2 0,0 1 0,-1-1 0,-1-2-353,1 4 0,-1-1 1,-1 0-1,-1-2 1,-1-1 352,-1 7 1,-1-1 0,-1-3-1,-1-7-149,1 11 0,0-6 401,-1-3 1,2-4-411,0-11 0,1-3 149,14 24 73,19-36 1292,0-32-1349,15-25 1,-12-16 5,-17-11 0,-6-11 563,-8 19 0,-4-2 1,-2-1-542,-4-9 1,-5-1-1,-3 1-246,-5 6 0,-3 1 1,-4 7-771,-11 3 0,-5 8 983,-7 8 0,1 8 0,5 8 0,-1 5 0</inkml:trace>
  <inkml:trace contextRef="#ctx0" brushRef="#br0" timeOffset="13862">27713 756 24139,'52'-23'375,"-6"1"-375,-18 3 84,-6-1 28,-7-1-107,-7 0 12,-6 4-50,-24 4-7,-24 29 40,-6 7 31,12 11 0,4 8-3,15-2 0,7 4 81,2 9 0,12 0-56,26-8 1,12-7-446,-1-10 0,5-7 392,16-7 0,2-7 33,-13-8 1,-1-4-34,-1-2 0,0-2 3,-4-3 0,0-5-7,5-12 0,-3-7 71,-11-5 1,-4-2-35,-1 1 1,-5-1-132,-11 2 0,-6 2 171,-12-5-73,-7 15 0,-13 14 724,-32 32-722,25 7 1,1 8 5,-6 10 1,3 5-187,9-4 1,6 1 174,5-2 0,7-4 9,9 5 456,15-11-406,8-13 84,32-14 140,3-36-93,-22 4 1,-3-7-54,-4-10 1,-6-4-197,-5 9 1,-4 2 224,2-26 341,-11 42-616,-3 19 112,-4 45 0,1 5-107,0-11 1,0 2 112,9 17 0,8-4-6,13-9 30,-1-24 1,4-4-31,3-4 0,3-6-23,8-10 1,-1-6-107,-8 0 1,-3-4-46,-3-7 1,-5-4-320,6-16-46,-5 2-217,-6 1-1405,1-1-2108,-6 12 4326,5 5 0,-12 14 1,0 7-1</inkml:trace>
  <inkml:trace contextRef="#ctx0" brushRef="#br0" timeOffset="14532">29123 709 25343,'-31'16'209,"1"0"0,0 1 0,3 2-141,-9 25 16,4 5-54,14-16 1,4 2 50,4-2 1,5 0-133,9 2 1,6-3-701,23 10 213,-2-29 1,4-6-514,-1-4 0,1-3-535,4-5 1,0-4-67,1 1 0,1-8-1081,4-14 1,2-11 0,-3-5 2607,-10 5 1,-3-2-1,0-3 1,-1-3 721,-2 3 1,-1-4 0,0-1 0,-2 0 0,-2 2-35,1-5 0,-3 0 0,-2 2 0,-4 2 505,-3-4 0,-3 3 0,-3 6 214,-2 8 0,-2 4 2141,-2-17-2133,-15 25-719,-16 59-395,12-3 1,2 9-115,4 7 0,0 11 0,3 5 0,1-2-29,2-4 1,2 0 0,2 1-1,1 1-33,0 5 0,2 3 0,1-2 0,2-3-101,3 5 1,2-4-1,4-7 996,9-2 1,3-10-840,10-2-50,1-23 28,-15-36 94,5-37 43,-13 19 0,0-2-65,2-4 1,1 2-107,3-12 935,-1 27-940,-5 28 316,5 13-345,4 12 9,0 1 0,5 2-135,3 1 1,3 0 80,10 1 1,2-3-89,-8-10 1,-1-4 88,27-4-393,-24-27-1512,2-25 1983,-25-6 0,-4-2 0,11-7 0,-19 19 0,0 0 0</inkml:trace>
  <inkml:trace contextRef="#ctx0" brushRef="#br0" timeOffset="16665">7411 2848 21668,'-50'11'819,"1"1"1,3 3 0,7 6-655,18 7 1,7 4-572,-2 4 0,4 2 498,2 2 1,3 2 82,1-1 0,3 1-49,8 8 0,8-1 42,8-15 1,4-3-80,-1 1 1,5-8 30,4-16 1,2-10 148,12-22-68,-7-19 63,-11-14-102,-18 8 0,-8-4-98,-14-3 1,-8-1-507,2 13 0,-2 0 0,-2 3 442,-11-6 0,-4 9-70,-3 10 0,3 16-37,5 47 445,38 26-389,24-21 1,11-4 19,2-7 0,4-7-322,13-6 0,0-10 355,-14-11 1,-2-6 22,-2-1 1,-1-3-4,-3-4 1,-3-7 769,3-11 1,-6-7-676,-11-1 1,-5-3-6,2-8 0,-7 0-3,-10 16 1,-6 4-110,-9-10-11,-6 43-51,-1 39 0,2 21 62,5-4 0,3 6 0,0 2-457,1-7 1,1 2 0,1 0 0,2-1 456,1 11 0,2-1 0,4-6-14,6 8 0,7-12 675,26-10-686,-1-24 0,3-4 22,-10-7 0,1-4 9,12-6 0,0-9 13,-5-21 1,-6-12 6,-14 5 0,-4-6 0,-1 0-135,1 1 0,-1 0 1,-3-4 110,-4-17 0,-4-4 0,-3 4 65,-7-3 0,-3 4-120,4-7 0,-7 15-71,-16 37 124,7 68 0,10 3 0,2 6 388,3 0 1,2 0-392,0-4 0,0-1 3,2-8 0,1-1-76,6 8 1,2-3 19,1-16 0,3-3 323,3 1 1,3-8-178,10-20-85,5-58-5,-16-1 3,-5 16 0,-1 0-3,6-21 828,-1 28-945,1 19 117,1 36-23,3 22 29,7 6-6,9 1 33,-5-25 1,4-3 39,2-8 0,3-6-17,7-11 0,-1-9-54,-11-2 1,-4-7 0,-5-12 0,-6-4 47,-2-25-345,-10-5 345,-6 31 0,-2-1-47,-3-11 0,-3 1-115,-8-17-50,-3 6 128,-4 56 17,7 29 17,2 27 0,5 9 0,7-19 0,5-1 25,9-9 1,7-3-24,7 0 1,5-8 50,0-14 1,1-10-155,2-8 1,-3-7 106,14-22 66,-6-8-72,-4-3 78,-16 18 1,-2 0-62,13-12-62,1 17 40,-12 34-29,-5 29 530,-5 13-493,-3-12 0,-1 2 11,-2-7 0,0 0 67,0-2 0,1-3 154,0 2-100,1-36-102,2-17 12,6-17-90,8-14-218,0 6 0,3-3-2207,2-4 0,0-1 2303,0-9 0,-2 4 0,-6 19 0,-5 5 0,-5-8 0</inkml:trace>
  <inkml:trace contextRef="#ctx0" brushRef="#br0" timeOffset="16831">8057 2710 24217,'63'-8'-91,"0"0"1,0 1-1,-2 0 1,5 1-1,-3 0 1,-7 1-1,2 0 1,-3 1-1,-9 1 1,0 0-1,0 0 1</inkml:trace>
  <inkml:trace contextRef="#ctx0" brushRef="#br0" timeOffset="17313">11053 3302 27544,'-37'-30'32,"-1"-1"0,1 0 0,-17-13 1,5 5-5,18 15 0,4 2-320,-3-3 0,1-3 468,-11-21 1,3-8-149,17 14 0,2-3 0,1 0-465,0-2 0,0 0 0,4 0 435,4 2 0,4 0 0,3 3-4,6-3 1,7 3 183,8-4 1,6 5-261,2 10 1,4 5-132,2 5 1,-1 9-7,7 27 214,-20 37 2,-23-17 0,-6 3-185,0 5 0,-4 1 185,-6 4 0,-4 2 14,1-4 0,-3 3 1,1 0 21,4-5 1,1 1 0,1 1 33,1 2 0,1 2 0,8-4-17,8 1 1,13-7-51,18-13 0,12-10-70,16-10 0,10-11-1706,-10-5 1,6-5-1,2-3 1,-2-1 1775,-7 2 0,0-2 0,-2 0 0,0 0 0,-3 1 0,1 0 0,-2 0 0,-7 0 0,7-7 0,-1 0 0</inkml:trace>
  <inkml:trace contextRef="#ctx0" brushRef="#br0" timeOffset="17879">12847 2217 26049,'-21'56'319,"-1"0"0,2 0 0,1 0-316,4-9 0,3-1 28,-1 2 0,1 3-33,4-7 0,1 3 0,1 0-942,0 15 0,1-1 910,0-2 1,2-4 350,2-14 1,2-8-71,3-12 48,4-19-155,19-47-124,-7 12 1,4-3-40,10-8 1,3 1-163,-6 8 1,2 5 144,1 9 1,-1 6-95,12 7 551,9 35-601,-18 23 144,-18-19 1,-4 2 36,-10 4 1,-6-2 2,-18 17 0,-16-7-443,-14-5 443,-5-10 0,1-11-1725,2-10 1725,70-43 0,6-5 0,-29 19 0,39-17 0,0-1 0</inkml:trace>
  <inkml:trace contextRef="#ctx0" brushRef="#br0" timeOffset="18680">13778 2625 24183,'-44'31'556,"0"-1"1,3 0 0,6 3-499,15 10 1,6 1-417,3-11 1,3 1 278,3 10 1,7-2 17,16 4 103,15-12-104,9-15 181,24-19-63,-34-17 0,-1-8 5,2-10 1,-4-5-291,-8 0 1,-6-2 306,-6-1 1,-4 2 89,-3-10 179,6-3-1647,27 13 244,2 18 1,7 4 396,17 0 1,2 4 658,-4 2 0,-1-3 390,-13 2 1,-1-4-1,-6-3 657,-4-12 1,-7-4-49,0-11 1,-5-2-306,-11 3 1,-6 2-376,-10-17-251,-2 31 411,-5 43-411,-2 29-68,5-4 0,2 9-313,2-1 1,1 7 0,0 3 0,1-1 271,1-2 1,0 0-1,1 0 1,1 0-65,-1 2 0,2 0 0,0-1 0,2-4-99,1 3 1,1-5 0,4-7-531,17 10-330,9-15 72,5-11 253,6-13-140,0-29 360,-14-18 1,-4-15 531,-8-4 0,-3-8 0,-2-1-475,2 3 1,-1 0-1,-2-2 672,-5 10 0,-1-2 0,-2 1 0,-1 5 476,1-13 0,-3 7 399,-1 15 0,-1 5-49,0-11-426,-1 25-408,-7 56-152,2 25 1,0 10-50,1-24 1,1 1 0,0 2-333,-1 14 1,1 4 0,0-6 330,2-3 0,1-5-59,3-11 0,0-4 1778,7 18-1920,15-11 412,7-27-138,2-17-22,3-33-7,-8-18 107,0-4 1195,0 1-1262,6 2-123,-6 29-34,9 42 62,-12 21-252,-12-6 0,0 2-913,7 19-539,0-7-2166,-1-13 3881,-3-13 0,-7-13 0,-4-7 0</inkml:trace>
  <inkml:trace contextRef="#ctx0" brushRef="#br0" timeOffset="18851">14302 2480 27225,'64'-9'-995,"1"1"1,2-3 0,-6 3 0,0 2 0,-9-1-1</inkml:trace>
  <inkml:trace contextRef="#ctx0" brushRef="#br0" timeOffset="19262">16477 2458 27314,'-1'50'80,"0"1"1,5 13-1,4-1-80,7-16 0,4-2-274,-2 0 0,3-5 355,6-11 1,1-8 182,10-9 358,15-45-583,-27-2 0,-1-10-162,-4 2 0,0-4 0,-1-1-626,2-15 1,-2 0-748,-1 5 1,1 8 1495,10 7 0,-13 26 0,1 12 0</inkml:trace>
  <inkml:trace contextRef="#ctx0" brushRef="#br0" timeOffset="19947">17564 2678 23847,'-16'-54'1006,"-1"0"1,2 5-1,-4 8-787,-17 10-208,-7 14-11,-5 28-23,10 16 1,2 12-87,4 13 0,3 5-558,-1 0 0,5 1 664,7 1 1,10-4 7,16 6 533,31-14-118,24-34-160,-18-25 1,-1-10-141,-7 0 1,-3-6-339,-1-12 1,-6-3 262,-9 10 0,-3 0-45,-1 0 0,-1 0 50,9-26-100,-8 11-17,-5 16 548,-6 29-817,-2 57 118,2 5-162,1-12 0,2 0 338,3-13 0,4-2 270,12 1 0,6-4-175,4-10 1,4-8 18,11-10 1,-1-9-37,-8-5 1,-3-6-105,-2-10 0,-5-5 110,-10 7 0,-2 0-31,16-26 107,-5 2-85,-9 11-33,-5 11 344,-10 24-412,-3 55-72,-3-7 0,0 4 28,4 2 0,1 0-46,1 0 0,4-4 158,21 0 510,29-20-325,-26-31 0,1-10 25,11-10 0,-2-6-458,-9-3 0,-3-3 349,-2-3 0,-3 2 50,6-9 17,-8 12-168,-9 15-163,-6 21 360,-4 20-606,1 20-4507,16 6 1,4 0 4198,7 5 0,-8-13 0,-1-6 0,-7-24 0</inkml:trace>
  <inkml:trace contextRef="#ctx0" brushRef="#br0" timeOffset="20096">18740 2081 23579,'20'57'-1639,"-1"0"1,3-2-1,-1-5 1,7-5 0,-4-10-1</inkml:trace>
  <inkml:trace contextRef="#ctx0" brushRef="#br0" timeOffset="20765">19400 2703 26161,'-14'-46'489,"0"1"0,1 4 0,-3 11-489,-9 18 14,-4 21 0,-2 11-14,-8 12 0,1 5-934,-2 2 1,3 2 815,1 7 1,6-1-29,6 13 674,13-11-484,22-14 271,40-16-265,-14-24 1,5-8 114,10-6 1,-1-5-80,-10-3 1,-4-3 47,-6-1 1,-7 0 16,-2-11-140,-6 0-195,-9 21 979,-11 38-930,-1 15-66,-5 31 150,7-17-10,2-7 77,9-9 68,19-13 12,21-26-1,-11-7 0,0-5-45,-3-1 1,-1-2-186,1-4 0,-1-1 135,13-10-51,7 1-66,-14 21-35,-7 38 57,-18 13-78,-12 31-23,-3-17-6,1-5 202,-1-12 337,15-13-202,22-29 114,-6-5 0,1-5-179,0 0 0,-2-2 47,3-4 1,-2 0-22,8-5-91,4 3-139,-9 19-1608,3 32-986,-10 10 2728,-9-2 0,-2 0 0,-1-4 0,4 0 0</inkml:trace>
  <inkml:trace contextRef="#ctx0" brushRef="#br0" timeOffset="21364">20757 2447 26794,'-43'35'203,"0"1"0,4-2 1,8 2-204,11 22-876,10 0 668,9-1-162,17-25 1,7-3 39,16 9 246,-4-19 0,5-5 78,26-7 9,-17-15 0,1-6-1,-13 3 1,-1-3 117,11-8 1,-3-7 97,-6-8 1,-4-4 92,-5-3 0,-2 0-76,-1 0 0,-3 2-67,-9 6 0,-4 4 162,-5 7-330,-13 13 117,-9 26-117,-4 13 0,-1 8-286,1 12 0,2 5-235,1 11 1,6-1 164,8-12 1,12-5-326,19-10 0,9-10 530,25-16 151,-18-10 0,1-9 271,-2-13 1,-4-7 493,-1-7 0,-2-5-301,5-9 1,-2-2-146,-12 12 1,-4 2-172,-3 6 0,-3 4 26,1 5-163,6 18-39,9 40-53,-10-5 0,-1 3-48,-2 3 0,-2 1-138,-1 0 0,-3-2-63,-2 6 693,-6-8-766,-3-8-835,-22-7-4385,-42-9 5623,12-13 0,0-2 0,11 6 0,3-2 0,3-5 0,0-1 0</inkml:trace>
  <inkml:trace contextRef="#ctx0" brushRef="#br0" timeOffset="22491">23484 2621 26144,'1'49'35,"0"0"1,1-3-1,-2 0-80,-3-2 1,-2-2-900,-8 16 983,3-23 0,-3-4-33,-16-6 483,-3-12-97,-3-8 582,-10-34-386,17-23-546,13 21 0,4-2-132,11-6 1,8 1 133,19-17-58,11 18 0,10 2-14,-9 13 0,2 2 0,3-1-174,10-3 0,3 1 0,-1 1-582,-1 3 0,0 2 0,-3 2 784,12 0 0,-6 3 0,-23 2 0,-5 3 0,-4 6 0</inkml:trace>
  <inkml:trace contextRef="#ctx0" brushRef="#br0" timeOffset="22912">24056 3071 27415,'44'-3'-54,"0"0"0,-3 2 0,-5 9-151,-13 25 1,-7 9 86,-4-9 1,-3 2-483,1 13 0,-6 1 465,-8-12 1,-4-2 195,-5 7 0,-3-2 191,-16 13 896,2-12-996,15-45-119,15-25 40,11-18-73,7-9 0,-5 26 0,0-2 33,6-6 1,-1 0 439,8-13-591,-3 20 130,-15 42 21,-8 33-33,0 12-1020,4-12 1,9-2 1019,22-12 0,3-3 0,-3 29 0,-1-48 0,1 0 0</inkml:trace>
  <inkml:trace contextRef="#ctx0" brushRef="#br0" timeOffset="23226">24382 2170 27555,'39'10'-43,"1"-1"0,-4 2 0,-6 4-175,-8 29-51,-11 8 101,-7 1 163,-15 1 5,-5-6 162,-19 3 0,14-23 141,0-2-62,24-22-230,45-10-1213,1-2 1,6-3 1201,-6 4 0,3-2 0,-4 1 0,8-2 0,-5 0 0,-10 4 0,-1-1 0</inkml:trace>
  <inkml:trace contextRef="#ctx0" brushRef="#br0" timeOffset="23676">25779 2897 28671,'-20'-32'0,"0"-1"0,-12-9 0,-2 1 0,9 16 0,0 0-603,-12-12 0,1-3 603,11 9 0,3-4 0,-3-17 0,6-5 84,7 3 1,8-2-85,11-4 0,9 3 0,1 17 0,5 7 0,12 12 0,2 9 0,15 10-80,-4 21-116,-14 13 112,-15 22 79,-19 12-35,-22-12 1,-11 2-74,8-18 0,-4 0 1,-2 1 113,-4 5 1,-2 1 0,2-3-2,-6 4 0,6-4 23,4 15-374,77-38-1229,7-15 1,14-5-1,2-3 1580,-14-3 0,3-2 0,-1-1 0,-1 2 0,-3 3 0,-1 1 0,-1-1 0,-3-1 0,-2-5 0,0-1 0,0 1 0</inkml:trace>
  <inkml:trace contextRef="#ctx0" brushRef="#br0" timeOffset="24008">27029 2556 27690,'-5'47'39,"0"0"0,0-1 0,-1-5-39,-7 10-45,0-2-61,-2-8 44,0-6 62,-3-13 101,-5-9 364,6-34-146,2-8-201,14-29-44,17 0-226,-3 28 1,4 0 151,6-2 0,2 1-337,5 1 1,2 2 336,2 1 0,5 2-376,21-4 1,1 3-247,-14 9 1,0 1-819,12-1 0,-1 3-1069,-23 8 0,-3 4 2500,27 7 1,-30-3 0,-6 7 0</inkml:trace>
  <inkml:trace contextRef="#ctx0" brushRef="#br0" timeOffset="24457">27492 2868 27146,'-21'54'181,"1"1"0,2-10 1,4-3-182,11 22-34,26-9 34,17-18 0,-7-20 0,4-8 101,27-15-171,-31-6 1,-2-5 405,13-21-125,-19 10 0,0 0-211,11-16 0,-6 6 0,-18 29 0,-10 29 0,-2 18 0,-1 21 0,0-25 0,-1 4 0,-2 21 0,-1 4-441,-2-1 1,-1-1 364,1 1 1,-2-3 75,0-10 0,-3-7-84,-8 1 39,-18-7 40,-15-19-418,15-7 0,-1-5-2602,-3-14 1,2-3-4050,-21-8 7074,20-21 0,31 24 0,7 1 0</inkml:trace>
  <inkml:trace contextRef="#ctx0" brushRef="#br0" timeOffset="24807">28065 2019 28474,'51'5'-314,"-4"11"-215,-25 16 0,-6 9 92,-7 3 0,-6 2 361,-2 1 1,-6-1-196,-9 2 1,-6-5 270,-1-13 0,-3-3 84,-19 23 407,6-12 562,13-9-465,44-15-549,17-11-39,-1-7 0,5-2-383,0-1 1,-1-1-13,2-2 0,-1 1-588,-2-1 0,0 2-3933,1-1 1,-3 2 4473,5-1 0,-8 3 0,-30 5 0</inkml:trace>
  <inkml:trace contextRef="#ctx0" brushRef="#br0" timeOffset="27987">29090 2460 26514,'7'-21'308,"-4"19"-154,-6 36 0,-5 19-154,4-16 0,0 2-506,-2 15 0,1 1 506,3-17 0,1-1 25,5 8 1,3 0-26,7 12 433,11 2-366,16-40 118,5-31-179,2-10 179,-5-27 45,-15-2-90,-11 10 0,-1-4-70,-1 0 0,-2 0-31,2-2 0,-3 2 471,3-10-510,-10 49 0,-5 34 45,-2 22-79,1-6 1,1 3 2,1-5 0,2 0 31,5 2 0,3-3 79,10 5-74,10-33 107,-6-28-101,17-31 6,-17 13 0,2-4-23,4-8 1,1 1 2,-3 7 0,-2 4-92,11-8 45,-14 36 44,-13 26-72,-1 17 72,-1 13-361,-5-13 0,0 2 65,0-5 0,-2-2 302,5 27 22,-2-29 40,2-26 128,14-33 40,15-20-152,-10 10 0,3-1-11,2 4 1,0 2-74,16-10 6,-13 31 0,-18 31-33,-2 14 33,-1 16-762,-1-10 0,3 0-1842,9 15 722,-4-24 0,4-5-3344,13-8 5226,4-23 0,-20 4 0,-6-5 0</inkml:trace>
  <inkml:trace contextRef="#ctx0" brushRef="#br0" timeOffset="28185">30458 2099 28037,'-2'54'76,"0"0"1,0 0-1,0-4 1,1 3-1,0-1 1,1-5-220,0 8 0,2-2-496,-1-5 0,0 2 0,3-1 639,7 16 0,0-7 0,0 2 0,-2-23 0,0 0 0</inkml:trace>
  <inkml:trace contextRef="#ctx0" brushRef="#br0" timeOffset="28471">30810 2300 26228,'-45'36'26,"0"-1"0,3-1 0,1-1-12,4-2 0,3-1-476,-15 15 462,20-18 0,3 0 84,8 6 148,9-4-114,14-1 27,33 15-131,-7-18 0,3 1-20,11 6 0,1 1-456,-7-7 0,-2-1-2711,2 0 0,-4-2 3173,4-4 0,-8-3 0,-15-13 0</inkml:trace>
  <inkml:trace contextRef="#ctx0" brushRef="#br0" timeOffset="29736">30968 2645 28026,'12'-33'204,"-1"-1"0,12-19-204,-5 62-22,4 11 2,-5 9 1,-2 7-222,-3 6 0,-1 4 48,1-1 0,-3 1 33,-4-2 1,-3-3 19,-4 5 44,-6-9 483,2-19-74,-2-33-122,27-38-189,-9 21 1,3-1-73,7-6 0,3 2 154,17-14-67,-15 26 0,1 4-34,21 0-67,-1 40 78,-19 17-22,-18-4 0,-3 3-347,-2 17 73,0-4-118,1-6 263,10-9 269,12-19 465,20-32-375,-3-11-57,-11-6 1,0-6 38,-7 9 1,-1 1-51,2-3 1,-2 2-157,4-5-12,-18 26-16,-11 27 50,0 10 0,0 18 11,0 7-22,0 2-34,6-19 0,4-2-33,15 12 78,4-7 56,2-28-56,-14-21 50,-3-11-50,-6-13-84,-4-9 51,-3-4-40,-3 13 0,-1-2 67,-4-27 29,0 3-23,1 24-62,10 24 6,28 1 56,23 3-3,-14 7 1,0 0-7,-6 0 1,-2 2-54,21 8 57,-32 7-130,-9 13 74,-6 12 55,-5 7-11,-2 6-28,-1-15 1,3 1-4,4-4 0,2-1 60,7 26 44,16-25 28,-2-26 67,3-8 134,1-13-55,12-24-135,-22 9 0,-2-4-3,5-7 1,-2 0-93,-6 8 0,-2 1 0,4-14-56,-13 30-129,-4 8 180,-2 15-482,0 27-73,7 15 22,8 12 538,3-21 90,5-20 5,-3-22 426,18-30-258,-15 6 0,2-4-62,10-15 1,1-3-118,-6 8 0,1 0 25,5-6 1,-3 4-110,1 6-40,1 3-38,-23 54-73,-6 38-222,-5-13 1,0 1 195,-1-4 1,-1-1 75,-1-4 1,1-4 100,0-4 459,-1-13-62,21-27-55,21-27-292,8-6 31,-15 11 1,0 3-93,1 5-45,-2 1-124,-17 44-2004,-7 28 2184,-3-2 0,-1 1 0,0 10 0,0 4 0</inkml:trace>
  <inkml:trace contextRef="#ctx0" brushRef="#br0" timeOffset="29885">33688 2765 20280,'0'0'0</inkml:trace>
  <inkml:trace contextRef="#ctx0" brushRef="#br0" timeOffset="30269">29384 3547 27247,'64'-11'168,"-1"-1"0,1 0 0,-12 3 0,0 0 0,2 0 0,5 1-99,-2 2 0,4 0 1,3 1-1,2 0 0,2 0 1,-1 0-879,-4 0 0,2 0 1,1 0-1,0 0 0,1 0 1,0 0-1,-1 0 809,-6 1 0,0 0 0,0 0 0,1-1 0,-1 1 0,0 0 0,0 0 0,-1 0-154,6 0 0,1-1 0,0 1 0,-2-1 0,-1 1 1,-2 0-1,-3 0 154,1 0 0,-3-1 0,-3 1 0,0 0 0,2 1 138,2-2 0,2 1 0,-1 0 0,-2 0 0,-3 1-210,11-2 1,-4 1 0,-2 1-345,-3 0 1,-2 0 0,-10 0-2352,1 1 1022,-77 8-4931,-18 7 7207,5-4 0,-1 0 0,-3 5 0,8-4 0</inkml:trace>
  <inkml:trace contextRef="#ctx0" brushRef="#br0" timeOffset="30619">29179 3775 23939,'65'-1'141,"0"1"0,0-1 1,0 1-1,0-1 1,0 1-1,1-1 0,-1 1 1,-3-1-1,1 1 1,1-1-1,0 0 0,0 0 1,-1 0-1,1 1 1,-2-1-1,0 0-668,2 0 0,-1 0 1,-1 1-1,0-1 1,-1 0-1,1 0 0,-1 0 1,0 0 526,1 0 0,0-1 0,0 1 0,0-1 0,-1 1 0,-1-1 0,-2 0 0,-3 0-24,11-1 1,-4-1 0,-2 1-1,0-1 1,3 0 10,-2 0 1,2-1 0,2 0 0,-1 0 0,-1 0 0,-4 0 97,0-1 1,-2 1 0,-1-1 0,-2 0 0,1 0-82,14-1 0,0-1 0,-3 0 1,-7 0 11,8-2 1,-12 0-17,-9-3 228,-29 5-435,-5 4 1119,-6 0-912,11 3 0,-13 1 0,11 0 0</inkml:trace>
  <inkml:trace contextRef="#ctx0" brushRef="#br0" timeOffset="30769">33149 3630 21315,'0'0'0</inkml:trace>
  <inkml:trace contextRef="#ctx0" brushRef="#br0" timeOffset="41180">4349 4751 25763,'-45'-30'319,"2"1"-218,18 8 84,0 1-174,2 2 129,8 5-45,3 3-95,7 5-28,5 3 28,14 2 84,14 1-78,19 2-71,1-2 1,6-1-15,4-2 1,3-3-142,-15 0 0,2-3 1,-4 0 266,7-2 1,-7-3 2,9-24 1,-46 13-202,-21 5 50,-13 51 78,9 19 1,4 12 31,5-18 1,3 2-1,0 3-559,1 13 0,2 4 1,0-3 547,3-12 0,0-3 0,0 1-17,1 1 1,-1 1-1,-1-2-188,0 17 0,-3-2 53,-2-19 1,-2-2 0,-2-2 103,-1 2 0,-5-4 47,-6-6 0,-3-9-3,-17-10 6,-4-15 62,2-19-29,18-8 1,4-7-194,7-10 1,9-5-442,13 3 0,8-3 0,2 2-660,8-14 0,8 4 872,2 14 1,6 2 0,-1 3 29,8-4 1,1 1 326,-9 7 0,1-2 1,-1 1 815,-6 3 1,-2 0 0,-1 1-138,11-13 0,-6 3 333,-1-14 127,-31 37-861,-5 9-83,-6 14 341,-11 48-311,6-2 1,2 8-127,2-6 0,1 3 1,1 1-281,1 4 1,1 1 0,2-3 212,1-12 0,2-1 0,0-3-23,1 8 1,2-7 644,4-1-544,3-15 62,-5-26-134,-1-33 0,-2-9 22,1-17-28,4 19-68,5 9 2169,4 10-2185,6 10 39,5 11 39,24 30 6,-19-10 0,1 2-36,1 3 0,1-2-99,1-1 1,1-4-164,20-3 94,-17-13 0,1-7 220,-1-10 1,-2-7 44,3-8 1,-5-8 30,-10-14 1,-10-4-270,-8 8 0,-6 1 213,-7 0 1,-5 5-37,-14-1-34,-7 19-33,-2 25 64,11 24 0,3 11-17,4 10 1,6 5 19,6-9 0,4 3 0,2-2-269,6 9 1,7-4 284,9-12 1,6-9-17,26-11 34,-17-18 0,0-5 185,20-16-43,-24 4 0,-3-3 188,5-26 23,-8-3 155,-5-3-391,-6 4 0,-5 7-251,-1 13-12,-2 45 89,1 14 23,-6 0 0,-1 5-395,2 8 1,2-1 91,5 18 236,-6-24 0,1-4 67,4-5 157,7-14 195,8-34-116,2-8-203,8-26 51,-5 5 7,2 3-119,1 5-11,10 12 28,-7 34-40,-2 41-521,-25-8 1,-4 5-728,-1-4 0,-1-1 1299,1-1 0,1-6 0,0-9 0,4-7 0</inkml:trace>
  <inkml:trace contextRef="#ctx0" brushRef="#br0" timeOffset="41947">7426 4824 27040,'-5'52'26,"1"-1"1,-1 1 0,-2 8 0,0 1 0,-1-6-77,-2-7 0,0-3-62,-1 9 0,3-4 50,5-3 146,23-20 151,14-31-132,-5-14 1,1-5-101,-2-1 0,-2-3-138,1-7 1,-2 1 134,10-9-23,-3 11 84,-2 15-229,9 34 134,-17 6 1,0 7-253,6 7 1,-1 2 105,-6-3 1,-1-2 17,15 16 162,-19-36 168,-4-20 270,-3-35-279,-3 7 1,0-3-65,-1-1 1,1-1-7,1 0 1,2 3-90,11-4 0,4 14 11,11 14-11,-3 17 0,6 6 19,8 4 1,5 0-20,-8-4 0,2 0 0,1-3-191,0-3 0,0-3 0,-2-3 219,9-5 0,-6-10-49,-1-19 1,-9-9 112,-18-1 0,-8-5-28,0-11 1,-6 0-46,-8 14 1,-5 4-14,-4 7 0,-5 8-6,-20 10 0,-5 26 134,-2 23-92,15 14 0,5 10-29,12-13 0,2 1 0,2 1-291,0 1 1,0-1 0,6-1 193,8 18 0,10-9-454,3-22 1,8-8-4379,33-7 1,7-12 4112,-19-4 0,-2-3 1,11-1-1,-6-3 1,-11-9-1</inkml:trace>
  <inkml:trace contextRef="#ctx0" brushRef="#br0" timeOffset="42914">9904 5029 25253,'25'-48'696,"0"0"1,-2 3-1,1 3-556,-4 12 0,1 2-140,8-7-168,8 11 152,-21 44-35,-2 25 42,-10 7 1,-2 7-121,2 3 1,0 3-243,0-17 0,2 2 0,0-4 371,1 7 0,3-8 17,17 6-17,-2-39 168,22-40-70,-19-2 0,-2-7-28,7-19 0,-2-4-394,-6 6 1,-4 0 340,-5 1 0,-3 4-17,-3-2 0,-6 22-191,-3 16 1039,-3 60-854,0-7 1,1 4-163,4 19 0,2 1-83,0-11 1,4-3 250,3-9 0,5-9 40,19-11 857,21-25-780,-26-17 1,0-8 81,10-11 0,-1-4-182,-9 0 0,-1-1 36,7-9 0,0 5-53,5 7-67,9 3-180,-6 71-193,-24 2 1,-3 7-494,1 17 1,-3 3 200,-5-7 1,-3-1 546,-4-6 0,-3-6 185,-9-1 1084,-20-17 283,-15-16 111,-9-20-912,15 1-297,17-6-163,16 14 547,10 1-647,11 3-40,48 0-50,-15 0 0,5 0-697,-6-5 0,2-2 0,-1 0 781,15-2 0,-3-4 0,-3-7 0,-6-5 5,-21 4 0,-4-6 12,3-13 0,-5-6-17,-8-2 0,-6-2 25,-2-5 0,-6 1-42,-8 17 1,-6 5 10,-23-3 12,-4 52 44,-3 18 23,20-8 0,3 7 11,0 19 0,5 5-73,6-2 0,12-2-1145,22 4 0,14-8 1028,-5-26 0,6-6 0,-1-4 0,7-1 1,-1-8-1,-4-8 0,-1 0 0</inkml:trace>
  <inkml:trace contextRef="#ctx0" brushRef="#br0" timeOffset="43364">13157 4120 26693,'-9'59'189,"0"1"0,0-1 1,0 1-1,1-1 0,-1 4-149,0-5 1,1 2 0,-1 1 0,1-5-1069,1 1 1,0-4 0,0 3 1028,0-6 0,0 3 1,0-2-1,2-7 16,0 4 0,3-6 260,0-6 0,3-3-328,10 21 364,8-11-940,16-8-709,-3-19 0,3-13 1336,6-50 0,0-10 0,18 28 0,-35-29 0,1 0 0</inkml:trace>
  <inkml:trace contextRef="#ctx0" brushRef="#br0" timeOffset="43514">12747 4759 25707,'46'0'-1052,"0"0"0,0 0 0,16-3 0,3-3 1,-2 0 1051,-13-1 0,-1 0 0,-2 0 0,16-3 0,-5 0 0,-17 1 0,0 1 0</inkml:trace>
  <inkml:trace contextRef="#ctx0" brushRef="#br0" timeOffset="43646">13642 4942 22632,'59'-5'-60,"-1"0"1,-5-2 0,3 0 0,-7-1 0,-10-1 0,-2 1 0,9-2 0,1 0-1</inkml:trace>
  <inkml:trace contextRef="#ctx0" brushRef="#br0" timeOffset="44480">14703 5013 27370,'28'-32'193,"1"-1"1,13-17-205,-57 45-12,-13 15-10,-16 11 16,6 11 0,1 7 22,4 7 1,4 2-361,-1-1 0,5 0 355,7-3 0,10-5 5,21-2-73,35-16 175,2-24-82,-11-6 0,-2-7-3,-7-7 1,-4-5 97,0-3 1,-2-6-56,-2-9 0,-1-8 1,-3 1-33,-4 8 1,-2 1 0,-1-6-244,-1 1 1,-1-6-1,-1-2 1,-1 1 0,-1 4 210,-1-9 1,-2 4 0,-1 1 32,-2-4 0,-1-1 0,-5 12-34,-20-9 0,-6 82 0,10 11 0,4 10-811,3 15 1,3 6 810,5-15 0,1 2 0,1 1-4,0-1 0,1 0 0,3 1-150,4 4 1,3 1 0,3-4-37,7 9 0,6-6 153,12-2 1,5-9 36,-6-21 0,2-9 30,2-8 1,-1-8 14,11-22 707,-5-17-713,-6-14-36,-16 9 0,-1-2 56,-4 1 0,-2 0-59,-1 3 0,-2 2-90,0-9-11,-9 38 51,-5 52 2359,0 24-2410,2-18 1,4 1-32,7-7 0,5-5 127,12 9 10,19-35 508,-7-27-468,1-10 11,1-15 205,-12 9 0,2-3-160,1 3 0,-1 0-96,0 1 1,0 2-17,21-4-12,-21 25-10,-3 21-1,-4 12-22,-9 9 0,-3 8-188,-3 4 1,-3 4 49,1 8 1,-4-1 159,-3-13 1,-5-5-157,-16 13-180,5-39-672,-6-18-5281,29-58 6323,15 12 0,2 0 0,-11 10 0,0 2 0,10 1 0,1 0 0</inkml:trace>
  <inkml:trace contextRef="#ctx0" brushRef="#br0" timeOffset="44779">16341 4287 28048,'-19'59'71,"1"0"1,0 0 0,1-4 0,2 1-1,3 0-77,6 0 1,4 0 0,0-2-354,-1 12 0,2-2 185,1-18 1,0 0-1,1-5 231,0 23-57,2-24 184,-2-32-178,-2-37 156,-3-27-45,4 12 1,3-3-118,1 4 0,4 2-195,2 1 0,6 4 161,27-8-470,9 9-549,7 7-1650,-18 15 1,1 3 2702,-8 2 0,-2 1 0,24-3 0,-30 6 0</inkml:trace>
  <inkml:trace contextRef="#ctx0" brushRef="#br0" timeOffset="44949">15220 4309 26900,'59'-1'-1060,"0"0"1,2 0-1,-6 0 1,-4 1-1,-9 0 1</inkml:trace>
  <inkml:trace contextRef="#ctx0" brushRef="#br0" timeOffset="45145">17185 4893 10914,'0'0'0</inkml:trace>
  <inkml:trace contextRef="#ctx0" brushRef="#br0" timeOffset="48020">18156 4666 25472,'-9'49'199,"0"1"1,1-12 0,3 0-200,1 10 0,4 1 70,1-5 0,4-3 28,2-5 0,4-1 11,4-1 1,3-4-21,19 1-83,6-25 106,-8-18-76,-8-6 1,0-6-9,0-6 0,-2-3 16,4-9 1,-2-1-45,-8 9 0,-3 2 129,4-26-90,-15 36-5,-1 4-34,-3 14-107,-1 3-1054,0 1 0,0 0 0</inkml:trace>
  <inkml:trace contextRef="#ctx0" brushRef="#br0" timeOffset="48969">18255 4646 25573,'-27'22'420,"0"0"0,1 3 0,2 2-227,6 4 0,2 2-73,0 2 1,1 5-23,-2 16 0,3 5-51,6-4 1,3-1-342,4 1 1,6-4 295,6-10 1,7-8 81,34-3-84,-20-21 0,3-4-101,1-1 1,4-4-1,18-9 0,2-9 98,-4-7 1,-1-9 15,-14 4 0,0-5 0,-6-4 46,-7-3 1,-4-2 0,-5 0 60,1-9 1,-7 2-46,-6 4 1,-5 5 333,-2 2-302,-1 14-141,-6 30 34,1 15-28,-2 27 28,4 7 0,4 6 559,12-1-587,4-24 0,6-2-56,7-9 0,4-5 50,6 0 1,2-9 38,-5-19 1,-4-9 28,9-22-37,-28 8 0,-8-4 3,-11-21-25,-9 16 0,-6 0-68,-6 6 1,-4 2 92,-1 0 0,0 5-37,-1 9 1,2 7 30,-2 6-33,10 6 39,11 5 34,11 2-34,17 6 145,36-3-111,-12-6 0,4-3-9,13-4 0,0-1-205,-9 1 0,-2-1 180,-4-2 0,-4 0 0,6 2 5,4 33-5,-28-3 0,-3 6-92,3 15 0,-4 3-265,-4-5 1,-4-2 241,-2-1 1,-2-5-127,0 2 191,-1-15 150,4-29 35,8-43-46,2-10-310,-4 16 1,1-1 223,-2 10 0,2 2 64,18-29-67,2 11-34,15 12 329,0 33-295,-2 20-34,-8 30-5,-17 11-363,-2 5-936,-3 1-617,-2-7-2475,-1-8 4430,5-10 0,-9-19 0,0-7 0</inkml:trace>
  <inkml:trace contextRef="#ctx0" brushRef="#br0" timeOffset="49801">20251 4822 26273,'-42'-23'33,"-1"1"1,-4 12 0,6 14-34,6 39 58,15-13 1,4 3 120,13 26-55,42-6-57,-18-27 0,3-2-318,14-4 1,3-3 250,-7-5 0,-1 0-17,10 7 0,-2 3-56,-11 1 0,-3 4 25,0 4 1,-11 2 47,-42 25-28,-17-19-83,7-25 0,-3-4 122,-18-3 307,22-6 1,3-4 353,-7-27-493,32-31-176,18 26 0,9-1-422,13-7 1,6 2 418,-2 8 0,4 3-23,-2 7 1,3 1 0,0 2-77,14-2 1,1 8 53,5 9 0,-5 14 45,-18 19 0,-9 9 0,-11 2 0,-7 5-344,-7 17 0,-2 0-1886,2-22 1,3-3 2229,2-1 0,3-5 0,4 0 0,3-26 0</inkml:trace>
  <inkml:trace contextRef="#ctx0" brushRef="#br0" timeOffset="49951">21004 4610 23579,'29'50'-1393,"0"-1"1,-11-13-1,-1-6 1,4-5-1</inkml:trace>
  <inkml:trace contextRef="#ctx0" brushRef="#br0" timeOffset="50937">21612 5087 26200,'-41'-29'373,"0"1"0,-10 14 1,1 16-301,11 27 0,5 11-788,-3-2 0,3 3 712,5 7 1,6-1-127,8 12 498,46-7-414,2-36 0,8-10 78,17-14 1,3-11-429,-5-2 0,-4-9 456,-16 1 1,-3-7 0,-5-1 47,1-14 1,-7-6-22,-8 9 0,-2-4 0,0-3 0,-2 2 42,0-11 1,-3 2 0,-1-2-78,0 13 1,-1-2 0,-1 3-1,-4 4-126,-7-16 1,-9 19 72,-12 33 0,-13 58 0,24-1 0,5 10-8,5-10 1,3 5 0,2 2 0,3-2-149,4 7 1,5-1 0,4 0-43,-2-9 1,3 2 0,2-3-1,3-6-12,18 10 0,6-13 117,3-15 1,0-8 50,-9-8 0,-1-5 42,-1-5 0,0-4 90,27-17-165,-12-17 204,-13-14-76,-23 12 0,-3-2 48,-5 3 0,-3 2-101,-3 2 0,-4 4 1038,-11-7-1133,-10 49 250,-4 51-401,18-17 0,8 5-289,14 10 0,10-1 358,-1-12 0,8-7 9,15-11 0,5-9 151,-9-10 0,1-8 127,14-12 0,0-9 445,-7-3 0,-1-6-74,5-12 1,-6-5-200,-14 6 1,-7 1-283,3-12-78,-19 27 67,-7 37-129,6 40-370,5-15 1,4 2-46,11 8 0,4-2 540,-1-10 1,2-7-12,6-8 1,0-8 25,18-8 6,-4-15 268,-2-6 74,-6-12-4,-2-4-235,-12 9 1,2-1-74,0-4 1,1-1-37,-1 1 0,-1 0 2,-3 0 1,-5 1 3,0-12 95,-12 1 195,-7 1-32,-31-3-214,-19 24 252,-9 18-284,22 18 1,3 10 84,8 10 1,6 8-82,3 3 1,2 5-1,2-1-5,-1 8 0,3 1-15,1-14 0,2 2 0,2-2-5,6 16 0,3-3-445,0-5 0,2-2 14,1 2 0,0-3-275,-1-12 1,0-5-2289,-3-6 62,-4-15 2935,-8-30 0,4 9 0,-5-16 0</inkml:trace>
  <inkml:trace contextRef="#ctx0" brushRef="#br0" timeOffset="51101">23103 4216 23702,'15'-33'-2607,"-13"2"1,16 39 0</inkml:trace>
  <inkml:trace contextRef="#ctx0" brushRef="#br0" timeOffset="51617">24380 4621 27471,'34'-35'175,"1"0"1,-1 3 0,-1 8-176,18 17-51,9 19-72,-26 40 123,-8 8-510,-29-14 0,-10 1 482,-3-6 0,-5-2 22,-6 3 1,-3 0 2,-1-2 0,-3 0 15,5-7 0,-3 1 1,2-2 37,-6 6 1,3-2 105,1-1 1,11-3 17,20-3-163,46-22 6,-12-7 0,5-2-15,24-5 1,5-2-129,-3-1 0,0-1 169,-19 1 0,0-1 0,-3 1 362,0-1 1,-6 0-406,-5-5 242,-27 9-3665,-4 4 3423,7 4 0,-5-1 0,5 3 0</inkml:trace>
  <inkml:trace contextRef="#ctx0" brushRef="#br0" timeOffset="52852">25921 4746 26704,'-50'-12'201,"-1"0"1,1 5 0,3 11-174,11 22 0,5 8-807,-1 1 1,2 4 800,4 0 1,4 3-9,4 16 0,8 1-14,9-18 0,5 0 0,6 8 0,8-5 242,8-21 1,6-7-277,21-1 1,5-9 33,2-12 0,1-7-491,-1 1 0,-1-5 496,-7-10 1,-8-4 11,-17 4 0,-4 0 123,15-25-6,-10 4 118,-9 9 525,-9 11-777,-6 14-56,-4 7-11,-15 36-118,6 25-17,-8 11-42,17-29 1,4 0-345,13 7 1288,31-7-734,3-23 214,1-41-4,-33-2 0,-7-6-92,-8-2 0,-5-2 129,-6-14 0,-4 1 170,2 15 1,1 2-188,0-4 0,6 3-185,33-5-67,6 22 51,26 24 5,-12 13-317,1 12 144,-5 13-368,-21-4 0,-3 5-215,-6 3 0,-4 2 210,1 8 0,-3 0 456,-7-15 1,-1-4 89,-3 13 464,0-37 163,0-8-133,0-16 643,15-30-936,2 6 1,5-2-48,11-12 0,3 1-276,-3 7 1,1 4 121,0 5 0,0 6-62,7 8 63,0 19-102,-11 44-263,-11-10 0,-1 3-138,-5 1 1,1 0-1143,12 9 1,7-7-1368,5-19 0,5-6 549,15-1 1,1-7 1315,-8-11 0,-2-6 1146,-1-5 0,-4-8 1700,-6-13 0,-6-5-706,-8 9 0,-3-1 648,5-10 0,-4 0 1053,-4-12 273,-10 0-1450,-37 25-190,-30 36-1194,25 6 1,-1 7-374,0 10 1,0 8 0,4-1 291,4 1 1,3 1-54,-7 13 0,6 1 271,13-8 0,10-4-411,14-9 0,8-3 129,8-1 0,7-8 11,2-14 0,2-10-19,2-6 1,-3-9 68,-10-7 1,-5-9 18,0-11 0,-3-9 0,-1-4-347,-5 7 0,-2-2 0,-1-3 0,0 0 362,1-7 0,0-3 0,-2 1 0,-1 3 12,-3 11 1,0 0 0,-2 3-1,-1 3 80,0-18 1,-3 11 949,-3 15-1126,-7 17 0,-2 32 0,-4 38 0,10 1 0,4 11 0,1 2-589,0-12 0,1 1 0,1 1 0,0 0 589,1 0 0,-1 1 0,2-2 0,0-1-122,2 8 0,0-3 1,3-8 292,1-14 0,3-4-2241,5 3 1,5-3-1594,4-8 0,4-6 3663,4-6 0,1-5 0,11 0 0,-14-23 0</inkml:trace>
  <inkml:trace contextRef="#ctx0" brushRef="#br0" timeOffset="53150">28348 4815 26749,'-38'-8'291,"0"0"0,-14 19-291,35 18 0,9 8-76,10-3 1,7-2-127,15 14-218,19-5 68,7-5 100,2-5 16,-3-6 180,-2 5-39,-22 1 45,-12 0 50,-27-2-34,-16-8-1618,-28 2 1652,-3-7 0,13-3 0,15-9 0</inkml:trace>
  <inkml:trace contextRef="#ctx0" brushRef="#br0" timeOffset="53319">28887 4646 24491,'61'14'-2687,"-21"-11"1,-23 11 0</inkml:trace>
  <inkml:trace contextRef="#ctx0" brushRef="#br0" timeOffset="53468">28914 5227 18885,'28'4'0,"-5"-1"0</inkml:trace>
  <inkml:trace contextRef="#ctx0" brushRef="#br0" timeOffset="54184">5884 6687 27734,'-4'60'-7,"1"0"0,0-11 0,0 2 0,0-5-374,0-4 1,1-1-697,-2 12 0,3-3-2693,4 1 3808,12-11 0,-8-22 0,8-7 0</inkml:trace>
  <inkml:trace contextRef="#ctx0" brushRef="#br0" timeOffset="54535">5920 6404 19613,'-64'-8'1729,"1"0"0,18 26 1,1 11-1,4 5-1612,5 1 1,5 4 0,3 9-1185,7 3 0,2 10 0,3 5 0,3-1 0,3-6 1096,3-6 0,3-3 1,2 0-1,2 2-28,-1 11 1,0 3-1,5-1 1,10-6-178,9-9 1,9-3 0,3-5-1,0-3 176,3-2 0,1-5 0,4-2 19,3 1 0,6 0 1,1-3-1,-2-7-124,3-5 1,-2-8 0,3-4-74,0-5 0,2-4 1,1-3-1,-3-3 165,6-4 0,-4-5 0,1-6 55,-8-3 0,2-3 0,-3-6 0,-6-6 93,-14 2 0,-5-6 0,-3-3 1,-2 0-1,-2 1-100,1-5 0,-2 0 0,-3 0 0,-4-2 7,-4 3 1,-2-3-1,-3-1 1,-2 3 0,-2 3-15,-4-9 0,-4 4 0,-5 3 300,-5 1 0,-4 2 0,-4 4-291,2 8 0,-3 3 1,-6 5 156,-5 7 1,-6 2 0,-3 5-1,2 4-1085,-10 4 1,1 7 0,-1 4-925,-2 3 0,0 3 1,7 10 1814,11 13 0,6 8 0,9-2 0,0 20 0,21-23 0,-1-1 0</inkml:trace>
  <inkml:trace contextRef="#ctx0" brushRef="#br0" timeOffset="54918">8462 6595 27029,'-9'52'88,"0"0"1,0 0-1,0 10 1,1 1-1,3-5-357,4-7 1,2-2-1144,-1 13 1,1-4-2476,6 6 3887,6-11 0,-4-27 0,1-8 0</inkml:trace>
  <inkml:trace contextRef="#ctx0" brushRef="#br0" timeOffset="55353">8460 6520 25545,'11'-37'859,"-1"-1"1,11-16-866,27 44-50,-7 14 6,4 11-236,-5 12-262,-7 16 94,-13 11 210,-14-8 0,-10 5 227,-11-10 0,-8 2 1,1-2 134,3 11 0,-2-4-1,-18 4 1,1-10 621,12-18-263,24-12-465,42-5-11,11-7-11,-11 1 0,1 2 5,24 6-92,-23 4 0,-1 7-34,-11 4 1,-6 5 125,1 9 1,-13 4 63,-26 3 1,-13-1 5,1-7 1,-7-5-343,-13-1 0,-4-6 300,12-10 0,0-4-22,-9 0 0,1-3-2252,-12-4 2252,91-60 0,-24 36 0,33-10 0,0-1 0</inkml:trace>
  <inkml:trace contextRef="#ctx0" brushRef="#br0" timeOffset="56120">9258 6981 26732,'-38'25'151,"1"1"0,4-2 1,6 3-152,18 9 0,8 0-140,9 15-129,14 8-6,18-35 43,-7-14 0,1-8 243,22-27 176,-27 2 1,-8-8 5,-15-14 0,-11-6 76,-7-7 0,-5 2-329,0 10 1,0 2 112,2 5 0,4 3-42,10-3-39,22 16 0,10 2-107,13-3 1,6 2 36,3-1 0,2 1-188,7 0 1,-4 0 285,-19 5 0,-5 0 14,-2 2 0,-4-1 75,13-14 275,-16-1-162,-22 15 304,-26 32-436,2 24 0,0 9-67,0 0 0,2 2-280,5-5 1,3 4 0,2-3 276,1 3 0,6 0-81,5-5 1,5 1 0,5-2-600,17 8 0,7-5-10,0 1 1,4-8 67,10-13 1,1-15 536,-13-15 1,-2-12-90,9-13 1,-5-12 316,-15-2 1,-5-8 0,-2-2-3,-3 5 0,-1-3 0,-2 0 0,-2-1 507,1-16 0,-5 0 0,-2 3-206,-4 10 0,-3 1 1,0 8-356,2 1 0,-6 18-20,-13 43-39,9 36 0,5 14 5,-4-7 1,2 5-130,3-1 0,1 6 1,2-7 92,2-11 0,1-3-3,2 8 1,3-3-189,10 4 194,5-15 0,0-17 678,2-16-678,14-28-6,11-24 6,-14 13 0,0-1-6,-5 4 1,0 2 635,1 6 0,-2 5-714,12 6-328,10 26-2512,-8 18 2924,-23-5 0,-3 1 0,2 7 0,-16-4 0</inkml:trace>
  <inkml:trace contextRef="#ctx0" brushRef="#br0" timeOffset="56286">9750 6745 26682,'59'1'-1482,"0"1"0,0 0 0,-2 0 0,0 0 0,-2 1 1231,-2 2 1,-1 1 0,-5 0 0,-2-1 0,-6-1 0,21 2 0</inkml:trace>
  <inkml:trace contextRef="#ctx0" brushRef="#br0" timeOffset="56636">11922 6194 25438,'-6'51'333,"0"-1"1,0 0 0,0 0-1,0 2 1,0 0 0,1-1 0,2 0-1536,-1 10 0,2 0 0,1-1 1247,-1 0 0,1 0 0,1 1-22,-1-9 1,1 2 0,0-1 0,1-4-24,0-2 0,0-2 0,1-1-28,-1 5 0,1 0 0,1-6 729,6 20-1805,0-16-851,-1-11-4122,-2-18 6077,-5-52 0,0 21 0,-4-33 0</inkml:trace>
  <inkml:trace contextRef="#ctx0" brushRef="#br0" timeOffset="57351">11991 6506 24643,'51'32'-120,"1"-1"0,-1 0 0,-7 3 0,-3 1 0,-8 4 73,-13 3 1,-8 2-1,-5-1-752,-5 9 0,-10-5 992,-12-7 0,-7-7 67,-1-13 1,-2-5 674,-30 8-744,11-7 461,16-10-1392,69-26 1,13-6-89,2 1 1,5-3 480,-7 2 0,-1-1 201,-3-1 1,-1-1 145,1 0 0,-3-1 128,-8 4 1,-2 0 308,-5 3 0,-3 2 2327,7-12-2394,-21 17-57,-21 16-61,-12 20-50,-10 17-163,3 11 39,6 8-5,12-1-73,17-21 0,6-3-39,17 9-179,24-2 125,-17-33 1,0-6 92,11-14 0,3-13 33,-36-15 527,-13 6 1,-5-3-517,-6 3 1,-2 0 3,1-4 0,-1 3-48,-12-8-68,22 27-329,24 15-586,12 1 0,7-2-93,11-4 1,2-5 890,-8-1 0,0-3 0,-2-4 174,-5-4 0,-2-4 1,-5-1 452,3-10 0,-8-2 48,-11-1 0,-8 2 598,-10-11 127,-15 9-834,-9 48-124,-1 37-168,16 12 1,5 11-637,3-13 0,2 2 1,2 3 602,1 6 0,2 3 0,1 0-54,0 1 0,1 1 0,2-2 9,0-4 0,1-1 0,1-1-11,0-7 0,0-2 0,1 0 187,0-1 0,0 0 0,-1-4-1027,2 8 0,-1-4-2020,0-4 1,-4-6 2859,-12-12 0,4-17 0,-10-20 0</inkml:trace>
  <inkml:trace contextRef="#ctx0" brushRef="#br0" timeOffset="57617">13199 6584 25640,'58'-15'209,"1"-1"0,9 17 0,-6 12-226,-30 8 1,-5 6 13,9 12 0,-6 6-31,-14 5 1,-13 2 33,-16-2 0,-13-1-664,2-11 0,-6-2 1,-2-3 705,-17 4 0,-4-8 17,-4-8 0,3-8 172,-11-4-383,19-6-520,20-12-3534,34-8 4206,22-2 0,5 1 0,-1-3 0,28-4 0</inkml:trace>
  <inkml:trace contextRef="#ctx0" brushRef="#br0" timeOffset="57751">13863 7094 27594,'36'-12'-2458,"-7"1"0,-29 7 1,0 3-1</inkml:trace>
  <inkml:trace contextRef="#ctx0" brushRef="#br0" timeOffset="59184">15391 6116 28283,'-2'66'49,"0"-1"0,0 1 1,0-3-1,-1-1 1,1 2-48,1-12 1,1 1 0,-1-1 0,1-3-632,-1-3 1,0-2-1,0-1 629,1 6 0,-1 0 0,0-8-50,1 6 558,0-13-357,3-23 157,11-44-300,1-3 1,2-7-9,8-16 0,3-2-300,-3 9 1,1 3 282,0 8 1,0 8-1,7 12 905,7 40-924,-17 12 0,-2 6-46,2-1 1,0 3-486,2 11 0,0-2 220,-3-14 0,2-3-323,2-3 1,2-2-177,1-4 1,4-4-1983,14-2 1,3-8 1158,-1-10 0,-1-10 1313,7-11 1,-5-11 1315,-9-15 1,-9-7 72,-11 6 0,-6-2 1616,-3-8 1,-10 4-522,-22 4-654,-20 24-1046,5 44 0,-2 14-358,4-2 0,1 4 14,-1 12 0,4 2-39,10-12 0,4-1 138,-6 29-54,10-10-62,29-8-95,30-23 31,-11-23 0,1-7 2,-1-2 1,-3-6-146,0-11 0,-5-4 140,-10 4 0,-3-1 361,4-14 0,-1-1-260,-6 8 0,-1 2-224,11-28 123,-15 43 0,-7 39-6,-1 20 0,0 12 301,0 7-447,6-23 1,4 1-22,19 16 128,6-9 45,7-27 50,-13-24-44,0-9 100,-1-11 23,-8 1 0,0-4 2,1 1 1,0-1-96,3-1 1,-1 2-48,10-8 5,-8 27 6,-13 29-33,1 14 27,-1 16-305,-3-11 0,2 1-1195,11 23 1254,-6-31 0,3-5 179,10-6 73,17-53 163,-17-4-4,-9 6 1,0-3 237,3-5 1,-1 1-420,11-14 123,-11 20 0,1 4 83,6 8-122,15 17-12,14 28-47,-17-8 0,4 0 28,4 2 0,1-2-196,-9-3 0,-1-4 165,-1-10 0,-4-4 56,7-14-17,-2-32-36,-26 17 0,-5-4 8,0-9 0,-7-2-47,-13 3 0,-8 4-37,-16-15 73,-23 27 67,14 42 0,2 16 442,7 24-434,21-4 1,7 5-31,10 2 0,11 0-455,2-13 0,5 0 0,3-4 138,12 6 1,4-8-342,8-11 0,1-10-923,-12-8 1,0-7 1535,4-12 0,-2-2 0,4 5 0,-2-16 0</inkml:trace>
  <inkml:trace contextRef="#ctx0" brushRef="#br0" timeOffset="61217">18825 6671 27281,'14'-39'607,"1"0"1,7-22-574,-13 68-18,-3 16 18,5 20-23,1 15-78,-3-10 0,1 4-227,0-4 0,-1-1 162,2 3 1,-1-4 231,4 5-94,-5-50 95,0-30 16,2-22-92,3 6 1,4-3-24,4-3 1,5 2-326,6-5 1,4 6 288,-8 11 1,1 12-51,36 27 84,-35 31-3,-12-2 0,-1 2-208,-6 0 1,0 1 50,0-1 1,2 1-110,9 8 0,5-4 218,3-11 1,2-5 50,0 4 0,2-8 90,29-20 106,-22-18 56,-19-9 0,-3-5 274,-2-4 0,-4-1-406,1-6 1,-3 1-121,-1-16-17,-9 29 11,-2 38 211,-4 17-205,0 20-50,0 15 16,4-15 1,4 1-79,15 16 16,-4-23 1,3-5-321,26-7 321,2-13 95,-3-10-22,-9-15 22,-9-31 14,-20 10 0,-7-5-31,-8-11 0,-5 0 17,2 7 0,-3 2 33,-5 4 1,0 4 101,-2 0 111,9 9-89,7 10 220,14 5-209,14 5-118,10 2 1,6 0-7,11 2 1,3 0-45,1 3 0,0 3-287,2 0 0,-4 4 261,-17 3 1,-2 5-9,7 13 1,-4 6-177,-7 4 0,-4 4-160,1 10 1,-6 0 108,-7-13 0,-6-3 82,-12 23 179,-7-38 6,-8-11 772,0-8 6,0-26-509,10-5-79,4-25-93,21 9 1,10-2-85,5-2 1,6 0-265,2 0 0,3 3 245,3 5 0,1 8 0,15 8-12,-21 16 1,1 9-20,-6 15 1,-1 5-66,1-2 1,-3 4-201,-6 10 0,-5 4-129,3 18 44,-8-5 96,-2-10 178,-4-12 107,-2-12 1052,3-12-660,6-34-96,17-31-276,-15 24 0,1-1-141,5-6 0,2 2 127,12-14 382,13 9-450,-11 33 57,-3 22-46,-17 36 46,-11 12-362,-6-17 0,1 0 98,2 15 17,1 4 297,10-41 425,13-32-201,22-29-171,-26 16 0,0-2-212,3-5 0,0 0 288,14-10-12,12 4-89,-3 23-73,-2 16-34,-10 24 34,-9 12-67,6 3-381,10-3-300,-3-19 1,6-3 424,5-5 1,3-7 322,-11-6 0,2-5 0,-3-1-351,10-4 0,-6-7 435,-8-6 0,-8-7 168,-13-2 1,-7-1 7,-3 1 1,-10 3-158,-19 0 1,-11 12 55,-10 35 1,-2 17-90,-3 13 0,3 7-45,5 3 0,14 0 25,27-7 1,14-11-40,17-23 62,28-18-73,-15-12 95,-2-13 141,-6-3-153,-6 2 1150,-5 5-1160,-3 9-62,-8 10-11,0 17-39,3 25-140,0-3 78,12 10-17,0-24 18,24-9 100,-10-19 0,14-13-14,-30-8 0,-4-5-269,-5 7 1,-2-2 209,6-13 0,-2-1-45,-8 9 1,-3-1 38,0-2 1,-2-1 5,-2-1 1,-1-2 44,-1-16 0,-5 0 170,-5 10 1,-4 3-14,-5 3 0,-4 9 185,-18 21-180,-7 62-67,28-7 0,4 6-405,-1 5 0,2 3 338,3 4 0,3 1 24,2-16 0,1 2 0,3-2-129,7 16 0,7-3-1542,9-3 0,6-6-1022,-4-18 0,4-7 2669,5-11 0,-2-7 0,-7-7 0,-6 0 0</inkml:trace>
  <inkml:trace contextRef="#ctx0" brushRef="#br0" timeOffset="62134">24669 6589 23035,'-55'-28'1071,"0"1"1,1 1 0,3 10-870,14 22 0,2 7-635,-4 0 1,2 5 505,0 8 0,2 4-48,1 2 0,2 5 199,-1 15 0,5 3-123,11-4 0,6 0-99,5-3 1,7-3 67,13-12 0,7-8-19,35-10-40,8-17 73,-30-6 0,-1-8 59,12-22 0,-2-14-406,-14-1 1,-4-8 0,-2-4 284,-2 5 1,-2-5-1,-2 0 1,-1 1-524,-4 8 0,-2 1 0,-1 0 0,-1 3 501,-1-12 0,-3 2 0,-1 10-34,-4-11 367,-15 30-361,-13 58 42,9 30 0,5 16-31,5-11 0,2 5 1,3 1-311,3-2 1,2-1 0,2-1 268,3-6 0,1-2 1,4-8-142,4-8 0,5-5 270,11 7 0,5-5-172,1-9 1,4-7 102,7-5 1,-1-11 14,-11-11 0,-4-10 746,-5-11 1,-7-7-719,-8 2 0,-5-1 11,0-1 0,-1-1-6,-2 1 0,-1 0 118,0-1 0,-1 3 1245,-3 6-1413,-7 57 0,4 32 0,0-10 0,2 2-11,3-13 0,3 0 11,7 8 0,6-3 0,2-14 0,3-4 58,1 3 1,3-9 706,23-22-575,-15-22 107,1-20-576,1-10 363,-17 24 0,1-1-3,0 0 1,2 0-82,8-7 0,2 3 0,-1 11 0,1 5 0,5 7 0,-1 10 0,11 27 0,-27 3 0,-6 4-57,-3 32-78,-7-19 1,-4 2-185,-10-7 0,-4-1-751,-3 1 1,-3-4-886,-24 1-2375,8-42-1551,23-20 5985,9-19 1,4 17 0,1 4 0</inkml:trace>
  <inkml:trace contextRef="#ctx0" brushRef="#br0" timeOffset="62450">25817 6056 27197,'-19'60'393,"0"1"1,2-1 0,6-1-355,8-11 1,5-2-328,1 3 0,4 3 247,2-6 0,1 2 0,1-2-476,2 5 0,0-1 170,6 10 0,-1-3-476,-10-21 0,-2-6 886,-2 1 319,-11-22 346,-8-38-124,0-22-83,8 3 0,5-4-328,12-2 0,7-2-446,-1 13 0,3-1 0,2 4 253,11-7 0,5 6-216,2 10 1,1 7-688,12 3 903,-6 11 0,-23 5 0,-7 5 0</inkml:trace>
  <inkml:trace contextRef="#ctx0" brushRef="#br0" timeOffset="62601">24916 6154 24682,'48'-3'-587,"-1"0"1,0-1-1,22 2 1,-6 1-1,-8 3 1,-11 3-1</inkml:trace>
  <inkml:trace contextRef="#ctx0" brushRef="#br0" timeOffset="62784">26882 7023 10377,'0'0'0</inkml:trace>
  <inkml:trace contextRef="#ctx0" brushRef="#br0" timeOffset="63719">5922 8665 25483,'2'-60'690,"-1"0"1,-1 11 0,6 6-579,26-6-106,7 23-113,-1 18 12,-4 17-146,-14 22-44,-14 19-96,-17 9-171,1-26 1,-4 1 422,-6 1 1,-3-2 13,-4 0 0,-4-1 44,-14 7 0,-2-3 54,7-8 0,-1-3 193,1 0 1,3-4 198,-2-2-319,30-17-50,19-8-23,21-4 12,22 3-21,-14 8 1,2 4-208,-5 1 1,-1 2-489,4 4 1,0 0-1347,-6-4 0,2-2 2067,12-1 0,-2-2 0,6-1 0,5-2 0</inkml:trace>
  <inkml:trace contextRef="#ctx0" brushRef="#br0" timeOffset="64086">6036 8053 16488,'-52'-1'1911,"0"1"1,-2 4 0,2 6-1405,5 8 0,1 7-1763,11-1 1,0 5-1,2 2 1497,-4 9 0,2 5 0,2 2-94,-2 5 1,2 4-1,4 6-47,10-13 1,1 5 0,2 2-1,3 0 1,3-2 6,2 7 1,4 0 0,2-1 0,4 0-58,1 2 1,2-1-1,5-1 1,5-5-242,12 3 0,8-5 0,5-9 256,0-15 0,4-6 1,6-4-45,6-1 0,7-4 0,3-3 0,1-5-29,-12-7 0,1-4 0,0-2 0,1-2 1,0 1 7,0 2 0,1 0 0,1-1 0,-2-2 0,-3-3 0,9-7 0,-1-3 0,-4-4 0,-5-4 50,2-8 0,-6-5 1,-6-2-207,-12 9 0,-5-1 1,-2-3 261,3-13 1,-3-3-1,-7-1-20,-7 3 0,-6 1 0,-4-2-58,-4-3 0,-4-2 0,-3 1 3,0-1 1,-2-1 0,-8 1-11,-6 4 0,-6-1 0,-5 3 0,-3 4-59,-4 9 0,-5 5 0,-2 2 1,0 1-102,0-3 0,1 1 1,-2 3-1,-1 9-289,-1 11 0,-2 6 0,1 5 0,4 5-1109,0 4 0,5 6 1,1 5 1536,-3 8 0,2 5 0,4-2 0,6-6 0,5 0 0,3 3 0,0 0 0</inkml:trace>
  <inkml:trace contextRef="#ctx0" brushRef="#br0" timeOffset="64452">8689 8235 26116,'-4'52'218,"1"0"1,-1 0-1,-1-3 0,1-1 1,-1-2-163,-2 8 0,-1-4-553,1-6 1,1-1 395,0-4 0,2-1-683,-2 28-1706,4-27 1,1-3-4344,3 2 1888,1-19 4945,1-48 0,-2 5 0,-1 1 0</inkml:trace>
  <inkml:trace contextRef="#ctx0" brushRef="#br0" timeOffset="64853">8629 8538 11122,'0'-66'3276,"0"0"1,2 4 0,4 6-944,4 21 0,4 6-2165,15-10-112,3 30 0,4 8-62,-2 13 0,0 8-75,8 5 0,-4 7-124,-7 14 1,-8 4-165,-8-8 1,-6 1 362,-13 2 1,-7-3 5,-19 14 255,0-25 1,-4-2 634,-20 9-184,4-7-701,44-23 68,71-8-98,-31 0 0,4 0-147,16 0 0,3 1-189,4 8 0,-1 5 67,-11 4 0,-4 5 243,-1 9 1,-11 5 50,-21 23 56,-28-29 0,-11-4 33,-6-6 1,-7-5 24,-1-2 0,-4 0 0,0-2-111,-15 4 0,0-2-306,1 0 0,7-4-2491,14-8-1066,89-26 3860,-8 8 0,8-2 0,-4 1 0,-5 1 0,-2 1 0,12-4 0,1 0 0</inkml:trace>
  <inkml:trace contextRef="#ctx0" brushRef="#br0" timeOffset="65637">9656 8772 27006,'-41'45'86,"0"-1"0,5-1 0,7-2-86,12 14-174,9-4-850,42 3 435,-4-37 1,5-6 274,13-7 1,3-11 296,-4-14 0,-6-13 199,-10-16 0,-12-6 3,-13 6 0,-8 0-152,-9-4 0,-6 3 171,-1 16 1,-2 3 203,-4-2 1,3 3-123,-2-7-286,59 9-121,-4 25 1,5 4-510,23-1 1,3 2 519,-5 0 1,-1-2 75,-12-5 1,1-2 0,-3 0 35,5-1 1,-2-4 56,7-6 0,-4-7 307,-17-2 1,-6-2 322,7-26-448,-13 8 306,-31 22-435,-9 33-106,-6 29 0,0 16 14,9-10 1,1 4-1,0 3-504,-1 12 1,1 3 0,2-1 374,4-9 1,3-1 0,5-4-77,6 13 1,9-8-72,4-22 0,4-5-298,5-3 0,4-4-15,2-6 0,2-6 272,2-6 0,1-6 218,0-5 1,-2-8 75,10-18 1,-3-12 177,-16 0 1,-4-6-1,-1-1-477,0 3 0,-1 0 0,-4-2 481,-3-8 0,-4-2 1,-2 5 94,-3-1 1,-3 3 1000,-2 0 1,-5 4-845,-12-12-291,-17 94-118,17 11 1,4 15-1,1 0-11,1 0 1,1 1-1,1 3-24,2-4 1,2 3-1,0-2 1,2-7-28,1 1 1,3-5-54,2-1 1,5-4 257,22 3-120,20-32 5,4-17-50,-23-11 0,-3-6 1588,16-26-1498,-3-3-6,-2 5 123,1 0-213,-8 29 722,-1 40-789,-11 17-188,-10-6 1,-2 2-949,6 13-1418,-3-6-1035,-2-10 3662,-4-11 0,-3-12 0,-1-6 0</inkml:trace>
  <inkml:trace contextRef="#ctx0" brushRef="#br0" timeOffset="65804">10269 8514 27729,'52'-9'-675,"-1"0"1,1 0 0,-3 0 0,0 1 0,-7 2 0,14 3 0,-15 0-1</inkml:trace>
  <inkml:trace contextRef="#ctx0" brushRef="#br0" timeOffset="66253">12660 8082 26973,'-17'-59'1327,"3"50"-1142,11 43 1,7 22-186,-3-12 0,0 5 0,1 5-780,-1 7 0,0 6 1,1 2-1,-1-2 780,0-1 0,0-1 0,0 0 0,1 0-289,-2 0 1,1 0-1,0-1 1,-1-3 288,1 4 0,-1-4 0,-1-6-189,1-10 1,0-6-478,0 22-2140,-1-18-6990,-9-23 9796,1-17 0,-2-6 0,5-8 0</inkml:trace>
  <inkml:trace contextRef="#ctx0" brushRef="#br0" timeOffset="66952">12537 8496 24648,'56'-24'244,"0"-1"1,-2 8 0,-5 11-245,12 32-517,-32-4 1,-1 3 499,-2 2 1,-4 3 154,-1 14 0,-7 4-141,-13-3 0,-6 1 11,-3-1 1,-6-2-53,-10-7 1,-5-6 99,-25-1 359,-5-8 178,29-22-593,55-37-109,-2 15 0,7-2-301,20-14 0,3-1 312,-7 6 0,-2 1 47,-1-1 1,-1 0 50,-4 4 0,-2 1 176,-6 3 1,-5 4 344,-10 10 293,-38 50-780,-12 15-1,11-12 1,4 1 33,5 16-62,22-24 1,10-2 239,13-9 1,8-5-400,9 0 0,4-6 154,-7-11 0,-2-8 3,-7-6 0,-8-6 42,-12-27 111,-16-13-72,-6 27 0,-3-1 98,-11-12 0,-3 1-123,3 11 0,0 2-115,-14-25 22,37 42-537,32 23-151,25 3 405,-23-7 0,2-1-44,1 0 0,3-3 70,14-12 0,1-8 453,-8-7 0,-4-5-162,0-1 1,-6-5 386,-12-3 0,-8-1 464,-8-12-263,-7 7-45,-3 13-229,-13 23-163,-1 42 0,1 24-66,3-11 1,0 5-1,1 5 1,0 1-582,2 0 0,0 4 0,0 2 0,2-1 0,-1-1 496,0 8 0,0-1 0,1-1 0,2-1-80,2-1 0,2 1 1,1-4-1,0-9-379,0-6 0,1-5-538,3 6 0,-1-5-7035,1-7 8032,-6-41 0,1 11 0,-4-31 0</inkml:trace>
  <inkml:trace contextRef="#ctx0" brushRef="#br0" timeOffset="67186">13843 8418 24043,'46'-26'450,"1"0"0,-2 2 1,-2 10-379,14 34-64,-15 8 1,-3 9-12,-7 12 1,-4 3-762,1 1 0,-6 0 767,-12 1 0,-11-3 42,-24 10 246,-10-25 1,-10-5-217,-5-6 1,-2-5-130,0 0 1,1-4-154,5-5 1,9-8-2493,13-12 2699,52-20 0,-16 14 0,28-12 0</inkml:trace>
  <inkml:trace contextRef="#ctx0" brushRef="#br0" timeOffset="67336">14681 8837 14941,'0'0'0</inkml:trace>
  <inkml:trace contextRef="#ctx0" brushRef="#br0" timeOffset="67802">15616 8050 26956,'19'62'240,"-1"0"1,0-2 0,0-2-219,-2-15 1,0-1-559,0 1 0,1 0 536,-2-3 0,0-2-3,-2-3 1,1-2 2,7 19 359,-6-19-207,-3-16 106,2-34-211,-3-12 1,-1-8-51,7-21 0,1-3-836,-2-1 1,0 0 412,-4 18 0,0-1 1,-1 4-1029,3-2 1,1 3 1542,1 1 0,0 4 1,2-3-1,0 10 1</inkml:trace>
  <inkml:trace contextRef="#ctx0" brushRef="#br0" timeOffset="68518">16621 8411 23047,'-24'-53'1148,"0"0"0,1 6 0,-1 7-806,-14 10-73,-26 33-241,27 26 0,2 12-27,7-3 1,1 5 0,4 1-474,3-1 1,4 1 0,2 0 471,2 1 0,3 1 0,5-6 0,7-1 0,8-6 197,11-2 1,7-8-117,8-11 1,4-10 83,11-14 0,-3-11-45,-9-1 1,-5-6-402,-6-13 1,-6-2 378,-12 11 0,-4 0-65,3-31 34,-5 10-67,-4 14 1005,-1 37-1056,6 50 34,3 12-192,0-15 1,2 0 96,12 16 388,0-27 0,5-5-316,3-10 1,2-5 50,0-2 1,0-7 4,1-10 1,-3-8-17,11-26 90,-3-11-341,-19 24 1,-2-2 309,-1 0 0,-1 1-54,13-27 51,-1 5-129,-13 34 531,-3 50-464,-11 22 6,-1-11 0,0 2-84,1 20-17,10-30 1,7-4 105,29 3 1,11-13 56,3-39-57,-22-17 85,-3-10 61,-6-5 412,-2 2-484,-5 4-57,2 6 40,-8 32-62,2 46-17,-7 14-294,-5-13 1,1-1-1051,8 15 1347,13-33 1,1-5 0,-8 6-1,27-15 1</inkml:trace>
  <inkml:trace contextRef="#ctx0" brushRef="#br0" timeOffset="68652">17724 7948 21439,'8'35'0,"-1"0"0,5 22 0</inkml:trace>
  <inkml:trace contextRef="#ctx0" brushRef="#br0" timeOffset="69354">18453 8371 27415,'-44'-37'229,"1"-1"1,1 3 0,1 12-224,-16 36-546,26 0 1,0 4 541,0 8 1,1 5-3,0 2 0,4 5-92,-3 16 0,8 4-12,13-8 0,6 0 104,3-2 0,8-5 3,13-14 0,6-8 103,32-10-100,3-21 33,-2-12 224,-9-16-176,-29 15 0,-3-3 261,1-13 0,-3-2-348,-5 2 0,-2 1 0,0 2 0,-3 2 179,-2-10-179,-5 34 0,-1 18 0,0 17 279,0 7 0,0 6-344,3 5 0,1 0-19,2 0 0,3-1 81,1-6 0,5-7-64,37-7 117,-11-21-44,14-19 50,-20-17 19,-13 4 1,0-4-22,-1-1 0,-1 1-54,-1 0 0,-1 2 0,9-19 0,-17 35 0,-4 9 0,-4 16 0,-2 36-41,0 22-119,-1-23 1,4 0 64,15 19 95,1-28 6,32-54 10,-26 1 1,1-3 19,7-10 1,-1 0-37,-7 6 0,-1 3 6,14-9-46,-19 25 7,-4 14 22,-2 11-3490,14 36 3501,4 5 0,-7-8 0,-3-17 0</inkml:trace>
  <inkml:trace contextRef="#ctx0" brushRef="#br0" timeOffset="69904">19525 8220 27062,'-42'48'56,"0"1"0,16-10 0,2 1 0,7-2-56,6 24-67,12-22 0,5-3-241,18 2-3,10-23 0,8-6 266,6-7 1,3-6 175,12-10 1,-2-8-555,-4-11 0,-6-6 535,-14 3 0,-7-3-73,-8-1 0,-7 1 455,-5-10-264,-10 9-224,-29 34-51,-12 49 25,17-17 1,2 5-403,2 11 1,5 2 91,5 17 326,20-27 0,9-4-290,9-9 0,6-8 299,13-3 1,4-12 464,6-16 1,-2-11-592,-11 2 0,-5-5 339,-2-7 1,-5-1-76,-9 11 0,-1-1 95,10-7 0,3 1-171,-3 11 0,3 4-67,7 6 0,-1 9-45,15 26 220,-31 5 1,-5 5-305,-2 33 34,-12-30 0,-1 1-40,-2-1 1,-2-1-28,-7 30 22,-8-12-980,-23-3 1120,-10-22 0,13-5 0,7-18 0</inkml:trace>
  <inkml:trace contextRef="#ctx0" brushRef="#br0" timeOffset="70671">21541 8229 28390,'-66'7'1,"0"1"1,4 2 0,4 10-36,23 10 1,3 9-1,3-2-1421,-4 5 0,3 1 1418,-5 13 1,6-1-25,13 8 922,42-14-760,36-32-70,-12-26 0,2-8 47,-5-1 0,-3-5-9,0-10 1,-6-3 133,4-13-203,-21 20 0,-2 0 0,2-7 1410,-4 18-1410,-22 33 0,-4 26 0,-5 9-157,6 2 393,3-4-673,12-9 79,10-14-124,37-15 485,-18-22 0,2-6 30,1 2 1,-2-2-127,1-12 0,-4-2 216,-11 7 0,-2 0 95,17-24 23,-4 6 6,-1 5-247,-14 25-12,-1 37 12,-11 13 25,2 3 1,3 2-32,11 4 461,20 5-517,-10-37 1,4-8 24,4-7 1,1-7 16,10-8 1,-1-5-237,-11-1 0,-4-4 231,-4-4 0,-5-2-36,1-17 33,-17 14 0,-2-1 184,-5-28 29,-30 9-62,-5 32-22,-18 40 61,15 18-165,18-1 1,6 5-312,5-3 1,8-1-2939,19 3 1,11-8 3251,12-15 0,4-8 0,-11-2 0,-1-4 0,-4-10 0,0 0 0</inkml:trace>
  <inkml:trace contextRef="#ctx0" brushRef="#br0" timeOffset="71420">23834 8351 28143,'46'-29'17,"0"0"0,-3 1 0,-4 2-12,3-8-10,-8 0-253,-10-21-11,-27 7 168,-15 4 12,-26 20 27,-7 37 57,-3 15-15,27-4 0,4 5-5,-1 17 0,9 6 30,14-1 1,15-1 5,12-12 0,11-3 1,2-4-704,17 4 1,5-9 691,-6-13 0,4-4 0,-3-6 3,2-7 0,-2-7-80,6-6 0,-1-9 114,-24 3 1,-1-5-1,-3-4-5,-2-4 0,-3-5 0,-4 1-287,6-12 1,-11 1 254,-16 1 0,-11 5-40,-19-2-49,-19 18 89,-7 15 622,15 28 0,2 10-622,9 6 0,4 4 0,-4 4 0,8 3 30,15 1 1,10-2 9,20 9-24,22-10 1,8-10 27,2-9 24,-3-7 289,-23-5 0,0 5-212,12 32-89,-4 8-316,-30-15 1,-5 3 275,-2-5 1,-3 1-34,0 3 1,0 0-136,0 0 1,0 0-1487,0 10 0,0-1 1638,2-12 0,0-2 0,-1 24 0,3-35 0</inkml:trace>
  <inkml:trace contextRef="#ctx0" brushRef="#br0" timeOffset="72254">25115 7992 26749,'-14'49'153,"-1"0"0,2 10 0,5-1-285,9-17 1,4-3-65,1 2 0,4-4-275,20 12 320,5-35 34,19-20 212,-24-10 0,-2-6 34,1 3 0,-1-3 78,-3-8 0,-2-1 135,6-13 22,-4 9-292,-6 11-38,4 18-34,17 40-101,-2-6 0,4 2-101,-1 2 1,3 0-870,11-1 0,2-6 830,-10-11 0,-1-4 163,2-2 0,0-4 1,-4-2 0,1-4 214,8-10 1,-4-8 156,-11-4 0,-5-6-118,1-11 0,-7-3-67,-12 9 1,-8 1 35,-15-27-44,-11 33-11,-36 16-29,21 26 1,-1 9-48,-6 7 0,2 5-164,9 3 0,5 1 150,6 0 0,9-2 50,15 2 1491,36-12-1541,1-13 0,-9-14 0,2-5 44,4-7 1,-3-5 151,16-14-70,-18 10 0,-3 2-58,2-4 224,-6 8-292,-7 9-11,4 14 11,5 20 33,20 9 18,-5-1-51,6-14 399,-11-16-394,-1-10 34,1-10-39,-12-5 0,-1-6-17,1-11 1,-2-5-119,-4 0 1,-1-5 0,-2 0-402,-3 2 0,-3-1 0,-1-1 461,-2-4 1,-3-1-1,0 1 36,-2-10 0,-4 1 19,-5-3 1,-8 4 19,-7 15 0,-8 9 84,-9 11 0,-5 13-68,2 19 1,2 13-725,-2 20 1,7 11 794,12 9 0,8 5-59,5-19 0,2 1 0,1 0-320,1-1 1,2 1-1,2-3 292,5 15 0,3-4 363,-2-13 1,5-1-2059,14 7 1,5-2 1694,-2-7 0,0-1 0,-4-5 0,-1-3 0,11 10 0</inkml:trace>
  <inkml:trace contextRef="#ctx0" brushRef="#br0" timeOffset="72885">21572 10035 28418,'-3'52'5,"0"-1"1,-4 8-1,-4-5-92,-4-20 1,-2-5 74,0 1 1,-2-4 6,-24 1 10,8-25 158,-15-38-28,29 8 0,4-7-135,0-17 0,8-4-607,9 8 1,8 1 606,9-1 0,7 4 0,5 13 0,7 5-123,4 3 1,5 2 0,3 1 122,1 2 0,2 2 0,2 1-86,10 0 0,1 0 0,-2 2-609,-14 4 1,-2 2 0,-2 2-4222,12 0 1,-9 4 3691,-12 4 0,-9-2 1,-25 3-1</inkml:trace>
  <inkml:trace contextRef="#ctx0" brushRef="#br0" timeOffset="73290">22058 10363 27958,'42'-36'186,"0"0"1,6 2 0,-2 15-226,9 49-6,-7 5-219,-33-3 0,-7 3 191,-11 27-3,-10-20 1,-5 2-85,-2-6 1,-2 0 159,-2-2 0,0-3 117,-7 4 55,22-28-10,41-39-106,1-1-249,-3 3 1,1-2 217,-4 3 0,0-1 34,9-11 0,0-1 176,-6 7 0,-1 2-193,-2 2 0,-2 5-37,-1 11-39,-19 34 23,-5 16-1658,8 26-8162,31-17 9160,-4-1 1,6-31 0,-23-14-1</inkml:trace>
  <inkml:trace contextRef="#ctx0" brushRef="#br0" timeOffset="73602">22751 9253 28563,'35'44'-61,"-12"-8"10,-15 27-11,-20-28 1,-6 0 58,0-4 0,-1-1 9,-4 1 0,1-2 27,-8 2 23,32-21-50,21-10-79,11-6 0,8-1-1997,14-1 1,6-1 1917,-12 2 0,2-1 0,-4 2 1,5-3-1,-5 2 0,-13 5 0,-1-1 1</inkml:trace>
  <inkml:trace contextRef="#ctx0" brushRef="#br0" timeOffset="73770">23158 10056 26575,'46'-16'-195,"0"0"0,0 5 1,3 1-1,-7 2 1,5 0-1,-8 4 0,1 1 1</inkml:trace>
  <inkml:trace contextRef="#ctx0" brushRef="#br0" timeOffset="73885">23219 10296 25623,'56'-8'-117,"0"0"1,0 0 0,0-1 0,13 2 0,-8 0-1,-15-4 1,-1 0 0</inkml:trace>
  <inkml:trace contextRef="#ctx0" brushRef="#br0" timeOffset="74236">24219 9935 28490,'-1'43'60,"0"0"0,-1 8 1,2-3-61,0 0-80,0 14-205,-5-29 89,-8-6 44,-10-9-21,-11-9 134,-4-5 39,-16-29 268,17-20-100,24 7 0,9-3-120,10 5 0,9 1-415,13-3 1,9 4 366,7 7 0,6 4-2,-1 1 0,6 1 0,-1 0-314,-2 1 1,-1 1 0,1-1-776,-6 2 0,2-2 0,-1 0 1,-3 0 1090,2-3 0,-4 0 0,-4 2 0,2-1 0,-6 1 0,4-10 0</inkml:trace>
  <inkml:trace contextRef="#ctx0" brushRef="#br0" timeOffset="74737">24660 10134 27454,'-10'51'297,"1"1"0,0-5 0,0-4-308,-3 13-281,11-10 136,12-6 116,40-23 93,-14-27 1,3-10 178,11-6 1,0-5-107,-2-8 1,-4-4-127,-11 9 0,-5 2 0,10-18 0,-28 36 0,-6 7 0,-9 42 0,-8 28 0,5-10 0,0 4 0,-1-8 0,0 0-163,2 2 0,0-2 163,1-15 0,-1 1 0,-4 15 0,-3 2 0,-2 0 0,-3 2 0,3-12 0,-3 2 0,1-4-149,-4 6 0,-1-4 6,1-8 0,1-5-142,-4-5-673,-4-12-2845,1-47 3803,11 0 0,3-2 0,-4-18 0,7-8 0</inkml:trace>
  <inkml:trace contextRef="#ctx0" brushRef="#br0" timeOffset="75037">25304 9394 28048,'47'20'-331,"-1"-1"1,-7 10 0,-8 8-57,-17 22 1,-14 7 344,-12-5 0,-9-4 176,-5-9 1,-4-6-32,2-14 1,-1-4 366,-10 4-38,32-21-399,29-4-33,23-5-1830,-2-4 1,10-3 0,-1 0 1320,8-1 0,-1 0 1,9-4-1,-6 1 0,-10 1 1</inkml:trace>
  <inkml:trace contextRef="#ctx0" brushRef="#br0" timeOffset="75169">26240 10283 16258,'0'0'0</inkml:trace>
  <inkml:trace contextRef="#ctx0" brushRef="#br0" timeOffset="80973">12593 5590 24419,'17'40'300,"-1"-1"1,2 0-1,2-3-199,0-8 0,2-2-1154,3 1 0,2-3 1117,7 0 1,3-3-18,5-3 1,7-4-11,10-7 0,9-4 1,-3-2-38,-15-3 0,-2-2 0,2-1 1,16-2 1,4-3 0,-9-2-2,-7-5 0,-7-2-20,-7 1 1,-3-1-97,-5 2 1,-1-1 115,0 0 0,-1-1 248,1 0 0,1 0-307,4 0 0,-1 2 3,13-3-6,2 15 62,-22 27 0,5 18 0,-13-13 0,2 2 378,4 2 1,1 0-393,4 2 0,5-1-37,2-5 1,4-1 0,2-3-18,3-3 1,3-4 0,-1-1-79,1 1 0,0-1 1,-1-3 160,-1-6 0,-1-3 0,-4-4-15,1-5 0,-4-4-10,-1-2 1,-1-3 160,-5-3 1,-1-3 10,-3 0 1,-1-1 240,21-20-277,-21 16 0,0 0-79,0 6 1,0 2-48,29-14 0,-13 23 0,1 5-17,-11 4 0,0 2 22,14 1 1,4 0-6,9 2 0,3 0 0,-17-2 0,0-1 0,3-1-64,8-1 0,3-3 0,-4 0 64,11-3 0,-4-2 25,-10-2 0,-5-3 427,0-7-206,-2 0-240,-4 2-6,15 9 0,0 2 0,-14 0 0,0 5 0,1 1 0</inkml:trace>
  <inkml:trace contextRef="#ctx0" brushRef="#br0" timeOffset="81120">17328 5758 14773,'34'-10'0,"1"1"0,20-6 0</inkml:trace>
  <inkml:trace contextRef="#ctx0" brushRef="#br0" timeOffset="93098">2513 12203 25937,'-26'-32'274,"-2"4"-106,5 15 79,-18-3-141,6 5-106,-13 2 6,10 9-1,-22 27 12,28-5 0,0 5-20,-7 13 0,2 2-247,9-5 1,4-1 249,5 0 0,4-2 44,4 12-38,7-5 67,10-4-40,10-4 18,15-4-15,3-11 1,5 0-37,8 3 0,2-1-9,0 1 1,1-1-62,1 3 1,-4 1 21,-15-6 1,-2 2-70,20 22-49,-13 2 66,-18-1 100,-11 2 86,-25-15 1,-12-1 128,-16 1 1,-6-3-163,-4 1 1,-3-4-322,12-9 1,-2-3-1,2-2 268,0-3 0,1-3 259,-13 5 1,5-12-260,25-29 0,3-1 0,-33 16 0,54-49 0</inkml:trace>
  <inkml:trace contextRef="#ctx0" brushRef="#br0" timeOffset="93499">2680 11704 25331,'10'-43'491,"-1"0"0,0 4 1,2 8-492,9 14-6,3 8-78,1 11-56,2 15 84,-10 10 0,-3 7 53,-3 11 1,-4 4 2,-2 1 0,-4 1-255,-6 4 0,-7-4 364,-1-15 0,-4-3 107,-6 8 0,0-3-32,-10 16 136,15-9-180,43-31-107,29-22-33,-16 2 0,6-1-261,18-6 1,3 0-656,-5 2 1,0 3-2656,-2 3 0,-7 8 3571,-7 33 0,-34-12 0,-26 12 0</inkml:trace>
  <inkml:trace contextRef="#ctx0" brushRef="#br0" timeOffset="93682">3300 12985 25365,'45'-17'-1113,"0"-1"1,0 0 0,20-7 0,-9 3 0,-8 5 0,-14 5 0</inkml:trace>
  <inkml:trace contextRef="#ctx0" brushRef="#br0" timeOffset="93833">3400 13177 26256,'51'-8'-1967,"0"-1"1,0 1 0,-3 0 0,-1-1 0,-2-4 1687,12-12 0,-6-2 0,8-1 0,-20 5 0</inkml:trace>
  <inkml:trace contextRef="#ctx0" brushRef="#br0" timeOffset="94550">1863 9579 24620,'-59'-17'155,"0"1"1,11 13-1,-1 6 1,3 7-52,-9 24 0,5 8-102,-2-2 1,3 2 22,2 6 1,12 1 108,24 7-39,48-5-179,0-36 0,6-6 50,-1-5 1,1-1-175,-2 1 1,-5 3 157,-10 10 50,-11 20 156,-28 2 1,-11 4 6,-3 11 0,-3 2-556,5-10 1,-2 1 0,1-1 442,-5 9 1,5-3-18,6-9 1,8-5 123,18-2-241,51-14-1891,-4-27 0,7-11 1975,-9-1 0,2-4 0,-3 1 0,7-2 0,-6-1 0,-12-5 0,0 1 0</inkml:trace>
  <inkml:trace contextRef="#ctx0" brushRef="#br0" timeOffset="94983">2108 10312 20067,'43'-49'769,"0"-1"0,-3 4 1,-8 4-356,-8-6 79,-12 1-152,-6 4 40,-12 7-258,-10 11 152,-32 14-65,16 23 0,-1 7-84,0-4 0,2 3-45,1 13 0,7 3 177,4 16-34,14-16 0,8 1-53,14-5 0,8-1-115,8 7 0,6-4-56,0-7 0,1-5-131,2-1 0,-3-1 52,6 10 79,-13 2 28,-13 2 123,-11 4 141,-13 0 21,-30 15-257,9-27 0,-2-3-56,-2 2 0,0-3-5,-25 3-735,29-17-5606,24-61 6346,20 10 0,5-2 0,-12 10 0,0 0 0,11-2 0,1 0 0</inkml:trace>
  <inkml:trace contextRef="#ctx0" brushRef="#br0" timeOffset="96332">2798 9474 26110,'-39'44'425,"-1"-1"1,3 7 0,7 4-334,14 7 1,6 3-513,4-19 1,0 1 0,3 1 430,-1 11 0,2 1 1,3-1-11,5-11 1,3-2 0,2 0-2,3 6 0,3 0 0,3-7-28,7-3 0,6-8 62,11-4 0,1-8-29,5-13 521,9-21-459,-22-40 93,-21 19 1,-3-3-108,0-4 0,-2 1-53,0-15-140,-6 29 56,-5 33 742,3 39-669,0-12 0,1 3-48,5 9 0,1-1 3,-1-9 0,2-4 22,19 8 34,-6-30 68,5-10-63,0-14 113,16-28-85,-22 14 1,-1-3-1,3-5 1,0 2-34,6-14-11,-11 22-107,-13 23 68,0 35 44,5 20-89,0 9-67,5 1 44,-2-33 146,8-9 6,-6-11 139,6-12 96,3-23-146,5-13-111,8-13-7,-7 15-10,-7 13-51,-9 17-84,2 11 56,5 20-460,12 12-94,-1 3-264,8-6-196,-1-19-335,9-6 15,8-5 429,-11-9 1,2-6 884,0-4 1,0-6 789,9-9 0,-4-4-339,-15 4 0,-5-1 182,-8 0 1,-6 0 629,-6-7 684,-9 4-1260,-31 24-124,-24 46-454,20-12 1,1 4-226,-6 13 0,4 3 239,11-10 1,3-1 476,-10 25-540,14-10 55,19-15 162,35-24-89,-9-19 0,1-6-56,1 1 0,-1-3 123,-1-7 1,-3-1 44,1-4-45,-6 8-185,-7 18 561,3 27-678,-3 5-263,4 13-113,0-16-223,5-7-40,3-8-734,24-18 790,-22-9 1,0-6 526,0 1 0,0-3-126,-1-10 1,-4-3 332,-8 6 0,-2-2 235,3-21 1,-2-2 139,-5 11 1,-2 0 41,1-16 0,-2-1 779,-5 8 0,-3 3-607,0-13-584,-5 13 68,-5 75 11,-4 42-81,5-12 0,0 5-157,0 6 1,2 4 154,2-13 1,1 2 0,1-2-25,-1 9 1,4-2-138,7 4 1,6-6-143,12-7 39,22-20 385,-4-32-273,5-15 146,0-14 88,-18-1 1,-2-6-34,-4-2 1,-3-2 134,1 2 0,-4 1-51,0-21-11,-15 41-123,-6 14 627,-8 23-325,-13 40-180,11-20 0,4 2-97,1 6 0,12-2-1778,23-10 0,13-11 1753,12-20 0,4-10 0,-12 5 0,-2-4 0,-5-11 0,-1 0 0</inkml:trace>
  <inkml:trace contextRef="#ctx0" brushRef="#br0" timeOffset="96519">4906 10040 27611,'47'-14'-477,"-1"1"0,1-1 0,4-2 1,0-2-1,-7 3 0,10-6 1,3-4-1</inkml:trace>
  <inkml:trace contextRef="#ctx0" brushRef="#br0" timeOffset="96733">3186 9646 26032,'-47'-18'-250,"1"0"1,-14-11 0,33 29 0</inkml:trace>
  <inkml:trace contextRef="#ctx0" brushRef="#br0" timeOffset="96914">2357 10122 26038,'61'-9'-439,"0"0"0,0 0 0,-12 2 0,1 0 1,1-1-1,1 1 439,10-3 0,2 0 0,0-1 0,-7 2 0,-11 2 0,-3 1 0,0-1 0,9 0 0,0 0 0,0-1 0</inkml:trace>
  <inkml:trace contextRef="#ctx0" brushRef="#br0" timeOffset="98550">5441 10033 27247,'0'-58'-5113,"0"16"-4465,-2 52 9578,-2 8 0,2-6 0,-1-1 0</inkml:trace>
  <inkml:trace contextRef="#ctx0" brushRef="#br0" timeOffset="99180">5802 10080 26077,'-8'49'175,"0"0"1,0-2-1,1 1-114,0 15 1,3-1-20,2-26 0,2-1-20,0 18 1,9-8 145,31-23-67,16-31-56,-24-9 0,-2-7-23,-7 0 0,-4-4-2,-5-8 0,-7 0-20,-16-20-9,-6 21 1,-5 3-43,-28-11-10,-5 5 66,20 34 40,21 14 95,27 4-106,12 1 44,20-5-19,-2-6 0,2-1-37,-10-1 1,0 0-7,13-1 1,0 0-17,-8-1 0,-3 2 6,13 7-6,1 11 0,-34 14-14,-11 1 0,-4 4-65,-1 1 1,-1 0-48,-1 7 0,0-2 126,-1 12 118,0-27-18,0-24 108,16-27-113,-1-1 22,18-24-75,-12 16 0,2-1-39,1 6 0,0 1-9,23-20-89,-7 26 17,-16 37-1053,8 33 1131,2-2 0,-1 1 0,-17-18 0,0-1 0,10 4 0,0 0 0</inkml:trace>
  <inkml:trace contextRef="#ctx0" brushRef="#br0" timeOffset="99650">7422 10229 26469,'-37'56'119,"1"0"1,3-5-1,7-2-124,12 13-23,7-10-398,11-8-196,27-15 454,-3-13 168,21-16 180,-11-35 122,-25 6 0,-5-7 12,1-17 0,-6-3-508,-5 7 0,-4 0 367,-1-4 1,-2 3-65,3 16 1,0 1 158,0-5 1,5 0-196,11 5 0,7 1-71,9-5 1,6 4-3,1 9 0,5 5-8,16 1 0,1 6-26,6 2-5,-23 10 0,-4 9 36,-12 18 0,-6 11 27,-6 7 0,-5 8 1,-1 2-510,-3-4 0,-1 3 1,-1 0-1,0-1 487,-1 13 0,-1-2 0,-1-1-1,-3-8 1,-1-1 0,2-6-36,1-8 0,2-2-291,-2 14 1,1 1-1662,2-1 1,1-1 1985,0 2 0,0-4 0,2 8 0,1-37 0</inkml:trace>
  <inkml:trace contextRef="#ctx0" brushRef="#br0" timeOffset="99799">7778 10722 28552,'55'-26'-164,"-1"0"0,-9 6 0,2 0 1,-5 5-1,20 0 0,-26 6 0,0-1 1</inkml:trace>
  <inkml:trace contextRef="#ctx0" brushRef="#br0" timeOffset="100549">9665 9955 22907,'-12'-42'724,"-1"0"0,0 5 0,-4 8-286,-21 17-203,-8 8 73,-6 19-140,-2 11-42,20 7 0,4 7-37,9 5 1,5 2-6,0 0 0,8 0-439,14-2 1,9-3 421,6-14 0,5-3-48,5-1 1,3-3 110,1 0 0,3-2-150,11 4 1,-2 1 83,-10-4 1,-4 2-18,-2 2 1,-10 2 53,-22 9-37,-30-14 1,-11-5-63,8-6 1,-2-2-6,-14 3 1,-3-2-611,7-3 0,4-3 613,-9-3 0,3 2 0,41-6 0</inkml:trace>
  <inkml:trace contextRef="#ctx0" brushRef="#br0" timeOffset="101465">10352 10290 25035,'-55'-34'431,"1"1"0,2 3 1,4 13-348,-7 39-6,20 9 1,3 9-37,10 8 0,4 4-631,-3 0 1,5-1 604,15-1 1,9-5 17,13 2-28,18-14 501,5-17-395,20-17 170,-34-13 0,0-6-120,3-5 1,-2-4-130,-9 1 1,-4-1 67,6-27-90,-15 25-89,-1 10 530,-1 28-676,9 32 23,1 8-18,0-10 1,2-3 184,7-1 34,11-2 146,0-24-34,0-24 61,7-9-38,-11-8-74,-6 1-10,-10 18-90,-1 5 39,-1 24-6,-2 6 6,-2 19-538,-2-5-50,2-2 135,2-10 335,1-10 118,4-6 151,9-26 454,1-14 34,7-16-511,-8 10-88,0 15-40,-4 19-51,24 17-462,-16 1 1,2 1-984,9 1 1,2-1 691,-8 1 0,-1-4-903,27-4 418,-27-20 790,-6-14 499,-9-14 275,-5-12 655,-7-7 411,-5 14 0,-1-2 278,-1 3 0,-1 2-947,-1 1 1,0 4-270,-3-8-157,-1 44 151,1 38 1,2 26-161,0-2 1,1 7 0,1 5-805,1-18 1,1 3-1,0 1 1,0 0 0,0-1 566,0 7 0,-1-1 0,1-1 0,0-2 0,3 7 0,0-2 0,0-9-96,-2-15 0,-2-3-1089,1 6 1,-2 0-3975,0 17 5159,-12-60 0,8 9 0,-9-63 0</inkml:trace>
  <inkml:trace contextRef="#ctx0" brushRef="#br0" timeOffset="101899">11479 10236 24581,'54'6'84,"0"1"0,-10-3 0,-8 7-185,-15 21 0,-10 7-187,-4 1 0,-8 1 190,-11-3 0,-5 0 95,4-2 0,-3-2 6,-9-6 0,-2-6 209,-9 1 645,3-4 572,17-9-819,34-5-610,17-13 36,-1 2 1,2-1-289,-1-3 1,1-2 144,2-1 1,1-1-280,1 0 1,0-2 326,0 0 1,-2-2 44,-1 0 0,-2-2 14,5-9 0,-4-3 70,-10 1 0,-5-2 70,-1 0 0,-7 0-51,-19-6 509,-23 24-363,-12 33 274,9 8 0,0 8-445,4 8 1,4 3-12,-1 1 0,5 0-31,5-2 1,9-4-23,19 5-773,40-9-778,4-18-594,-10-14 0,5-8 2145,1-13 0,-3-3 0,7 0 0,-26 3 0,-1 0 0</inkml:trace>
  <inkml:trace contextRef="#ctx0" brushRef="#br0" timeOffset="103652">12018 10617 23147,'23'-49'593,"0"0"1,-2 2 0,-4 3-207,-10-7-28,-3-6-12,-3-3-104,-2 17 1,-1-1-65,-3 5 0,-2 1-117,2-2 0,-2 2-68,-9-4 6,2 27 6,4 24-6,-4 10 123,-4 44-39,11-19 0,0 4-28,-1 1 0,2 1-365,1 5 0,3-2 359,1-13 1,0-2-35,1-1 1,0-1-17,0-3 0,1 2 11,4 4 1,4-1-7,3-5 1,5-3-180,10 2 1,6-7-1312,12-11 1,4-12 1484,6-14 0,-3-5 0,-14 7 0,-3-1 0,17-25 0</inkml:trace>
  <inkml:trace contextRef="#ctx0" brushRef="#br0" timeOffset="103987">12450 10599 23836,'46'8'17,"-1"0"0,-4-1 0,-5-7-6,-8-25-6,-7-4 1,-7-21 89,-17 0 40,-11 5 66,-19 17 197,-6 25 212,8 17 1,0 9-15,4 6 1,2 5-396,0 2 1,4 4-138,7 2 1,6-1 137,14 14-79,15-6-34,17-9-89,19-13-185,-24-18 1,3-4-2048,24-6 0,3-8 2079,0-10 0,-2-3 0,-10 10 0,-3-2 0,-15-4 0,1-1 0</inkml:trace>
  <inkml:trace contextRef="#ctx0" brushRef="#br0" timeOffset="104285">13322 10432 28524,'5'53'-56,"-1"1"0,5 11 0,0-2-87,-3-27 0,1-1-59,3 10 1,1-2-140,4 5 240,11-11 538,8-29 291,14-37-532,-6-16-459,-20 10 1,-2-2 262,-4 7 0,-2 0 149,14-30-414,-4 9-1342,-2 16 1607,-4 15 0,-7 14 0,-2 6 0</inkml:trace>
  <inkml:trace contextRef="#ctx0" brushRef="#br0" timeOffset="104937">14242 10648 25275,'-30'-34'474,"0"0"1,-16 8-1,-4 14-404,14 21 0,-1 8-733,-14 5 0,2 5 666,15 0 0,5 5 11,-2 10 0,7 2 230,11-8 1,10-1-209,14-1 0,9-6-36,32-5 0,-11-26 0,1-8 151,-10 0 1,-2-5 142,8-10 0,-1-3-42,11-14-138,-21 17 1,-3 1 104,-3-5-253,-12 19 681,-9 33-647,-6 9-285,-3 28-1,3-18-184,13 4 402,27-22 68,25-22 0,3-20-249,-27 1 0,-2-3 400,12-15 67,-18 15 1,-1 1-12,13-7-201,-6 11 50,-20 45-68,-13 4-178,-1 20 448,-2-21-583,12-3 146,21-15 140,4-13 39,16-15 28,-12-10-23,1-1 163,-2 2 45,-3 5-45,-2 8 22,5 6-156,-3 22-566,-1-3-1215,-6 13-2102,-5-16 3849,8-4 0,-13-6 0,3-2 0</inkml:trace>
  <inkml:trace contextRef="#ctx0" brushRef="#br0" timeOffset="105087">15169 10379 15479,'-29'47'0,"6"-10"0</inkml:trace>
  <inkml:trace contextRef="#ctx0" brushRef="#br0" timeOffset="105620">15694 10920 26631,'-9'-35'403,"0"0"1,-12-18-365,-22 60-17,11 13 1,1 6-49,-1-2 1,0 1-237,-1 11 1,5 3-47,1 12 140,13-6 174,15-11-12,42-13 11,-11-21 1,3-5 109,3-1 0,1-4-286,1-7 0,-4-3 524,7-15-50,-8 0-124,-8 2 101,-1 0 6,-12 17-370,-2 27 84,-10 14-145,-3 24-79,1-8-56,-1-6 718,1-9-455,18-10 23,14-23 94,25-22-27,-4-5-23,-26 11 1,-1 2 128,12-6-140,-3 5 45,-3 10-50,-6 9-124,-10 27-996,-5 0-1731,-4 20-5846,-3-13 8663,7-5 0,-7-13 0,2-6 0</inkml:trace>
  <inkml:trace contextRef="#ctx0" brushRef="#br0" timeOffset="105986">16508 10753 27169,'-32'32'144,"-1"-1"0,1 1 0,-12 11 1,8 2-140,20-5 1,10 1-359,16 24-59,17-33 1,7-5 220,1-10 1,4-7-270,13-9 0,1-8 443,-13-1 1,-3-3-7,0-3 1,-1-3 115,-4-1 1,-1-3-69,3-10 0,-3-4 162,-9-1 1,-4-2-40,0 3 1,-4 0 109,-11-19-247,-18 37 179,-11 12 45,-9 24-129,8 7 1,2 7-110,5 8 1,6 4-864,1 8 1,11-1-796,17-13 1,12-6 1562,28-6 1,6-11-1,-27-10 1,-1-4-1,9-1 1,1 0-1</inkml:trace>
  <inkml:trace contextRef="#ctx0" brushRef="#br0" timeOffset="106155">17501 11067 25965,'-5'42'791,"-1"1"1,0 4-1,-1-2-1328,-12 11-1485,2-27 0,-7-2 2022,-19 2 0,-3-6 0,-3-4 0,17-10 0,-1 1 0</inkml:trace>
  <inkml:trace contextRef="#ctx0" brushRef="#br0" timeOffset="107919">5907 11898 23450,'-8'45'342,"1"0"1,0 1 0,1 3 0,-1 1-1,2 1-245,2 6 1,1 0-1,1 0-1215,-1 1 1,1-1 0,0-1 1117,0-7 0,1-1 0,-1-1-222,1 15 1,0-3-576,0-14 0,-1-2-1405,-2-5 1,-2-1 2201,-5 4 0,-2-4 0,0 2 0,-7 2 0</inkml:trace>
  <inkml:trace contextRef="#ctx0" brushRef="#br0" timeOffset="108203">4926 13168 27292,'63'0'112,"1"0"0,-1 0 0,-9 0 0,5 0 0,3 0 0,2 0 0,-2 0 0,-2 0-1228,1 0 1,-1 0 0,-2 0 0,3 0 0,3 0 1135,-6 0 1,4 0 0,1 0 0,2 0 0,-1 0-1,-3 0 1,-2 0-74,6 0 0,-4 0 0,-2 0 0,2 0 1,1 0 42,-1 0 1,1 0 0,1 0-1,1 0 1,-3 0 0,-2 0 98,-1 0 0,-1 0 1,-3 0-1,0 0 1,0-1-88,13 1 1,-1-1 0,-3 0 0,-7 0 73,5-1 0,-14-1-76,-21-1 2348,-22 0-3732,-18 3 1879,-21 7 0,13-4 0,-10 4 0</inkml:trace>
  <inkml:trace contextRef="#ctx0" brushRef="#br0" timeOffset="108922">3848 14434 25612,'3'-36'997,"0"1"0,2-21-997,-2 55 78,1 21-72,0 22-6,3 22-23,-3-9 1,2 4-141,3-2 1,1 0-204,-1-1 1,2-2 365,1-14 0,1-7 161,10-12 1,-1-13 6,1-24 252,8-41-359,-17 13 1,0-5-20,3-12 0,-1-2-42,-3 8 0,0 5-185,4-13 146,-4 41 475,-5 44-439,-1 10 1,0 6-7,1 11 1,0 3-68,1-1 1,0-1-4,-1-4 1,1-5 72,6-3-22,1-18 28,4-11 95,17-39-25,-13 1 0,0-4-64,1-2 0,0-2 80,0-6 1,-2 0-37,-5 11 1,-2 4-73,5-4-12,-1 12 34,-14 44 17,-1 11 0,1 7-852,0 10 1,5 4 834,10-9 0,6 2 0,-5-5 0,-8 1 0,1-6 0,15-10 0,-1-1 0</inkml:trace>
  <inkml:trace contextRef="#ctx0" brushRef="#br0" timeOffset="109103">5084 14378 27466,'-6'53'91,"0"0"0,1-3 1,1-3-680,3 12-2157,2-3 2745,9-1 0,-6-27 0,6-3 0</inkml:trace>
  <inkml:trace contextRef="#ctx0" brushRef="#br0" timeOffset="109255">4859 14639 26670,'45'-9'-585,"1"1"0,-1-1 0,7-1 0,1-1 0,-8 2 0,14-2 0,-26 4 0,-1 0 0</inkml:trace>
  <inkml:trace contextRef="#ctx0" brushRef="#br0" timeOffset="109603">5401 14467 27208,'-3'28'-84,"11"29"-585,0-22 0,2 3 170,0 3 0,-1 0 499,2 14 504,-6-28 1,-3-29 122,1-15-297,4-16-122,4-10 27,1 6 0,4-3-120,3 4 0,2 1-113,-2 0 1,1 3 70,19-5-62,-15 30 62,5 46-76,-16-9 0,0 6-1375,3 14 1,0 4 1298,1-5 1,-2-3 0,3 12 0,-1-31 0</inkml:trace>
  <inkml:trace contextRef="#ctx0" brushRef="#br0" timeOffset="109771">6051 14579 28048,'65'9'-2343,"-1"0"0,-5-1 0,-3-3 2343,-14-8 0,-4-2 0,4 1 0,-11-4 0</inkml:trace>
  <inkml:trace contextRef="#ctx0" brushRef="#br0" timeOffset="110138">6713 14289 27113,'48'5'-532,"0"0"0,1 11 0,-7 10-82,-24 11 1,-8 6 517,-6 12 1,-8 2 302,-13 2 1,-8-3-311,2-13 1,-4-3 494,0-7 1,1-5 528,3-5 378,19-9-1151,32-16 1,18-8-148,2-1 1,5-2 0,1 0-500,-1 1 0,1-1 1,0 0 476,7-3 1,0 0-1,-7 2 18,-9 4 0,-6 1-92,21-5-146,-18 6-1190,-6 2 1431,-53 7 0,21-2 0,-40 6 0</inkml:trace>
  <inkml:trace contextRef="#ctx0" brushRef="#br0" timeOffset="112415">8863 11773 23299,'-49'-42'694,"0"-1"0,-5 7 1,-3 10-600,-4 20 1,-1 10-853,2 5 0,3 3 760,14-1 0,4 2-3,-13 17 597,38-11-518,7-1 300,10 2-278,23 21-17,-9-8 0,2 2-34,2 3 1,0 1-580,0 10 0,-4 2 535,-7-3 0,-4 2 55,0 7 1,-2 3-46,-2-14 1,0 3 0,-2 3 11,0 6 0,0 4 0,-1 3 0,-2 0-18,1-11 0,-1 0 0,-1 1 0,0 0 1,0 0-461,1 1 0,0 1 0,0 0 0,-1-1 0,0-1 450,-3 10 0,0-1 0,-1-2 0,1-2 13,-1 0 0,1-4 0,-1 1-370,0 1 0,-1-1 1,1 1 357,-1-3 1,0 0 0,0-1 30,-1-2 0,1 0 0,-1-1-31,1-6 1,0 0 0,-1 0 26,-2 5 1,0 1 0,0-2 49,-1 13 0,1-1-54,3-14 1,0 0-1,2-3 1,1 0 1,2-5-24,0-3 1,4-5 755,7-7-624,28-10-338,-2-14 0,7-6-627,1-3 0,3-4 0,0-1-1678,14-4 0,-1-3 2509,7-8 0,-8 1 0,-11 3 0,-17 7 0</inkml:trace>
  <inkml:trace contextRef="#ctx0" brushRef="#br0" timeOffset="113399">10327 12081 25343,'-59'11'149,"0"1"0,0 0 1,-1-1-1,-6 2 1,2 0-1,-1 3-109,12 0 1,-1 2 0,1 2 0,2-1-305,-8 3 0,3 0 0,3-1 328,-9 5 0,3 1 12,0 0 0,10 1 505,9 10-497,43-12-44,48-8-24,-9-12 1,7-1-183,9 3 1,8 0 0,-1 1 148,-7 0 0,-1 2 1,0 2-33,9 3 1,1 2-1,-8 2-2,-2 4 1,-11 4 47,-19 2 1,-9 2-93,-5 26 111,-34-7 1,-17 4 50,6-20 0,-7 1 1,-3-1-1,-1 1-383,1-1 1,-3 0 0,-2 1-1,0-1 1,2-2 411,-7 3 1,-1-1 0,2-1 0,2-2-30,-7 4 0,2-3 0,10-4 151,-9 10-218,20-11 529,12-2-529,43-2 0,14-15 0,15-6 0,4 0 0,1 1 0,5-1 0,3 0 0,-1-1-416,-1-1 1,0 0 0,0 0-1,0-1 416,0 0 0,1 0 0,-4 0 0,-6 0-20,3 0 0,-7 0 861,-3-1 0,-4 0-875,10-1 35,-1-1-3013,-32-4 3012,-12-6 0,-5 4 0,-6-2 0</inkml:trace>
  <inkml:trace contextRef="#ctx0" brushRef="#br0" timeOffset="113964">11325 12910 27029,'-13'-43'485,"-1"0"0,-1 4 1,8 5-300,37 0-186,23 14 0,-10 20 0,3 6 0,-7 6 0,-3 5-226,-1 12 1,-7 5 225,-13 0 0,-7 4-45,-4 20 0,-10 5-17,-6-19 1,-5-1-1,-2 2 60,-3 6 0,-3 1 0,-1-5-242,-12 8 0,-1-8 244,7-12 0,4-8 34,8-10 134,28-33-129,20-15 1,10-8-40,-1-2 0,4-4 0,2-3-540,-5 4 1,1-3 0,1 0 0,-3 2 539,6-6 0,-2 1 0,-2-1 5,-3-1 1,-3-1 0,-7 9 299,-3-6-305,-6 3 480,-51 87-480,1 8 0,5-2 0,0 4-320,8-5 1,4 0 319,1 2 0,4 1-37,1-2 1,7 1-1978,13 14 0,12-1 2014,10-11 0,3-4 0,-10-4 0,1-4 0,4-19 0,-1 1 0</inkml:trace>
  <inkml:trace contextRef="#ctx0" brushRef="#br0" timeOffset="114213">12208 13226 28132,'49'0'28,"-8"12"-25,-29 20 0,-8 9 19,-3 5 0,-4 2-22,-1 0 0,-3 1-415,-3-1 1,-2-3 381,-7 11-455,7-3 488,73-58 0,-45 20 0,18-31 0,0 1 0</inkml:trace>
  <inkml:trace contextRef="#ctx0" brushRef="#br0" timeOffset="114365">12406 12879 25180,'41'-4'-1888,"1"1"1,13-5-1,-35 11 1</inkml:trace>
  <inkml:trace contextRef="#ctx0" brushRef="#br0" timeOffset="114565">13005 13124 27466,'64'-6'-261,"0"1"1,-10 0-1,0-1 1,-6 1-1,18-3 1,-27 3-1,0 0 1</inkml:trace>
  <inkml:trace contextRef="#ctx0" brushRef="#br0" timeOffset="115032">13761 12970 28362,'22'-38'103,"1"0"0,-1 4 0,3 8-103,18 20 0,3 4 0,-15 13 0,-1 8-21,-5 9 1,-2 4-22,0 4 0,-5 2-381,-4 8 1,-7 0 318,-8-9 1,-4-1 61,-2 0 0,-3-1-9,-3-1 1,-4-1 112,-9 6 0,-2-2-34,6-9 0,-1-3 218,-15 17-173,35-38-62,30-25 12,22-17-15,-4 1 0,4-5-43,-15 10 0,0-1 0,0-2 89,5-6 0,0-3 1,-2 2-2,2-8 1,-5 4-54,-9 7 0,-7 6 0,-9 11 0,-5 11 0,-14 26 0,-15 43 0,11-11 0,0 4-340,1 0 1,1 1 339,4 1 0,5-3 0,19 10 260,10-13-1335,20-14-1798,10-17-1916,11-19 4707,-25-15 1,-3-4 0,6 3-1,0-19 1</inkml:trace>
  <inkml:trace contextRef="#ctx0" brushRef="#br0" timeOffset="115217">13941 12676 28671,'48'-10'-936,"0"0"0,0 0 1,-4 1-1,-1 0 1,2 2 935,13 1 0,3 1 0,-8 1 0,-12 1 0,-4 0 0,6-1 0,1-1 0</inkml:trace>
  <inkml:trace contextRef="#ctx0" brushRef="#br0" timeOffset="115466">14935 12484 28671,'60'3'0,"1"0"0,-11 2 0,-2 5 0,-2 17 0,-4 6-953,-10-2 0,-3 4 953,-2 1 0,-2 4 0,-6 1 0,-2 4 0,-2 2 0,-4 3 0,-2 1 0,-3 3 0,-3-5 0,0 2 0,-4 0 0,-4 0-124,-4 0 1,-4 1 0,-3-2 0,-3-3-822,-6 10 0,-5-3 0,-5-2 791,-3-7 1,-5 0-1,-1-4 1,5-5-1,-1 1 1,1-6-1,-9 4 1,0 1-1</inkml:trace>
  <inkml:trace contextRef="#ctx0" brushRef="#br0" timeOffset="115884">11024 12420 26441,'-45'38'446,"0"1"0,18 4 0,2 9 0,3 4 0,4-2-446,3 9 0,5 1 0,3 4-883,1-14 1,0 4 0,1 1 0,3-1 0,4-5 882,5 12 0,6-5 0,8 1 0,0-16 0,5 2 0,4-1 0,4-2 0,2-3-387,7-3 1,4-2-1,4-4 1,4-1-1,2-2 387,-4-5 0,4-1 0,4-2 0,0-1 0,0-1 0,-3-2 0,-4 0 0,11 3 0,-5-1 0,-1-4 0,1-3 0,-1-12 0,0 1 0,0 0 0,-1 0 0</inkml:trace>
  <inkml:trace contextRef="#ctx0" brushRef="#br0" timeOffset="116415">15518 11883 28171,'14'-41'166,"-1"1"1,0 4 0,2 7-167,13 17 0,1 7 0,2 5 0,-1 14 0,0 33 0,-20-9 0,-8 5 0,-10 13 0,-8 2 0,0-9 0,-4-2-207,-10-2 1,-2-6 206,-11 5 0,14-8 0,76-19 0,3-15 0,7-5 0,8-2 0,2-2-273,-20 0 1,1-1 0,-4 1 272,-4-2 0,-3 1-49,0 1 0,-4 0 49,6-1 199,-5 1-199,-66 30 0,24-17 0,-27 16 0</inkml:trace>
  <inkml:trace contextRef="#ctx0" brushRef="#br0" timeOffset="117114">16042 13342 27365,'49'-19'-167,"0"-1"0,0 5 1,4 1-1,1 2-2344,-1 4 0,0 2 0,1 0 2234,6-3 1,2-1 0,-7 2 0,-6 3 0,-8 0 0,9-5 0</inkml:trace>
  <inkml:trace contextRef="#ctx0" brushRef="#br0" timeOffset="117314">16430 13028 28104,'-30'27'567,"4"3"-567,19 24 0,5 10-804,-2-12 1,-1-2 803,1 2 0,-1 2-794,3-3 0,-1 4 1,1-2 793,1-2 0,-1-2 0,1-1 0,0 14 0,0-5 0,1-19 0,0-1 0</inkml:trace>
  <inkml:trace contextRef="#ctx0" brushRef="#br0" timeOffset="118080">18598 12437 25724,'-45'-7'215,"0"0"0,0 0 0,-18 6 0,-4 5 0,2 6-184,10 6 1,3 4 0,-1 2-813,-2-2 0,0 0 0,3 1 781,-12 7 0,8-2 95,-2 8 629,12-4-674,15-4 628,22-4-465,51-11-188,-3-6 0,5 0-25,5-3 0,1 1-306,7 2 1,-2 1 305,-15 1 0,-1 4-31,9 9 1,-3 8 421,-12 6 0,-8 7-439,-4 16 0,-11 2 45,-16-6 1,-11-2-513,-13 5 0,-7-5 492,-3-12 1,-5-3 38,0-3 1,-4 1 0,0-1 123,1-2 0,0-1 0,0-1-86,1 0 0,1 0 1,2-3 29,-9 5 0,8-6 72,9-2 12,18-11 101,17-7 479,32-4-748,30-8 0,-7 0 0,10-3 0,2 1-235,-14 1 1,0-1 0,2 1 0,1-1 234,4-1 0,2 0 0,-1 0 0,-3 1 0,1-1 0,-2 2 0,-7 0 0,-3 1 0,-8 1 981,-1 0-1626,0-1 645,-2 3 0,-14 1 0,-4 3 0</inkml:trace>
  <inkml:trace contextRef="#ctx0" brushRef="#br0" timeOffset="118982">19529 12959 25517,'9'-40'1142,"0"0"1,5-21-824,-13 64-202,-6 22-50,0 11 1,-1 7-60,1 7 1,3 3-9,6 10 0,9-2 0,10-9 0,7-8-170,0-13 0,4-9 212,5-8 0,1-10-36,14-22 33,-20-7 1,-1-7-40,-5-10 0,-4-5 0,3-8 0,-4-1 0,-8 12 0,-5 3 0,-1-8 0,-22 91 0,6-9 0,-1 5-451,-2 6 0,-1 5 0,0 4 451,1 5 0,-1 4 0,0 3 0,1 0 0,0 0 0,1 1 0,0 0 0,0-1-443,-1 1 1,1 0 0,-1-1 0,2-2 442,0 6 0,0-3 0,2-9 0,0-11 0,1-5 126,-4 3 0,-1-1-126,-2-6 0,-4-4 28,-6-1 0,-4-9-28,-38-19 0,10-34 0,21-19 0,7-7 289,14 15 1,4-2-290,-4-15 0,11-3 0,13 15 0,10 1 0,6 0 0,1 8 0,6 1 0,4 0 0,2 1-244,7-4 0,4-1 0,2 2 0,-1 3-133,-6 7 0,0 1 1,0 3-1,-2 3-144,7-1 0,-2 5 0,-6 4-1338,18 2-124,2 6 2901,-18 0 1749,-3 0-759,-26 0-485,-12 1 1439,-1 4-2346,-1 29-235,-1 29-281,-5-12 0,-1 3 0,3-6 0,-1 0-247,-2-2 0,1-3-1002,10 5-7360,37-19 8609,-6-17 0,9-8 0,-27-6 0</inkml:trace>
  <inkml:trace contextRef="#ctx0" brushRef="#br0" timeOffset="119132">20777 13063 28059,'5'-34'-1322,"-10"4"0,20 34 1</inkml:trace>
  <inkml:trace contextRef="#ctx0" brushRef="#br0" timeOffset="119332">21211 13106 28496,'63'-7'-333,"-1"1"1,-1 0 0,-2-1-1413,-8 1 1,-1 0-3172,-1-1 1,2-1 4105,5-3 1,-3-1 0,4 1 0,-16 0 0</inkml:trace>
  <inkml:trace contextRef="#ctx0" brushRef="#br0" timeOffset="119913">22160 12727 28671,'-15'46'0,"0"0"0,2-3 0,4 0 0,7-3 0,7-1-200,10-3 1,4-1 101,-4-1 0,5-4 28,8-8 0,3-7 70,16-7 39,16-29 213,-34 2 0,-3-6-156,5-10 0,-4-3-96,-8 5 0,-4 1 0,4-23 0,-15 30 0,-2 12 0,-2 7 0,-7 29 0,-7 36 0,3-4 0,2 9 0,3-17 0,2 3 0,-1 2 0,1-1-258,0 10 0,0-1 0,2 3 258,0-2 0,2 3 0,-1 0 0,1-6 0,-1-5 0,0-6 0,0 2 0,-1 7 0,-1 1 0,-1-6 0,-1-5 0,-2-4 0,-1-4 0,-2-3 0,-11 7 0,-5-9 0,-4-12 0,-4-9 0,0-7 0,-13-21 774,8-28-774,20 2 0,7-5 0,7 1 0,7-1-413,7-10 0,8 1 413,4 11 0,6 2 0,3 1 0,5 0 0,-1 2-180,5-5 0,2 1-1383,-3 7 1,2-2-1,0 3 1563,12-7 0,-4 5 0,-20 16 0,-2 1 0,2 0 0,0-1 0</inkml:trace>
  <inkml:trace contextRef="#ctx0" brushRef="#br0" timeOffset="120264">22270 12524 28597,'37'-13'-307,"1"-1"1,1 1 0,0 4-1330,1 8 1,3 2 1420,17 2 0,-2-1 1,7-1-1,-29 2 1,1-1-1</inkml:trace>
  <inkml:trace contextRef="#ctx0" brushRef="#br0" timeOffset="120597">23301 12431 28671,'48'39'0,"-15"2"0,-3 10 0,-9 1 0,-4 5 0,-1 4-1072,-2-3 1,0 3-1,-1 1 1,-1-2 1071,-2-7 0,1-1 0,-2 0 0,-2-2 0,-1 12 0,-2-2 0,-4-7 589,-3-11 1,-5-4-590,-8 9 0,-7 1-1014,-8 1 0,-7-1 952,-5-8 0,-7-2 0,6-2 0,7-1 0,1-4 0,-9-11 0,0 1 0</inkml:trace>
  <inkml:trace contextRef="#ctx0" brushRef="#br0" timeOffset="121479">23829 11515 26855,'22'-43'437,"0"1"0,0 2 0,2 10-208,16 17-223,3 6 39,-1 8-45,-5 12-12,-7 9 1,-12 41 14,-21-25 0,-11 2 17,-11 2 1,-8 2-1,1-3 70,-3-1 1,8-1-283,24 26-905,49-60-223,0-7 0,10-4 0,-4 0-3596,-2 1 1,-2 0 4483,7-1 0,-4 0 0,5 1 1,-18 0-1</inkml:trace>
  <inkml:trace contextRef="#ctx0" brushRef="#br0" timeOffset="121972">24763 11575 27533,'33'-34'158,"1"-1"1,15 3 0,3 8-137,-17 18 1,0 5-342,14-2 0,-2 2 319,16 6 5,-13 5 389,-8 28-195,-29-8 1,-7 6-200,-7 18 0,-7 4 0,-1-3 0,-3 4-507,0-11 1,-2 6-1,-1 1 1,3-3 506,0-1 0,3-3 0,-1 4 0,1-2 0,0 4 0,0 1 0,2-1-187,3-2 0,1-1 0,1 1 0,0 0 187,0 3 0,1 0 0,0 0 0,0-1 0,0 0 0,1-2 0,0 1 0,0-2-237,0 14 1,0-1 0,1-5 236,-1-2 0,0-3 0,1 4 0,-3-1-82,-6-3 1,-5-1 81,-8 5 0,-8-3 0,-14-9 0,-7-6 0,5-10 0,-4-6 0,3-12 0,-5-5 0,2-2 0,-13-1 0,0-2-273,16-1 0,-2-1 1,4-1 272,-5-5 0,7-1 0,-7 2 0,37-6 0</inkml:trace>
  <inkml:trace contextRef="#ctx0" brushRef="#br0" timeOffset="122139">25665 13527 21248,'0'0'0</inkml:trace>
  <inkml:trace contextRef="#ctx0" brushRef="#br0" timeOffset="123810">9269 14033 28020,'1'42'164,"0"1"0,1-1 1,-2 0-118,-3 4 1,-1-1-48,2-10 0,-1 0-193,-2 10 1,0-2 192,0 5 134,3-9-336,11-13-441,8-13-2141,22-18 2784,-7-15 0,-1-3 0,6 2 0,5-20 0</inkml:trace>
  <inkml:trace contextRef="#ctx0" brushRef="#br0" timeOffset="123975">9102 13783 22464,'50'6'0,"1"1"0,-10-3 0,-1 1 0</inkml:trace>
  <inkml:trace contextRef="#ctx0" brushRef="#br0" timeOffset="124158">9799 14215 26239,'51'-17'-3277,"0"0"0,-5 0 0,-5 6 2741,-1 16 0,-18-4 0,-10 4 0</inkml:trace>
  <inkml:trace contextRef="#ctx0" brushRef="#br0" timeOffset="124290">9868 14398 25774,'45'-7'0,"0"-1"0,0 1 0,9-2 0,0 0 0</inkml:trace>
  <inkml:trace contextRef="#ctx0" brushRef="#br0" timeOffset="124458">10474 14106 28671,'-13'54'-1657,"-1"-1"0,3-5 0,0 1 0,2-4 1565,4-8 0,1-2 1,-2 6-1,0-4 1,0-10-1</inkml:trace>
  <inkml:trace contextRef="#ctx0" brushRef="#br0" timeOffset="125872">9503 11711 27219,'23'-39'194,"0"1"0,-1 3 1,0 8-145,12 18 34,-1 6-84,-3 12 0,-3 14-9,-14 7 1,-3 8 2,-2 8 1,-4 4-29,0 10 1,-2 0-184,-3-11 1,-3-4 216,1-9 0,0-5 22,-2-4 163,2-18-123,14-43-9,0 1 0,3-4-8,7-15 0,3-2-15,-3 7 1,0 3-20,1 4 1,-1 6-12,6 0-28,4 18 28,0 41 44,-13 4 1,-3 5-45,-3 3 0,-1 1 74,-2 7 0,-2-1-96,1 15-4894,-4-20 1,-1 0 4873,0 8 0,-1 0 0,-2-35 0</inkml:trace>
  <inkml:trace contextRef="#ctx0" brushRef="#br0" timeOffset="128008">17791 14369 27219,'-29'24'551,"10"11"1,4 11-502,7-3 1,3 5 0,-1 0-815,0 0 0,0 0 0,0 0 764,1 0 0,2-1 0,0-4 0,1 2 0,1-5 238,0-2 0,-1-1-238,1 23 39,-9-6 45,-3-25 336,-15-8-330,-34-29-78,6-9-44,2-5 1,-1-9-1705,17-9 0,5-6 1601,9 7 1,1-2 0,4 2 0,0-2 0,6 3 0,8-29-1</inkml:trace>
  <inkml:trace contextRef="#ctx0" brushRef="#br0" timeOffset="128206">17608 14091 24855,'48'-7'-1639,"0"1"1,-3 1-1,-6 2 1,-9 4 0,-8 1-1</inkml:trace>
  <inkml:trace contextRef="#ctx0" brushRef="#br0" timeOffset="128372">18170 14356 26150,'47'-6'-1752,"1"-1"1,-3 3-1,-1 1 1752,-8 0 0,-3 1 0,4 2 0,-2 0 0</inkml:trace>
  <inkml:trace contextRef="#ctx0" brushRef="#br0" timeOffset="128505">18188 14694 26525,'59'-5'-326,"0"-1"0,-11-2 1,1-3-1,-6 0 1,18-11-1,-26 7 1,1 0-1</inkml:trace>
  <inkml:trace contextRef="#ctx0" brushRef="#br0" timeOffset="128640">18707 14476 18806,'36'-12'0,"1"1"0,21-8 0</inkml:trace>
  <inkml:trace contextRef="#ctx0" brushRef="#br0" timeOffset="129271">19422 12569 26816,'-37'14'332,"0"-1"0,1 3 1,2 7-51,-2 27 1,5 10-647,9-15 1,0 3 0,3 2 340,3-3 1,0 3-1,3-1 1,2 0-586,-1 4 0,4 0 0,8-3-55,8-1 0,8-1 1,7-5 662,11-2 0,8-5 0,-4-3 0,-4-2 0,1-4 0,9 2 0,1 0 0</inkml:trace>
  <inkml:trace contextRef="#ctx0" brushRef="#br0" timeOffset="130006">18691 14503 27197,'12'-32'453,"4"-3"-363,4 7 28,4-6 89,-8 6 0,1-3-8,-3-1 1,0-1-200,-2 0 0,-1 1 0,2-23 0,-12 29 0,-1 9 0,-4 15 0,-1 13 0,-5 18 0,1 13 0,4-4 0,2 3 0,-2 25 0,3-22 0,2 1 0,5-4 0,3 0-838,0-6 0,2 0-1335,2-2 0,2-2 2173,16 12 0,-18-31 0,1-3 0</inkml:trace>
  <inkml:trace contextRef="#ctx0" brushRef="#br0" timeOffset="130157">18807 14824 28671,'52'-12'-21,"-1"0"1,1 0-1,-1 0 1,4 9-1,-4-2 1,2-23 0,1 0-1</inkml:trace>
  <inkml:trace contextRef="#ctx0" brushRef="#br0" timeOffset="131271">18105 12041 26570,'16'-47'532,"0"1"0,10 0 0,4 9-387,15 21-10,14 0-1,-25 21-95,-8 43-13,-17-8 0,-5 7-33,-6 18 1,-4 1-384,1-8 1,-3-2 386,-4-6 0,-1-5-25,-1 2 28,5-14 46,5-16-46,2-8 0,2-17 0,12-36 0,-2-2 0,1 7 0,1 0 511,7-24-511,1 0 0,0 7 0,6 7 0,0 25 0,3 41 0,-5 40 0,-15-24 0,-3 1 0,1 0 0,-1-2 0,-2 3 269,1-11-269,-1-10 0,11-15 0,13-39 0,-6 6 0,1-5 0,-2-1 0,0-1-181,2-4 0,-1 3 181,8-11 0,4 15 0,-8 38 0,-5 22 0,-11 35 0,-8 10-299,-2-33 0,0 2-965,-1 3 1,-1 1 1263,-4 8 0,-1-3 0,1 7 0,-6-1 0</inkml:trace>
  <inkml:trace contextRef="#ctx0" brushRef="#br0" timeOffset="133473">4117 15285 26754,'39'-6'-1943,"0"1"-2225,0 1 4168,14-8 0,-24 5 0,4-4 0</inkml:trace>
  <inkml:trace contextRef="#ctx0" brushRef="#br0" timeOffset="133688">5343 15200 15855,'28'-7'0,"-5"1"0</inkml:trace>
  <inkml:trace contextRef="#ctx0" brushRef="#br0" timeOffset="133870">6000 15153 18834,'42'-2'0,"-8"0"0</inkml:trace>
  <inkml:trace contextRef="#ctx0" brushRef="#br0" timeOffset="145014">3050 17669 25281,'-50'-17'549,"-1"0"0,9 3 0,3-2-465,8-3 0,1-7 46,-9-16 1,-3-10 0,4 2-128,1 1 0,1-3-938,4 6 1,-3-5-1,0-2 1,5 3 950,6 1 1,4 2 0,1 0-15,0-3 0,0-2 0,1 1-58,3 1 1,1-1-1,2 2 56,-2-14 0,4 4 349,3 14 0,4 1-486,8 0 0,5 2 42,10-8-73,17-4-107,3 36-5,0 17-56,-3 23 101,-7 20 992,-18-9 1,-8 7-781,-7 11 1,-9 7 0,-4 3 42,-3-9 0,-5 1 0,-2 1 0,-1 1 27,4-6 0,-1 2 0,-2 0 0,1-1 0,-1-3-310,-3 3 1,-1-3 0,0-2 0,3-3 336,-2-1 1,3-3 0,4-5 54,-3 15 330,13 3-333,44-33 0,18-10-154,-7-7 0,7-7 0,5-2 0,1-2-741,1-1 1,3-2 0,2-2-1,0 0 1,-2-1 381,-4 0 1,-1 0-1,-1-1 1,0-1-1,-3 1-677,7-4 0,-1 0 0,-3-1 0,-8 3 1064,3-5 0,-9 2 0,4-2 0,-10 2 0</inkml:trace>
  <inkml:trace contextRef="#ctx0" brushRef="#br0" timeOffset="145264">4084 16613 27040,'59'-17'13,"-1"1"0,1 1 0,0 4-108,-3 7 0,0 3-393,-4 0 1,0 0-2392,3-3 0,-3-1 2787,-12-1 1,-2 0-1,18-3 1,-31 0 0</inkml:trace>
  <inkml:trace contextRef="#ctx0" brushRef="#br0" timeOffset="145464">4371 16488 22375,'-19'52'1459,"-1"0"1,2 0 0,5-1-1174,11-8 0,3 2-603,-1 10 1,0 7 0,0 0 389,0 3 0,-1 1 0,0-1-541,0 2 1,1-1 0,-1-2 467,0-12 0,-1-1 0,0-4-462,-2 6 0,1-5-825,1-13 1,1 1 1286,-2 14 0,1-4 0,2-7 0,0-6 0</inkml:trace>
  <inkml:trace contextRef="#ctx0" brushRef="#br0" timeOffset="145865">4899 17388 25113,'10'46'790,"-3"-10"-599,-2-40-68,-2-17 185,-2-11 112,-15-4-174,-19 14 40,-8 29-15,3 19 1,2 10-141,12-6 1,2 4-185,-7 13 1,3 4 167,9 4 1,10 0-116,13-2 0,7-2 0,1-1 0,7-5-352,15-9 0,8-11-26,-4-12 0,6-9-1674,0-8 0,4-5 0,-2-3 2052,-2-5 0,-1-3 0,-2 1 0,15-2 0,-6-1 0,-19-2 0,0-1 0</inkml:trace>
  <inkml:trace contextRef="#ctx0" brushRef="#br0" timeOffset="146116">6049 17041 28412,'62'-21'-395,"0"-1"1,-22 3 0,-6 5 0,11 14 0</inkml:trace>
  <inkml:trace contextRef="#ctx0" brushRef="#br0" timeOffset="146281">5993 17417 28216,'64'-15'-107,"-1"0"1,-2-1 0,2-2 106,-3-4 0,4-3 0,-9 4 0,-16 6 0,-2 1 0,6-4 0,-1 1 0,0-1 0</inkml:trace>
  <inkml:trace contextRef="#ctx0" brushRef="#br0" timeOffset="148044">9184 16221 25982,'32'-35'203,"0"0"1,1 5-1,1 8-102,32 17-43,-32 5 1,0 8-11,13 20 0,-6 11-15,-17 1 1,-9 7-441,-6-2 1,-4 5 0,-6-2 450,-10 6 1,-7-4-40,-9-2 1,-1-6 287,-5 5-253,6-8 156,16-21-157,17-19-39,19-24 33,16-19-36,-18 17 1,2-2-269,0-3 0,1-2 271,1-2 0,-1 0-6,-1-2 0,-1 1-457,-1-1 1,-2 2 462,-2 3 0,-3 0 185,1-1 0,-3 2 162,-1-4-341,-2 6 55,-17 39 1261,-3 14-1230,-2 11 1,-1 8-54,4 7 1,2 4-27,1-9 0,2 3 0,3-3-8,3 12 1,9-4-34,13 1 0,8-7 323,-7-24 1,3-5-506,11 3 0,2-5-863,-2-8 1,-3-11 1072,-16-25 0,-2-2 0,24 13 0,-41-42 0</inkml:trace>
  <inkml:trace contextRef="#ctx0" brushRef="#br0" timeOffset="148363">8950 15780 27650,'39'-12'140,"-1"1"0,11 1 0,3 2-140,10 6 0,3 2-1058,-21-1 0,1 0 1,-1-1 1057,13-1 0,-3 0-12,-11-1 1,-3 0 841,21-3-965,-18-1-122,-5-5-6358,-28 6 6615,-21 2 0,-4 5 0,-8 2 0</inkml:trace>
  <inkml:trace contextRef="#ctx0" brushRef="#br0" timeOffset="148628">10572 16250 28671,'52'-9'-865,"-1"0"0,1 0 0,-7 1 0,-1 1 0,2-1 865,12-2 0,2-1 0,-7 2 0,-15 3 0,-2 0 0,3-2 0,0 1 0</inkml:trace>
  <inkml:trace contextRef="#ctx0" brushRef="#br0" timeOffset="149095">11448 15935 28671,'-10'35'0,"0"0"0,2-1 0,5 1-147,15 4 1,7-2-94,14 13-77,-5-22 1,4-4 311,21-10 68,-15-16 0,1-8 29,-3-11 1,-3-5 44,2 1 0,-4-3-68,-7-8 1,-6-2-70,-1-14 0,-5 5 0,-8 9 0,-1 14 0,-3 35 0,0 20 0,-1 10 0,-1 5 0,0 5-424,1-3 0,0 5 1,0-2 423,0-5 0,0-2 0,0 2 0,1 11 0,0 2 0,0-2-89,0-10 0,0 0 1,0 0 88,1 9 0,-1 0 0,-1-4 0,-1-2 0,-1-3 0,0-2 0,-3-5 0,-14 0 0,-32-15 0,1-18 0,13-11 0,-2-8-1802,-6-23 1,3-12 1801,16 8 0,4-4 0,-1 2 0,-9-7 0,4 2 0,13 3 0,0 0 0</inkml:trace>
  <inkml:trace contextRef="#ctx0" brushRef="#br0" timeOffset="149330">11227 15485 27902,'50'-17'37,"-1"-1"0,0 0 0,-1 2 0,0 0 0,-3 4-256,5 6 1,-1 4-2182,14-1 1,0 4 2035,-13 8 1,-4 1-1,-4-7 1,-7 1-1,0 17 1</inkml:trace>
  <inkml:trace contextRef="#ctx0" brushRef="#br0" timeOffset="149862">9414 17337 24654,'-39'0'1294,"1"0"0,-22 0-690,52 0-161,5 0-61,18-1-382,20-6 0,-1 1 0,11-1-811,6-1 1,11-1-1,6-1 1,3 0 810,-20 4 0,2-1 0,2 1 0,2 0 0,2-1 0,2 1 0,1-1-186,-6 2 1,3-1 0,2 0 0,2 0 0,0 0 0,1 0 0,0 0 0,-1 1 0,0-1 0,-2 1 185,2 0 0,-1 0 0,0 0 0,0 0 0,-1 0 0,0 0 0,1 1 0,-1 0 0,1 0-190,1 0 1,0 0-1,1 0 1,1 0 0,-2 1-1,0 0 1,-1 0-1,-2 0 1,-2 0 189,11-1 0,-3 2 0,-1-1 0,-2 0 0,-1 1 0,1-1 0,-2 1 0,0 0 0,-1 0 0,0 0 0,-1-1 0,-1 1 0,5-1 0,-1 1 0,-1-1 0,0 0 0,-1 0-49,-2-1 0,1 0 0,-1 0 0,-2 0 1,-5 0 48,7-1 0,-5 0 0,-3-1 0,18-1 0,-15-2 0,-30-1 1056,-23 4-1056,-6 0 2108,-1 0-2108,-2 4 787,34 8 1,-19-4 0,25 6 0</inkml:trace>
  <inkml:trace contextRef="#ctx0" brushRef="#br0" timeOffset="151253">9741 17771 23405,'-50'-5'606,"-1"-1"1,4 3 0,2 5-145,7 9 1,2 3-94,-20 13-109,15 0 1,2 2 75,-1 19-162,7 2-90,21-8 44,19-17 12,27 6-78,4-9-59,-7-9 0,2 0 5,11 1 0,-1-1-8,-9-1 0,-1 1 0,10 3 0,-1 4-39,-11 5 0,-4 2 33,5 18 6,-15-15 0,-6 1 0,-15 15 73,-15-14 0,-10 0 238,-10-3 1,-8-4-312,3-5 0,-3-1 0,1-4-434,-14 2 0,1-5 434,2-5 0,3-4 0,-7-11 0,6-16-964,29-14 964,50 8 0,10 1 0,-13-3 0,19 16 0,-1 1 0</inkml:trace>
  <inkml:trace contextRef="#ctx0" brushRef="#br0" timeOffset="151683">10389 17497 26329,'-36'18'509,"-1"-1"1,4 3 0,7 5-384,17 8 0,6 4-729,0 2 0,1 3 701,0 7 0,2 2-546,5 7 0,2 2 481,-2-14 1,0 1 0,3 4-34,2 3 0,2 6 0,2 0 0,-2-2 0,-2-6 0,0-2 0,1 0 0,-1 1 0,1 4 0,1 2 0,-1-3 0,-1-4 0,2 14 0,-3-8 0,-1 8 535,-6-29-535,-15-9 0,-29-14 0,5-16 0,-3-4 0,0 2 0,0-2 204,-4-4 1,2 0-205,-12-1 0,14 5 527,14 1-527,50-11 0,11-2 0,-21 8 0,22-6 0,-1 0 0</inkml:trace>
  <inkml:trace contextRef="#ctx0" brushRef="#br0" timeOffset="151884">10860 17589 27768,'-3'45'177,"0"1"0,3-1 1,1-3-178,6 16-498,1 1-1132,-3-5-2078,-3 1 3708,-19 6 0,12-27 0,-13-1 0</inkml:trace>
  <inkml:trace contextRef="#ctx0" brushRef="#br0" timeOffset="152052">10677 18195 27130,'48'-5'54,"0"1"1,-3-3-1,3 0 1,-4-1-878,2-3 0,-1 1-2144,14-2 1,0 1 2966,-20 7 0,-4 1 0,3 2 0,-8 1 0</inkml:trace>
  <inkml:trace contextRef="#ctx0" brushRef="#br0" timeOffset="152485">10911 18667 28233,'18'-42'146,"-1"0"0,11 2 0,3 10-146,13 17 0,15 11 0,-22 22 0,-8 15 0,-6 16 0,-14-6 0,-4 5 0,-2 2 0,-3 0 0,-5 9 0,-2-1 0,2-17 0,-2-4 0,-7 4 0</inkml:trace>
  <inkml:trace contextRef="#ctx0" brushRef="#br0" timeOffset="152485">11176 19049 28671,'-1'-20'0,"11"-14"0,4-8 0,0 1 0,1-3 0,1 0-545,8-18 0,3 2 545,2 0 0,2 5 0,-9 24 0,1 6 0,21-12 0,-6 20 0,3 38 0,-15 37 0,-13-13 0,-3 4-1468,0 4 0,-3-2-1204,-2-12 1,2-3 2943,12 7 1,-9-32-1,-1-9 1</inkml:trace>
  <inkml:trace contextRef="#ctx0" brushRef="#br0" timeOffset="152652">11974 18050 28126,'61'-7'-1096,"1"1"0,0-1 1,-5-1-4966,8-2 5877,-4-3 0,-29 5 0,-13 2 0</inkml:trace>
  <inkml:trace contextRef="#ctx0" brushRef="#br0" timeOffset="152852">12176 17856 28671,'-5'30'0,"5"27"-1415,6-13 1,2 5 1154,4 16 0,0-4 0,-2-5 1,5 5-1</inkml:trace>
  <inkml:trace contextRef="#ctx0" brushRef="#br0" timeOffset="153068">12814 17395 28671,'3'61'-744,"0"1"0,-1-11 1,0 1-1,-1-5-2216,0-8 0,-2-2 2960,-2 15 0,-1-4 0,-1-10 0,-3-13 0</inkml:trace>
  <inkml:trace contextRef="#ctx0" brushRef="#br0" timeOffset="153217">12722 18054 28278,'52'-16'-200,"1"-1"0,-4 1 0,3 1 200,-2 5 0,3 1 0,-6 1 0,15-5 0,-8 5 0,0 0 0</inkml:trace>
  <inkml:trace contextRef="#ctx0" brushRef="#br0" timeOffset="153783">12903 18467 28671,'38'-46'0,"0"0"0,-1 4 0,1 7 0,20 11-500,0 11 500,-5 9 164,-8 21-164,-26 9 0,-6 7 0,-6 13 0,-7 5-49,-5-7 0,-5 1 0,-1-1 31,-4 11 1,-4-2 9,-9-1 0,1-7 47,4-12 203,17-45-242,22-29 0,0 1 0,3-4-230,1 5 1,0 0 229,3-2 0,0 1 0,1 1 0,-1 2 0,0 5 0,0 1 0,18-17 0,4 18 0,-15 38 0,-6 40 0,-15 12 0,-9-22 0,-2 0 0,-1 9-113,-2-4 124,6-27 803,27-42-814,4-18 0,-4 6 0,2-1-422,-5 7 1,-1 1 421,1 1 0,1 1 0,20-19 0,6 14 0,-14 28 0,-4 39 0,-18 9-558,-12-8 1,-2 0-5033,0 15 5590,0-3 0,-1-21 0,-1-10 0</inkml:trace>
  <inkml:trace contextRef="#ctx0" brushRef="#br0" timeOffset="154837">10347 17560 27505,'31'-15'188,"1"1"1,12-1-1,5 3-170,-2 6 1,4 3 0,3 0-1116,-5-1 1,2 0-1,3-1 1,1 1 1105,8 0 1,2-1 0,2 1 0,0-1-333,-9 1 1,-1 1 0,2-1 0,-1 0 0,0 0 336,0 0 1,-2 1-1,2-1 1,0 0 0,3-1-22,1 1 1,2-1-1,2 0 1,1 0-1,-2 0 1,-1-1-102,-7 1 0,0 0 1,-2-1-1,0 1 0,0-1 1,0 1 107,8-1 0,0 0 0,-1-1 0,-2 1 0,-4 0-85,15-2 0,-5-1 1,-11 1 235,9-3 1022,-17 0-1173,-24 3 2079,-4 2-2079,-14 3 3107,-1 3-3186,3 0-239,8 0-4011,12 0 4329,17 1 0,-19-1 0,5 1 0</inkml:trace>
  <inkml:trace contextRef="#ctx0" brushRef="#br0" timeOffset="169649">16140 16800 24290,'24'60'700,"-12"-28"0,1 1-538,1 0 1,1 3 8,0 5 1,0 6 0,0-3-29,2 3 0,0 0-453,3 11 1,1-6 483,9-11 358,27-50-507,-26-8 0,1-5-565,3-1 1,3-4 0,0-2 541,3-6 0,1-4 0,4-4-201,-2 4 1,4-4-1,2-2 1,1-1 0,0 2 198,-9 8 1,2 0 0,-1 1 0,1-1 0,-1 1 0,1 0-368,7-8 1,1-1-1,0 2 1,-1 0-1,-2 4 379,3-1 1,0 3 0,-4 2 0,-5 6-16,5-2 0,-6 7 61,-9 4 1,-1 2-59,16-8 73,-11 5-73,-5 2 1029,-7 5-1029,-11 5 1392,-5 4-1493,-8 8 2269,3 4-3580,2 4-1939,1 8 3351,0 8 0,-3-12 0,-1 3 0</inkml:trace>
  <inkml:trace contextRef="#ctx0" brushRef="#br0" timeOffset="174941">791 11791 22352,'34'1'1098,"0"13"-645,-8 32-49,0 14-245,-13-26 1,0 3 108,2 15 1,0 0-519,-4-14 0,0-1 376,2 8 1,0-3 226,6-2 336,0-15-62,6-12 20,9-18-446,17-28-138,-10-6 1,6-12 0,-1 0-900,-5 5 0,-2 0 0,3-5 842,-7 9 1,2-3 0,0-2 0,1 1 0,-4 2-467,1-1 1,-2 2 0,-1 0 0,-1 2 459,7-11 0,-1 2 0,-1 2 0,-5 6 0,-1 1 0,0 1-382,-2 3 1,-1 0 0,-2 4 381,2-3 0,-2 3-42,1-1 0,-2 2 36,2-4 1556,-5 9-1500,-8 8 2220,-7 9-2237,-4 7 2015,-2 2-2098,1 1 68,3 1-774,1 5-2661,3 13 3417,0 19 0,-3-15 0,-2 6 0</inkml:trace>
  <inkml:trace contextRef="#ctx0" brushRef="#br0" timeOffset="176939">26494 12451 26178,'11'43'789,"3"14"-481,-5-20 45,12 2 353,35-32-538,-1-27 1,9-14-742,-15 6 0,5-4 0,1-4 0,1-2 573,-13 5 0,2-3 0,0-1 0,0-2 0,0 0 0,-2 2-373,5-5 1,-1 0-1,-1 0 1,0 0 0,-3 0 372,-2 1 0,-1 0 0,-1-1 0,-3 3 0,-3 2 0,1-1 0,-5 2 0,0 1 0,13-16 0,-2 2 0,-8 9 0,-2 3 0,-4 4 0,-2 4-567,3-4 183,-17 29-4316,-28 33 4700,-1 2 0,0 0 0,-6 8 0,-7 7 0</inkml:trace>
  <inkml:trace contextRef="#ctx0" brushRef="#br0" timeOffset="617992">16156 17014 22251,'-15'-38'1885,"0"0"0,-8-23-1745,22 53 22,3 7 90,7 16 118,6 14-185,8 20-6,-3-2 0,0 7-1061,0 5 1,0 2 900,0 0 1,0-2 2,-2-4 1,0-6 28,10 1 119,2-29 1,9-12-31,8-19 0,7-16 0,5-5-501,-9 4 1,3-4-1,3-3 1,1-3-1,0-2 361,-6 3 0,1-3 0,1-2 0,0-1 0,0 0 0,0-1 0,-2 2-236,-4 3 1,-1 0 0,0 0 0,-1 0 0,1 0 0,0-1-1,1 0 236,-2 1 0,3-1 0,0-1 0,0 0 0,-1 0 0,-1 3 0,-3 1 0,-3 4 0,9-8 0,-4 4 0,-2 2 0,2 0 0,8-6 0,1-1 0,-1 2 0,-6 6 525,5-2 1,-6 6-526,-14 11 0,-4 1 0,16-9 0,-28 17 1808,-10 5-1808,-6 4 2029,5 15-3446,3 1-2178,18 15-4281,3-4 7876,10-4 0,-17-10 0,-6-6 0</inkml:trace>
  <inkml:trace contextRef="#ctx0" brushRef="#br0" timeOffset="618142">19435 16352 26631,'-52'6'-1639,"-1"-1"1,-1 0-1,7-1 1,11 2 0,4-3-1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54:02.744"/>
    </inkml:context>
    <inkml:brush xml:id="br0">
      <inkml:brushProperty name="width" value="0.05292" units="cm"/>
      <inkml:brushProperty name="height" value="0.05292" units="cm"/>
      <inkml:brushProperty name="color" value="#0000FF"/>
    </inkml:brush>
    <inkml:brush xml:id="br1">
      <inkml:brushProperty name="width" value="0.09071" units="cm"/>
      <inkml:brushProperty name="height" value="0.09071" units="cm"/>
      <inkml:brushProperty name="color" value="#0000FF"/>
    </inkml:brush>
  </inkml:definitions>
  <inkml:trace contextRef="#ctx0" brushRef="#br0">10372 10227 24575,'0'0'0</inkml:trace>
  <inkml:trace contextRef="#ctx0" brushRef="#br1" timeOffset="16901">1174 12477 22918,'-22'-35'580,"-1"-1"1,3 5-1,0 7-496,0 17 0,-4 10-39,-6 13-6,-3 12 12,-3 16 94,3 7-27,16 3 0,4 3-102,6-22 1,4 1-389,1 21 1,8-2 382,20 2-11,-7-28 0,2-1-245,2 2 1,-1-1 210,1 1 1,-1 0-7,-2 0 1,-2 0-11,8 30 50,-12-5 53,-23-18 0,-7-1 116,-16 13-109,4-20 1,-4-3 213,-22-4 107,5-10 996,2-18-1187,23-41-184,25 7 0,8-4 2,2-2 0,6 0-388,10-6 0,5 4 380,-6 14 0,1 4-17,1 2 0,0 2 6,24-15-124,6 15 94,-12 25-43,-1 36 84,-20 7 0,-9 21-51,-7-16-402,9 12-68,6-14 1612,7-8-1007,-5-23-84,-6-25 90,-9-12 61,-5-14-33,-2-9 150,-5 8 1,-2-3 8,-3-2 1,0-2-136,1-7 1,1 1-104,-3 12 1,2 3-7,4-18-66,11 27-85,27 9 17,25 26 76,-19 14 0,0 7-45,-5 0 0,-4 4-512,-1 12 1,-7 3 460,-9-11 1,-5 0-124,-2 1 1,-3 0-48,-2-3 0,-2 2-984,-1 7 1,-5-2 1274,-21 18 0,14-8 0,-14-34 0</inkml:trace>
  <inkml:trace contextRef="#ctx0" brushRef="#br1" timeOffset="17200">1785 12192 26519,'13'40'-67,"1"0"0,-2-3 0,0-5-421,-1-1-50,0-7 342,-3-10 230,8-13 72,8-42-67,-5 9 1,1-2-24,-3-2 1,1 0-17,0 1 0,-1 5 0,5 8-78,-4 15 72,-3 31-801,-7 22 1,-4 12 806,-1-9 0,-2 3 0,0-2 0,1 12 0,0-4 0,-3-5 0,1-1 0</inkml:trace>
  <inkml:trace contextRef="#ctx0" brushRef="#br1" timeOffset="17415">922 14010 27393,'51'-19'-418,"1"-1"0,-1 0 0,0 1 0,7-2 0,4-2 0,2 1 0,-1 0 0,-3 1-97,2-1 0,-2 2 1,-2 0-1,0 1 1,-1 0-1,0 1 1,-3 0-1,-6 2 1,6-4-1,0 1 1</inkml:trace>
  <inkml:trace contextRef="#ctx0" brushRef="#br1" timeOffset="17565">2502 13413 15748,'0'0'0</inkml:trace>
  <inkml:trace contextRef="#ctx0" brushRef="#br1" timeOffset="24537">7377 4111 12505,'-52'-10'-10,"0"0"1,1 0 0,3 0 40,13 2 0,1-1 14,-30-6 140,11-2-180,8 1-5,10 3-801,-13-2-890,14 6 1691,-13 0 0,29 6 0,4 1 0</inkml:trace>
  <inkml:trace contextRef="#ctx0" brushRef="#br1" timeOffset="26994">1493 4704 18868,'-34'-18'2447,"7"5"-2027,23 8 57,2 4-197,2 0 23,6 0-208,33-2-67,3 0 0,10-1-8,8-1 1,8 0-1,-1 0-737,-3 0 0,-1 0 1,2 0 714,-10 1 1,2-1 0,0 1-1,-5 0 17,-2-1 0,-4 1 0,-1 1-15,18-3 0,-2 1 31,-9 0 0,-4 0-31,-9 0 0,-3 1 0,18-2 156,-32 3 180,-11 1-190,-7 1-1512,-3 1-478,-13 0-928,-16 0 2772,-5 5 0,-1-1 0,-4-1 0,-11 6 0</inkml:trace>
  <inkml:trace contextRef="#ctx0" brushRef="#br1" timeOffset="27302">1524 4679 20392,'-41'-2'918,"57"0"-874,21 0 1,16 1 0,0 0-27,-1-1 1,1 1 0,3-1-851,-4 0 1,3 0 0,0-1 0,-4 1 831,1-1 0,-3 1 0,-2-1 0,16-1 0,-4 0 484,-14 2 1,-2 0-451,-2-1 0,-4-1-34,9 1 529,3-2-680,-28 3-505,-8 1-1394,1 1 2508,6 0 0,-7 0 0,6 0 0</inkml:trace>
  <inkml:trace contextRef="#ctx0" brushRef="#br1" timeOffset="28354">4276 4728 21383,'52'-2'78,"1"0"0,-10 0 1,2 1-1,5 0-72,1 1 1,6 0 0,3-1 0,-1 1 0,-2 0-1178,1 0 0,-3 0 0,1 0 1,2 0 1170,1 0 0,3 0 0,1 0 0,-3 0 0,-6 0 0,6 0 0,-6 0 0,-3 0 346,15 1 1,-5-1-342,-14 1 1,-4 0 421,-5-1 0,-4 1-34,9 0 402,-13-1-840,-17 0 1325,-12 0-11111,24 6 9590,0-4 1,5 4-1,-12-5 1</inkml:trace>
  <inkml:trace contextRef="#ctx0" brushRef="#br1" timeOffset="30565">1114 6524 21853,'11'64'196,"-3"-18"1,-1 1-195,-1-14 1,-1 0 31,3 9 0,-1-3 234,2 0 236,2-14 1272,13-15-975,28-50-765,-24 19 1,1-4-642,12-18 1,0-3 635,-5 6 0,0 1-29,3-3 1,1 1 36,-1 0 1,1 1-40,-1 1 0,-1 2 0,-3 3 0,0 1 129,4-3 0,-1 3-631,-11 11 1,-2 1-2153,17-13-298,-27 44 2952,-28 41 0,10-20 0,-11 14 0</inkml:trace>
  <inkml:trace contextRef="#ctx0" brushRef="#br1" timeOffset="39455">10057 10093 21954,'39'-6'272,"-1"0"1,1-1 0,-1 1-200,26-1 22,-11 1 0,1 0-817,-11 2 1,-1 0 721,14-2 0,-2 1-26,-18 1 1,-3 0-7,26-2-2825,-3-1 2916,-38-3 1,3 4 0,-31 0 0</inkml:trace>
  <inkml:trace contextRef="#ctx0" brushRef="#br1" timeOffset="39684">10249 10107 22251,'48'0'284,"0"1"0,8-2 0,0-1-441,-3 1 0,0-1-571,0-1 0,-3-1-62,14-1-2021,-8-1 2811,-27 2 0,-7 1 0,-22 2 0</inkml:trace>
  <inkml:trace contextRef="#ctx0" brushRef="#br1" timeOffset="41005">5474 10891 21220,'36'-17'202,"4"3"-250,-5 8 1,2 3-329,22-5-203,-17 2 0,0-1-48,13-2-537,3-4 11,-24 2 81,-20 1 775,-30 5 95,-21 3 129,-4 2 409,-1 0-101,1 2 1233,-3 5 4,12 1-37,6 2-607,17-6 1,14-1-279,10-3-181,36 1-316,-14 0 1,4-2-21,11 0 1,-1-1-162,-8 1 0,-3 0 128,25-4 280,-40 2 941,-8 2-784,-11 0-252,-3 1-2820,-3 0 1,0 0 0</inkml:trace>
  <inkml:trace contextRef="#ctx0" brushRef="#br1" timeOffset="50786">3984 12709 23506,'-6'34'268,"1"0"1,0 2 0,1 2-152,1 9 1,1 2-48,0 0 0,0 2-27,0-5 0,-1 4 0,1-3-1722,0 8 0,-1 0 1642,1 11 1,0-2-359,1-24 1,0-3-1408,1 22 1802,9-18 0,-7-21 0,7-11 0</inkml:trace>
  <inkml:trace contextRef="#ctx0" brushRef="#br1" timeOffset="51004">4365 12743 26161,'0'65'155,"0"1"0,-2-13 1,0 3-1,0-3-315,-2 13 1,0-3-1461,0 2 1,-1-1 359,1-7 0,1-4-2795,-4 12 4203,-2-3 0,4-29 1,-2-5-1</inkml:trace>
  <inkml:trace contextRef="#ctx0" brushRef="#br1" timeOffset="51182">3959 13436 26810,'48'-28'-2470,"1"0"0,5 0 0,0 4-2446,-11 12 1,-1 2 4359,7-1 0,-3 1 0,5-2 0,-14 5 0</inkml:trace>
  <inkml:trace contextRef="#ctx0" brushRef="#br1" timeOffset="51517">4764 13389 25506,'-10'58'130,"1"1"1,1-5 0,2-5-126,5 2 90,1-6-39,3-6 124,7-11 21,6-14-44,7-6 224,4-17 123,9-30-213,-11-5-369,-11 10 1,-2-2 273,-5-23-56,-4-1-95,-7 5 78,-8 8-118,-7 12-55,-28 10-1406,-6 21 1456,-3 30 0,20-12 0,20 15 0</inkml:trace>
  <inkml:trace contextRef="#ctx0" brushRef="#br1" timeOffset="51701">5276 12874 17910,'0'0'0</inkml:trace>
  <inkml:trace contextRef="#ctx0" brushRef="#br1" timeOffset="51851">5338 13473 23937,'16'-34'0,"-1"0"0,10-20 0</inkml:trace>
  <inkml:trace contextRef="#ctx0" brushRef="#br1" timeOffset="53286">5287 12950 20974,'21'-16'358,"-4"1"-167,-10-3 229,-4 1 135,-2 1-180,-1 4 39,-5 3-414,1 5-179,-6 2-1821,1 7 2000,-1 6 0,4-4 0,1 3 0</inkml:trace>
  <inkml:trace contextRef="#ctx0" brushRef="#br1" timeOffset="56374">6466 13253 21780,'-18'26'2431,"5"-5"-1445,13-26-705,0-5 94,4-26-157,4 0-173,6-22-39,4 6-6,2-8 25,-5 13 0,-1-2-264,-3 12 1,-1-1 243,2-10 1,0 2 78,-1-13-239,-3 10 284,-4 8 11,-1 12-135,-2 8 35,-1 10-63,0 7 529,0 15-506,-1 12 0,-2 18 0,-1 14 17,1-5 0,1 6 13,0 4 1,1 4-131,1-13 1,2 3 0,2-2 97,2-6 0,2 0 0,1-5 10,3 6 1,4-7-9,25 10 33,-6-37 51,20-24-84,-13-12 0,-16 4 0,-1-5 11,-5-14 1,-3-5-12,-1-9 0,-3-1 2,1-2 1,-3 0-295,-2-1 0,-3 2 292,-4 16 0,-1 2 240,0-6 0,0 1-184,-1-14-51,0 13 12,0 43-11,0 27 67,-1 20-15,0-5 1,1 3-26,-1-10 1,1 1-34,-1 11 0,1 2-28,0-3 0,2-3-672,4 20-798,-1-25 0,4-3 1498,19 7 0,-13-20 0,4-6 0</inkml:trace>
  <inkml:trace contextRef="#ctx0" brushRef="#br1" timeOffset="56909">7341 13190 26659,'40'-40'34,"-4"8"-23,-11 32-11,-2 11 0,-2 9 6,-6 13 38,-6 11-44,-5-9 0,-4 4-25,-5 2 0,-3 0 25,3 1 0,-1-2 3,-5-5 0,-1-3 30,-2 1 51,1-8 280,8-18-364,20-34 0,4-7 5,0 2 1,1-1-468,13-23 462,-16 26 0,-1 0-44,15-29 44,-15 24 0,-2 1 11,5-13-22,-5 8 11,-12 38 89,-7 22 23,0 18 152,1-5 1,0 3-262,3 1 0,3 0-70,1 0 0,5-3-1429,25 19 1496,-1-41 0,1-6 0,6 2 0,7-6 0</inkml:trace>
  <inkml:trace contextRef="#ctx0" brushRef="#br1" timeOffset="57311">8119 12921 28205,'35'-8'-1584,"-1"1"1,19-3 0,2 1-966,-14 3 1,0 2 2381,21-3 1,-4 1 0,-13 2 0,-3 2 0</inkml:trace>
  <inkml:trace contextRef="#ctx0" brushRef="#br1" timeOffset="57442">8206 13188 26564,'48'-2'-1018,"1"0"1,6-4-1,1-5 1018,-12-3 0,1-2 0,-4 0 0,-3 2 0,-3 1 0,7-3 0,0-1 0</inkml:trace>
  <inkml:trace contextRef="#ctx0" brushRef="#br1" timeOffset="58091">9358 13173 28278,'-7'-56'50,"6"3"0,12 14-36,0 5 0,1-2-14,5-26-343,-5 19 1,0-1 345,-5 9 0,0 1-3,0 0 0,-1 1 84,4-30 132,-4 11-142,-1 12-74,-3 12 0,-1 24 0,-1 20 0,-2 25 0,-3 18 0,2-24 0,0 1 0,-2 2 0,2 2 0,-1 16 0,2 2 285,0-4 0,3 0-285,5 4 0,7-4 0,3-17 0,5-8 0,24 0 0,8-40 0,-12-16 0,-12-10 0,-1-8 0,-1-11 0,-2-3-624,1-1 0,-3-2 624,-4-2 0,-4 2 0,-7 21 0,-2 3-63,-1 3 0,-1 3 63,0-16 0,-2 19 0,-3 46 0,-2 13 0,-1 7 0,2 3 0,-1 2-245,-1 12 1,0-1 244,2-13 0,1-2 0,0-1 0,1 0 581,0-4 0,4 1-2312,9 4 0,7-2 1731,3-9 0,1-3 0,17 18 0,-5-26 0</inkml:trace>
  <inkml:trace contextRef="#ctx0" brushRef="#br1" timeOffset="58658">10198 12930 26301,'-15'55'252,"3"-3"-375,16-16-449,4-4 79,7-6-84,19-8 583,14-20 44,-1-12 303,1-17 135,-21-5 117,-5-2 22,-5 4-129,-7 4 12,-3 7-79,-5 8-358,-1 12 28,-1 40-101,0 8 47,0-7 1,0 3-48,0-5 0,0 3-6,-1 23 1,0 5-306,0-18 1,0 2-1,0 1 312,1-3 1,-1 2-1,0 1 1,1-3-395,-1 5 0,0-2 0,1-1 365,0-3 0,0-1 0,0-5-14,0 1 0,0-3 16,0-5 1,0-1-48,-3 25 73,-5-11 39,-5-11 118,-24-6 12,-16-16-169,-2-17 0,-2-21 0,25-21 0,18 1 0,8-7 0,11-10 0,11-3-243,3 9 1,5-1 0,3 3 154,-1 7 0,2 3 0,4 3-92,3 3 1,3 2 0,-1 5-668,3 3 0,-1 5 847,1 1 0,-2 4 0,3-2 0,-8 6 0</inkml:trace>
  <inkml:trace contextRef="#ctx0" brushRef="#br1" timeOffset="73503">11602 13121 26670,'-30'51'-318,"0"0"1,6-12 0,0 0-1672,-1 1 1,1-2-7843,-9 7 8259,5-14 1,13-15-1,7-11 1</inkml:trace>
  <inkml:trace contextRef="#ctx0" brushRef="#br1" timeOffset="74118">12733 12239 26631,'-8'56'295,"-1"-1"0,1 2 0,2 0-236,5 2 0,2-1-1231,-1-4 1,0-1 1171,0-8 0,0-2-67,1-3 0,1-2-161,4 27-7138,13-9 7463,6-33 1,-6-6 0,-2-26-1</inkml:trace>
  <inkml:trace contextRef="#ctx0" brushRef="#br1" timeOffset="74320">13050 12192 25046,'-4'60'819,"-1"1"1,1-3 0,1-1-731,2-7 1,1 0-265,-1-5 1,0 2 0,2 0-114,2-2 1,2 1-1,0-2-1250,-1 20 1,2-3-701,3-14 1,1-7-4076,3-8 6381,-7-18 1,-2-8 0,-4-6 0</inkml:trace>
  <inkml:trace contextRef="#ctx0" brushRef="#br1" timeOffset="74467">12771 12765 26262,'61'-11'-2715,"0"0"0,-6 1 0,-3 3 2552,-15 5 0,-4 2 0,3-1 0,-12 1 0</inkml:trace>
  <inkml:trace contextRef="#ctx0" brushRef="#br1" timeOffset="74902">13556 12934 27152,'-33'-10'358,"0"0"1,-27 7-258,25 48-45,3 10-56,8 3-1229,11 0 1229,6-5 447,31-6-481,1-22 34,24-7 208,-6-32-224,1-8 66,-5-17-8,-17 9 0,-1-4 87,-5 1 0,-3-1 309,1-1 1,-3 2-439,-2-6 0,-7 26 0,-2 28 0,0 13 0,3 15-284,1-8 1,4 0-4220,28 19 4503,-9-27 0,1-5 0,11-1 0,-3-21 0</inkml:trace>
  <inkml:trace contextRef="#ctx0" brushRef="#br1" timeOffset="75095">14119 12457 23293,'49'31'-2224,"-14"-12"1,-27-11-1</inkml:trace>
  <inkml:trace contextRef="#ctx0" brushRef="#br1" timeOffset="75234">14215 12838 12057,'27'-27'0,"0"0"0,17-17 0</inkml:trace>
  <inkml:trace contextRef="#ctx0" brushRef="#br1" timeOffset="76001">15300 12830 27925,'13'-44'92,"-1"11"1,0-1-82,8-17-242,-7 14 1,0-1 230,4-24 25,-8 15 1,-1-3-24,-3 3 1,0 2 47,0 0 1,-2 4-51,-2-14 164,-1 42-164,0 17 83,-1 19-81,-2 13 1,-1 7-3,1 11 0,1 5-411,-1-9 1,1 2-1,1-1 377,2 10 1,6-3-155,6-1 1,5-9 191,16-12-105,16-6 50,9-59 51,-29 0 0,-2-5 0,2-3 0,-3-4-278,-3-9 0,-5 0 303,-7 11 0,-2 0 42,-1 1 1,-1 1 611,-1 3 1,-2 2-512,1-18-168,-3 47 67,-12 59-84,7-20 0,0 4-319,-3 14 0,0 2-104,3-15 1,1-2-934,2 4 1,1-1 1372,7 6 0,1-3 0,-2 6 0,10-3 0</inkml:trace>
  <inkml:trace contextRef="#ctx0" brushRef="#br1" timeOffset="76388">16031 12743 26150,'46'-4'-109,"0"0"1,-4 1 0,-8 9-88,-11 46 168,-12-7 28,-4 17 0,-11-19 67,-7 3 258,0-17 313,-1-9-559,13-28-46,11-18 1,10-14 16,8-8-50,4-4 61,-11 14 1,1 0 286,11-18-298,-5 7-44,-18 32 78,-12 35-84,-5 11 0,-1 18-989,-1-11 1,7 0 988,25-6 0,2-2 0,-13 22 0,43-28 0</inkml:trace>
  <inkml:trace contextRef="#ctx0" brushRef="#br1" timeOffset="76583">16891 12417 27510,'51'-2'-734,"0"1"0,1-1 1,-1 1-858,-5 1 1,-1 0-1222,1-1 0,1 0 2812,2-2 0,-3 0 0,5 0 0,-7-2 0</inkml:trace>
  <inkml:trace contextRef="#ctx0" brushRef="#br1" timeOffset="76734">17074 12638 25466,'60'3'-1165,"1"1"0,-1-1 0,-1-1 0,-1-1 0,-6-4-1297,-5-7 0,-5-4 2256,1 1 1,-5 1 0,-2 0 0,-11 3 0</inkml:trace>
  <inkml:trace contextRef="#ctx0" brushRef="#br1" timeOffset="77016">17247 12174 21579,'0'-44'1889,"0"-1"1,1 3-1,-1 4-892,1-6-570,1 11-427,-2 18 0,1 19 0,-1 30 0,0-2 0,0 4-944,0 17 0,0 5 944,0-14 0,0 2 0,0 4 0,0-1 0,0 3 0,0 2 0,-1-3-200,-1 6 0,-1-2 1,0 4 199,-1 0 0,-2 5 0,1-3 0,0-8 0,-1-4 0,0-5 0,-3 5 0,1 0 0</inkml:trace>
  <inkml:trace contextRef="#ctx0" brushRef="#br1" timeOffset="77619">17927 12776 27678,'35'-42'134,"-1"1"1,0 0 0,-4 2-133,-10 10 1,-2 0 56,1-3 0,-1-2-15,6-18 1,-2-2 22,-6 13 1,-1-1-1,3-11 0,-3 1-13,-8 16 0,-1 6-54,1 3 0,-6 27 0,-8 48 0,3-13 0,0 2-285,-2 4 0,1 2 285,1 0 0,0 1 0,0 12 0,4 1-146,6-10 0,5-3 67,6-3 1,4-6-34,27-2 107,10-47-1,-14-18-132,-22 8 0,-1-4 138,-1-1 0,-2-3 42,5-16 0,-2-4 115,-4 4 0,-2 0-51,-1 3 1,-2 3-107,0-3-12,-12 59-10,-5 26 22,0 5 0,0 6-846,-1 4 1,5 3 782,8-4 0,4 2 1,-2-5-1,-5-5 1,1-5-1,13-2 1,0-1-1</inkml:trace>
  <inkml:trace contextRef="#ctx0" brushRef="#br1" timeOffset="78083">18968 12607 25489,'-11'39'-687,"1"0"1,0 27-255,34-46 253,5-8 385,2-7 303,3-8 17,0-9 1277,12-25 717,-8-9-1121,-4 0-190,-15 9-274,-13 22-186,-4 7-88,-6 32-152,-10 39 22,6-25 0,1 2-380,-4 12 0,0 1 391,4-10 1,0 1-34,-1 1 0,1 1-42,1 0 0,0 2-253,-2 16 1,1 4 182,2-24 0,0 0 0,0 1 69,-3 6 0,-1 0 0,0-3 37,-1 6 1,-3-6 5,-2-11 0,-3-7 78,-14-6 6,-8-12 45,-7-10-110,6-14 1,0-8-905,4-13 1,2-5-1724,0 0 1,4-3 2687,9-11 1,9 3-1,8 9 1,5 8-1</inkml:trace>
  <inkml:trace contextRef="#ctx0" brushRef="#br1" timeOffset="78251">19678 13195 19260,'0'0'0</inkml:trace>
  <inkml:trace contextRef="#ctx0" brushRef="#br1" timeOffset="88993">2556 15267 25270,'0'46'306,"0"0"1,0 0 0,0 21 0,1-1-216,1-19 1,1 0-1,-1-3-834,0 9 0,0-1 743,1 13 0,0-4 0,-1-24 0,0-3 503,2 22-794,0-15-494,-1-17-896,-2-23-1013,-2-24 1008,-6-24 862,2 14 1,-2-2 129,-3-10 0,-1-3 694,0-9 0,-1-5 73,2 14 0,0-1 0,1-4 579,0 0 1,-1-2-1,1-2 1,1 4 320,1-4 1,0 3 0,0-1-312,-1-6 1,1-1 0,2 8-400,5 11 1,3 7 173,9-17-325,9 23-96,31 12-16,-5 12-36,-13 10 0,1 8-6,2 16 0,-4 12 44,-8 14 1,-6 6-498,6 1 0,-7 2 513,-15-17 1,-6 1 0,-2-3-13,-5 4 0,-5-1 248,-3-8 0,-5 1 1,0-2-2182,-8 7 1,2-2 1926,6-4 0,3-5 0,-6-2 0,32-30 0</inkml:trace>
  <inkml:trace contextRef="#ctx0" brushRef="#br1" timeOffset="90312">2988 15686 25242,'-16'52'437,"4"1"-431,6-3-6,4-3 0,6-5-90,9-9-22,8-10-236,25-12 360,-2-24 77,-4-5 74,-16-20-163,-20 2 331,-26-21 94,-8 5-235,10 23 1,-2 2-34,-8-5-157,16 15 0,16 12-6,14-1-33,12 0-65,7 2 1,6 0-116,3 0 1,3 3 50,8 0 0,0 2 143,-13 3 0,-5 3 8,16 12 17,-32 6 39,-6 17 45,-2 7-39,1 9-40,0-16-10,3-12-12,0-19 17,2-6-11,-2-3 56,-2-8-29,-4-6 24,-6-28-7,-11-16-33,-2-2-5,-4 0 5,5 24-12,4 5-44,8 5-341,34-5-802,-6 10 0,4 0-919,12-8 1,2-2 1239,-8 4 0,-3-2 730,-6-1 0,-8-2 148,-9-15 1039,-15 12 0,-6-1 428,-7 0 1,-4 0-172,0-4 1,-2 1-87,-17-11-1070,15 23 22,14 33 698,5 22-633,5 24 0,2 11-168,-2-16 1,-1 1 0,2 2-537,3 11 0,2 2 1,0-3 476,-2-11 0,0-3 0,3-3-3,4 8 0,5-8-506,19 5 207,8-12-1,8-18-210,-14-17 1,3-8 234,0-10 1,-1-9 271,6-11 1,-4-6-270,-12 2 0,-7-4 466,-9-4 0,-5 1 290,-7-17 1931,-18 3-2154,-14 35 449,-12 51-595,5 24-104,20-6 0,5 2-346,5-11 1,4-1 337,6 0 0,5-2-348,21 23-222,11-28 0,11-7-121,-13-11 0,3-3 1,2-5 311,11-4 0,4-5 0,-3-3-155,-10 1 1,-2-2 0,-2-3 577,15-15 1,-7-4 271,-25 11 1,-4-1 898,11-19-324,-18 7 806,-18 10-1076,-34 31-430,-1 16-127,7 2 0,1 4 1,6 1 0,3 2-34,0 1 0,3 1-31,-11 29 827,16-25 1,8-2-878,25 6 50,32-29 14,-21-19 0,1-10-1,1-13 0,0-9 0,-5-2-695,0-9 1,-4-6 720,-3 4 1,0-5-1,-4-3-2,-8 11 1,-2-3 0,-1 0 0,-2 3 63,1-3 0,-1 2 0,-1 0-29,0 0 1,-1-1 0,-1 9-56,-3-9 39,-2 42-51,-1 26-5,-4 28-4,3 2 1,0 11-1,1 2-194,0 4 1,1 2-1,0 2-206,0-11 1,0 0 0,0 1 0,1-4-446,2 5 0,1-4 1,4-4-87,4 1 0,7-6 935,14-5 0,2-4 0,4 5 0,10 3 0</inkml:trace>
  <inkml:trace contextRef="#ctx0" brushRef="#br1" timeOffset="90711">6078 15165 28115,'16'45'27,"1"-1"0,-1 1 0,-1-1 0,0-1 0,-3 0-33,-2 1 0,-2 1 1,2-2-902,8 16 0,2-2 904,0-5 0,2-5 3,0-16 0,3-7 509,12-13-487,1-25 34,-2-13 36,-11-24 1,-3-11-159,-8 15 0,-1-1 1,0-3 65,0-8 0,1-3 0,-2 4 0,-4 10 0,0 3 0,-2 3-28,1-4 0,-2 8-202,1 11-3746,2 40 3976,2 52 0,-3-20 0,0 15 0</inkml:trace>
  <inkml:trace contextRef="#ctx0" brushRef="#br1" timeOffset="91295">7217 15396 25225,'-62'14'353,"-1"0"0,12-5 0,7 8-320,7 30 1,9 9 16,5-2 1,4-2-51,7-8 0,3-2 0,1-2 0,6-4 39,19 0-11,13-29-22,30-29 47,-28 5 0,0-6 25,7-10 1,-3-4 50,-5-2 0,-5 0 106,8-17-230,-18 19 91,-11 29-91,-4 20 1,0 11 11,0 17-6,2 6-11,13 12-6,2-21-44,13 0 50,0-29-11,22-17-6,-23-5 0,1-5 22,7-8 1,-1-2 11,-8 1 0,-2-1-17,-3 1 0,-3 2 0,5-1 17,-6 13-6,-4 7 146,-1 36-101,-6 17-132,-1-11 0,1 1-528,5 19-1419,12-18-2608,9-28 4631,22-30 0,-25 15 0,6-18 0</inkml:trace>
  <inkml:trace contextRef="#ctx0" brushRef="#br1" timeOffset="91445">7896 15176 13900,'-16'63'0,"3"-13"0</inkml:trace>
  <inkml:trace contextRef="#ctx0" brushRef="#br1" timeOffset="92160">8453 15550 27051,'-34'4'143,"1"0"0,-30 15-90,43 7 0,3 4-53,-18 27 0,9-3-542,11-9 492,7-8 226,36-13-98,25-20-78,10-14-129,-26-3 0,-1-4 129,10-19 70,-20 6 0,-2-2 56,-7 3 0,-1 0 372,11-26-498,-18 23-39,-8 35 44,-1 17 351,0 15-356,0 6-45,6 13-100,21-16 27,19-8 118,5-29 0,4-16 11,-19-13 68,7-19-46,-8-1 1,-1 5-34,-16 17 0,-8 30 34,-7 13-34,1 12-51,0 5-240,6 8 39,7-13 241,10-5 11,-1-23 0,2-14-34,-7-10 45,13-21-5,2 1 117,7 2-72,-13 18 16,-9 29-67,-11 11 0,-1 11-521,3 2-4918,26-2 5439,17-12 0,-13-5 0,-2-11 0</inkml:trace>
  <inkml:trace contextRef="#ctx0" brushRef="#br1" timeOffset="92628">9719 15401 27342,'-36'37'58,"-1"0"0,4-2 0,7 0-58,16 15-336,4-1-101,14-3-179,16-9-45,20-10-207,19-12 520,-25-10 1,2-3 154,21-7 0,0-4-232,-15 1 1,0-2 488,12-7 1,-3-4 103,-22 2 0,-5-2 4,-2-2 1,-3-2 241,13-24 51,-21 15 1,-6-1 217,-6-14-196,-31 18-196,-7 41-207,8 11 0,1 6 189,7 4 1,4 2-207,1 1 1,2 1-68,3 0 0,5 0 19,8 5 1,10-3-519,17-11 1,8-5 179,0 3 0,3-7-387,15-14 1,2-9 489,-13-2 0,-2-4 73,1-6 1,-2-4 116,-4 0 1,0-4-3,2-10 0,-5-2-1808,-6-16 1836,-46 8 0,-4 29 0,-27 21 0</inkml:trace>
  <inkml:trace contextRef="#ctx0" brushRef="#br1" timeOffset="93393">4307 16880 26312,'-50'-28'157,"-1"16"-152,6 41 46,-2 11-18,18-7 1,3 4 8,7 1 0,6 2 36,7 7 1,9 0-79,8-12 0,7-3-591,11-2 0,6-6 591,-3-6 0,3-2-134,15 8 0,-1 0 50,-13-6 0,-2 0-131,8 6 0,-4 0 137,-7 7 33,-16-1 146,-42 9 0,-10-11 67,-12-7 0,-9-4-56,6-8 0,-1-3-224,-8 2 0,2-10-2319,17-16 0,8-9-7400,4-20 9751,31 4 1,7 0 0,6 4-1,1 6 1</inkml:trace>
  <inkml:trace contextRef="#ctx0" brushRef="#br1" timeOffset="93693">4797 16619 25264,'22'29'-165,"0"0"1,-1 0 0,-7 0 159,-18 21 41,-4-15 1,-3-1-4,-4 14 214,-4 4-57,13-31-21,38-11-727,2-15 1,8-6 557,2-2 0,8-4 0,0-1 0,-5 3 0,6-2 0,-2-1 0,-3-1 0,1-1 0,-1 1 0</inkml:trace>
  <inkml:trace contextRef="#ctx0" brushRef="#br1" timeOffset="93845">5579 17148 20688,'59'-7'-1019,"1"1"1,-15 1 0,-9 1 0,-11 1 0</inkml:trace>
  <inkml:trace contextRef="#ctx0" brushRef="#br1" timeOffset="93960">5617 17393 24706,'54'-3'-173,"1"1"0,0 0 0,-1 0 0,5 7 0,-5-3 1,2-15-1,0 1 0</inkml:trace>
  <inkml:trace contextRef="#ctx0" brushRef="#br1" timeOffset="94243">7658 16611 27494,'-18'54'100,"1"0"1,1-1 0,4 1-390,8 10 1,4 2-2486,0-19 1,1 0-1,1 1 2774,-1 4 0,0 0 0,1-4 0,1 1 0,0-6 0,0 8 0</inkml:trace>
  <inkml:trace contextRef="#ctx0" brushRef="#br1" timeOffset="94493">6722 17557 27639,'59'-2'57,"0"0"0,1-1 0,1 0 1,2 0-1,3-1-51,-12 0 1,2 0 0,3-1 0,-1 0-1,-2 0-623,9-1 0,-1 1 1,0-1-1,0 0 610,3-1 0,2 1 0,-3 0 0,-5 0 7,-8 0 0,-5 1 0,-5 0-39,-5 1 0,-9 0 780,-11 1-1396,-9 0-2105,-22 2 2760,-42 2 0,26 0 0,-22 1 0</inkml:trace>
  <inkml:trace contextRef="#ctx0" brushRef="#br1" timeOffset="94960">6332 18048 27001,'54'-23'78,"-1"-1"0,-3 6 1,-5 10-62,2 30-1,-21 8 1,-5 5-17,3 23-550,-11-14 0,-5 1 530,-12-9 0,-4-2 14,-1 3 1,-5-1-9,-4-1 0,-6 0-53,-17 9 0,-7-2 140,0-9 1,-4-3-74,-6 0 0,0-6 25,16-14 1,5-8 183,-10-18-125,35-19-53,17 3 0,8-2-6,10-2 0,7 1-3,12-5 1,5 4-23,-4 10 0,1 5-3,-1 8 0,-2 5-47,9 8 204,4 27-2266,-27-6 1,-1 2 2111,5 6 0,-2 0 0,4 11 0,-7-18 0</inkml:trace>
  <inkml:trace contextRef="#ctx0" brushRef="#br1" timeOffset="95176">7036 17985 28098,'-5'42'106,"0"-1"1,1-1 0,0 1-214,2 4 1,0-1-534,1-10 0,-2 1-368,0 7 0,0-1-3614,-3 6 4680,4-10 0,0-18 1,2-8-1</inkml:trace>
  <inkml:trace contextRef="#ctx0" brushRef="#br1" timeOffset="95379">7290 18259 26928,'51'-18'-112,"0"-1"0,13-1 0,0 3-1804,-14 8 1,-2 2-430,2-2 1,-2-1 2344,-3-2 0,-7 1 0,-10 1 0,-6-1 0</inkml:trace>
  <inkml:trace contextRef="#ctx0" brushRef="#br1" timeOffset="95543">7682 17981 27667,'-9'58'255,"0"1"1,1-12 0,2 0-662,5 2 0,2-1 317,-3 2 0,0-4 1,1 7-1,-4 5 0</inkml:trace>
  <inkml:trace contextRef="#ctx0" brushRef="#br1" timeOffset="96862">6735 6533 16572,'-37'-18'384,"0"1"1,2 0-1,3 4 31,6 9-96,-6 1-84,-24 1-106,-9 13-28,31-5 0,1 1 5,1 4 1,2 3 61,-10 13 375,-8 18-39,10 9-328,19-18 1,3 1 80,0 22-72,10-1 118,6-17-135,6 0 0,4-1 79,10-3-186,7-2 40,25 2-65,-18-22 1,3-3-37,11 2 0,2-3-201,-8-5 0,-1-2 223,0-1 1,-3-2-23,12-1 6,7 0 100,-8-5-106,-6-1 6,-11-6 55,-14 0-55,-1-4 11,-2-1 435,1-3-379,-4-5-68,4-23 45,-10 16 1,-2-3-40,1-11 0,-1 0 6,-2 6 0,-2 2 0,-3 0 0,-1 3-17,-7-11-331,-18-8 331,0 32 0,-2 2 0,-1-13 0,-15 17 0</inkml:trace>
  <inkml:trace contextRef="#ctx0" brushRef="#br1" timeOffset="98980">8204 17878 25214,'22'-41'806,"1"-1"1,15 1 0,1 17-572,6 54-219,-13-14 1,-4 4-331,-14 17 1,-7 6 324,-3-8 0,-2 1 11,-4 2 1,-3 0-23,-2 1 0,-4 0-9,-14 16 1,-8 0-23,-7-4 0,-3-2 28,0-2 1,-1-4-21,2-12 1,2-9 67,-6-9 235,11-29-235,11-13-17,14-9 0,8-6-37,9 2 1,6 0 26,4-5 0,7 6-18,8 11 0,5 11 6,24 13 55,-3 27-61,-18 15-70,-12-7 0,2 1-879,-1-3 0,0-1-110,1-1 0,-1-2-3024,23 3 4170,-8-40 1,-21 9 0,2-12 0</inkml:trace>
  <inkml:trace contextRef="#ctx0" brushRef="#br1" timeOffset="99131">8759 17861 25674,'54'-15'-543,"0"1"1,6-3-1,-7 3 1,-12 3 0,2-1-1</inkml:trace>
  <inkml:trace contextRef="#ctx0" brushRef="#br1" timeOffset="99513">8781 17798 25690,'-8'44'88,"0"0"0,3 0 0,5-4-83,17-9-5,4-2 95,6-9-95,0-10 0,3 1-5,3-1-23,1 3-6,1 3-95,6 16 68,-14 10 212,-9 19 73,-28-12 291,-19-1-5,-13-20-166,10-10 1,-3-3-315,2-4 1,0-4-2153,-31 2-2628,31-31 4750,46-35 0,-3 24 0,16-10 0</inkml:trace>
  <inkml:trace contextRef="#ctx0" brushRef="#br1" timeOffset="99663">9128 18155 26273,'47'-3'-430,"0"1"0,0 0 0,18-5 0,-5-2 0,-23 4 0,-5-2 1,12-7-1</inkml:trace>
  <inkml:trace contextRef="#ctx0" brushRef="#br1" timeOffset="99980">9703 17907 28014,'49'-11'136,"0"-1"1,-4 1-1,-5 6-136,-1 14-5,-7 6-57,-11 9-162,-11 24 179,-35 11 50,13-28 1,-2 0-3,-11 0 0,-2-3 36,-11 9 84,-6 1 62,21-15-101,20-4-504,59-30-342,-24 4 1,2-3-2356,20-8 0,5-4 3117,-15 3 0,0-1 0,-3 3 0,-4 1 0,-3 0 0,7-2 0,0-1 0</inkml:trace>
  <inkml:trace contextRef="#ctx0" brushRef="#br1" timeOffset="100632">11047 16087 20380,'-49'-20'498,"0"-1"1,5 2-1,3 6 321,-16 22-450,19 7 35,-3 14-12,26 7-23,8 7 1,6 6-51,8-8 0,5 4-39,1 7 1,1 1-764,4 3 0,0 2 584,1 4 0,-2 1-15,-4-8 1,-3 1-515,-3-12 1,-1 2 0,0 1 462,-2 3 1,0 2-1,0 1 25,-2 2 0,0 1 0,-1 0 7,0-2 0,0 0 0,-3 2-248,-1-7 0,-2 1 0,-2 1 0,1 0 231,-1-1 1,-1-1-1,0 2 1,-2 0-9,-3 11 0,-2 2 0,0-1 0,0-3-20,-1 4 1,1-3-1,0-2-22,-1-2 0,1-1 0,1-5 3,1-5 0,2-2-6,-1 7 1,2 1 50,2-1 0,3 0-48,3 1 0,5-3-26,3-11 1,6-6-227,27 1-84,14-28-185,11-16 179,-28 3 1,2-4-975,20-13 0,4-9 1268,-20 7 1,2-4-1,-1 0 1,-3 3-1,14-6 1,-2 1-1,-15 3 1,1 0-1,-1 0 1</inkml:trace>
  <inkml:trace contextRef="#ctx0" brushRef="#br1" timeOffset="101863">11920 16557 24290,'-49'23'297,"1"-5"-264,14-13 46,-2-2 341,-7-7-28,12-16-157,6-13-106,37-16 28,10 9-123,21 7 66,-3 21-10,15 10 224,-1 38-180,-24-2 0,-4 5-117,-7 3 0,-4 3-324,-5 7 0,-4 0 351,-3-11 1,-3-1-42,-3 0 0,-4 0 30,1-1 1,-5 0-137,-13 10 0,-7 0 128,-5-7 1,-4-3-26,-10 1 0,-2-7 25,11-10 0,0-9-11,6-11 0,3-7-14,-3-14-5,13-37-12,18-8 17,13-1 5,19 13 46,7 31 588,5 9-645,2 7 80,-12 14 0,2 7-77,1 4 0,1 3-591,10 11 1,-1 2-627,-9-7 0,-1-1-783,1-5 1,0-4 2002,27-4 0,-28-9 0,3-5 0</inkml:trace>
  <inkml:trace contextRef="#ctx0" brushRef="#br1" timeOffset="102198">12386 16726 25886,'-9'48'340,"0"0"0,1-2 0,3-2-321,4-9 1,3-1-15,1 0 1,2 0 44,9 28-25,2-27 1,7-4-21,33 5 40,1-6-39,2-39-6,-21-16 42,-17-3 0,-4-8 19,-4-5 1,-4-5 2,-1-13 1,-8-3-65,-12 0 0,-5 3-434,1 13 1,-4 6 315,-5 7 1,-2 8-1087,-12 10-1720,-2 23 2924,1 34 0,18-19 0,3 16 0</inkml:trace>
  <inkml:trace contextRef="#ctx0" brushRef="#br1" timeOffset="102480">13455 16593 26581,'-31'57'274,"-1"1"0,3-5 1,0-1-275,3-2 0,2-4-738,6-12 0,1-1 150,-4 8 1,2-2-1441,1-4-1446,6-16 3474,4-30 0,5 6 0,1-15 0</inkml:trace>
  <inkml:trace contextRef="#ctx0" brushRef="#br1" timeOffset="102646">13181 16668 23623,'19'57'1071,"0"-1"1,-2-11 0,2-1-1083,13 7 0,4-5-1514,-6-17 1,3-4 1524,22 11 0,0-6 0,-5-6 0,9-5 0</inkml:trace>
  <inkml:trace contextRef="#ctx0" brushRef="#br1" timeOffset="103231">14329 16312 26256,'6'38'442,"0"0"1,0 2-1,-2-1-406,-3-5 1,-1 2-20,1 17 0,-1 4-306,0 1 1,0-1-1133,0-1 1,0-3-437,0-6 0,0-5 1857,3 5 0,-2-22 0,2-7 0</inkml:trace>
  <inkml:trace contextRef="#ctx0" brushRef="#br1" timeOffset="103397">14690 16789 27387,'28'-44'-1297,"12"-1"1,-19 34-1,3-3 1</inkml:trace>
  <inkml:trace contextRef="#ctx0" brushRef="#br1" timeOffset="103833">15068 16437 27040,'48'-33'121,"-1"0"0,7 3 1,-3 8-256,4 22-102,-4 10 74,-26 14-90,-23 9 202,-32 24 69,12-27 1,-3 0-18,-7 5 1,0-1 149,-9 12-152,18-14 134,19-17-56,28 4-89,-1-6 11,24 4-207,4 5 17,-9 10 156,-7 2 34,-20 4 17,-20-9 56,-12 0 106,-11-1-70,-5-10 0,-5 0-73,-2-3 1,0-1-768,-3 1 0,2-5-4108,-8-7 4839,58-39 0,-2 17 0,21-16 0</inkml:trace>
  <inkml:trace contextRef="#ctx0" brushRef="#br1" timeOffset="104132">15884 16593 25012,'-32'56'631,"0"0"0,4-4 1,8-2-548,13 9 50,11-4-128,14-5-1,11-11-5,15-10-9,-8-18 1,4-6 25,-1-10 0,-1-5 39,1 0 0,-2-4-53,-6-9 0,-7-5 36,-2-24 22,-14 8 1,-5-4-132,-4-2 0,-5-1-1333,-10-6 0,-7 4 1334,-5 13 1,-3 7-1,-14-3 1,9 30 0</inkml:trace>
  <inkml:trace contextRef="#ctx0" brushRef="#br1" timeOffset="104364">16918 16497 27880,'-45'29'173,"1"0"1,2 0 0,7 3-174,17-3 0,4 2-416,-1 1 1,1 0-722,-8 29-1703,1-4-1736,4-13 4576,-2-12 0,9-17 0,0-8 0</inkml:trace>
  <inkml:trace contextRef="#ctx0" brushRef="#br1" timeOffset="104549">16621 16555 20823,'2'-10'5573,"-1"2"-4061,-1 8-1266,38 58-122,-11-21-124,2 5 0,6 2-348,0-12 1,1-3-1175,-7-6 1,2-3-1036,10 3 1,3-5 2556,-4-9 0,-4-5 0,6 0 0,0-4 0</inkml:trace>
  <inkml:trace contextRef="#ctx0" brushRef="#br1" timeOffset="104733">17352 16247 27830,'0'61'-605,"0"-1"0,2-4 0,1-4-1218,1-18 0,2-2 1576,4 8 1,1-2 0,2 4 0,1 0 0</inkml:trace>
  <inkml:trace contextRef="#ctx0" brushRef="#br1" timeOffset="104882">17620 16722 23702,'29'-36'-1665,"0"1"0,11-18 0,-27 46 0</inkml:trace>
  <inkml:trace contextRef="#ctx0" brushRef="#br1" timeOffset="105297">17989 16279 25091,'33'-36'474,"0"0"0,-3 4 1,1 7-419,29 15-56,-20 6-28,11 17-381,-35 15 308,-17 22 95,-24 8 23,-3-12-17,-5-1 79,21-23 61,10 2-135,42-5-218,23-1 95,-18-6 1,0 1 80,-8-2 1,-3 0 31,16 14 10,-35-1 354,-17 14 229,-37 6-488,9-16 1,-3-2-101,-1-5 0,-1-2-92,2-2 0,3-2-1354,-4 1-2256,16-7 3702,14-10 0,6 0 0,5-5 0</inkml:trace>
  <inkml:trace contextRef="#ctx0" brushRef="#br1" timeOffset="105581">18863 16285 23287,'-12'45'657,"0"1"0,3-3 1,1-3-530,3 15-43,10-3 72,11-6-157,13-7 64,3-21 1,5-5-32,21 3-128,-18-10 1,1-4 520,14-15 65,-21-6 1,-4-7-366,-7-8 0,-6-6-126,1-12 0,-9-3-219,-12 10 1,-9 3-348,-11 1 1,-9 7-2242,-16 14 0,-11 8 2807,-2 4 0,-7 3 0,6 1 0,8-1 0,1 2 0,-13 3 0,-1-1 0</inkml:trace>
  <inkml:trace contextRef="#ctx0" brushRef="#br1" timeOffset="106820">13117 17887 26166,'34'-12'82,"0"1"0,3 0 1,0 2-83,1 4 0,2 1-580,14 0 0,0 0-1490,-9 1 1,-2 0 271,-4 1 0,-7 0 1798,-15 1 0,-21 1 0,-13 0 0</inkml:trace>
  <inkml:trace contextRef="#ctx0" brushRef="#br1" timeOffset="107069">13368 17756 24351,'-17'-34'1084,"-1"1"0,-10-21-776,21 62 56,3 9-123,-2 16-45,4 1 0,1 6-196,-1 8 0,1 1-34,1 1 1,-1 1-695,1-1 1,1-1-637,2-10 0,1 0 1364,1 11 0,1-3 0,2 7 0,1 4 0</inkml:trace>
  <inkml:trace contextRef="#ctx0" brushRef="#br1" timeOffset="108051">14777 17898 24307,'-25'18'968,"4"-4"-670,10-14-113,5-6 22,2-4-146,6-8-27,9-3 84,24-10 38,19 7-156,1 3 135,-2 18-96,-20 20 28,-15 10 0,-3 8-42,-4 11 1,-4 6-10,-4-6 1,-4 4 0,-1-2-547,-5 16 0,-6-2 530,-6-1 0,-5-4-17,1-16 1,-2-4-10,-2-2 1,-1-2-79,1-3 1,-2-3 80,-6-3 1,-1-6-6,-17-13 28,10-49 0,32-15-194,16 16 0,7 0 194,1 12 0,4 2 3,12-3 0,5 4 2,1 9 1,4 6-6,7 3 0,1 7-149,-10 8 1,-2 5-620,-4 5 1,-2 3-2504,15 14 3271,9 5 0,-24-18 0,3-1 0</inkml:trace>
  <inkml:trace contextRef="#ctx0" brushRef="#br1" timeOffset="108367">15365 17658 27264,'-12'60'142,"0"0"0,1-5 0,3-3-142,8-10 0,0-3-244,-1-4 0,-2 0-296,2 2 0,-2-3 478,-1 2 62,4-20-22,9-17 22,11-3-6,28-5-123,-5 3-633,20-1-672,-16 7-1887,0 0-734,-6 2 4055,0 2 0,-21-1 0,-3-1 0</inkml:trace>
  <inkml:trace contextRef="#ctx0" brushRef="#br1" timeOffset="108568">15650 17974 27006,'-12'-23'964,"2"17"-908,5 37 0,5 20-364,-2-3 0,1 3-2065,-1-6 0,1 2 0,0-1-2543,0 7 1,0-2 4296,4-3 1,-1-7 0,-1-10 0,4-12-1</inkml:trace>
  <inkml:trace contextRef="#ctx0" brushRef="#br1" timeOffset="108786">16414 17905 27863,'-36'47'63,"0"-1"1,-3 9 0,5-1-1913,16-14 1,0-1 1848,-7-1 0,1-2 0,-1 10 0,2-30 0</inkml:trace>
  <inkml:trace contextRef="#ctx0" brushRef="#br1" timeOffset="108936">16131 18032 25926,'45'41'-64,"-1"1"1,1-1 0,-3-10 0,4-1 0,-3-2-1,-6-2 1,-2 6 0,-3-5 0,11-5 0,0-1 0</inkml:trace>
  <inkml:trace contextRef="#ctx0" brushRef="#br1" timeOffset="109168">16838 17693 27516,'-3'55'229,"1"0"1,-1-1 0,2-4-186,2-13 1,2-1-45,-2 0 0,1 2-328,4 14 1,0 2-2289,2-4 1,1 1 2505,3 2 1,0-4 0,4 9-1,-1-33 1</inkml:trace>
  <inkml:trace contextRef="#ctx0" brushRef="#br1" timeOffset="109352">17201 18170 27662,'0'-38'-4134,"10"-1"-5697,12 25 9470,5-7 1,-14 11 0,-3 1-1</inkml:trace>
  <inkml:trace contextRef="#ctx0" brushRef="#br1" timeOffset="109767">17787 17504 27174,'-21'49'214,"0"1"0,0-1 1,-5 9-1,6-1-211,12-3 0,5 0-12,4-4 1,6-3-93,9-4 0,3-3-33,-1-1 0,4-5 44,8-10 0,3-7-167,22-8 128,1-8 123,-2-13 6,-6-9 0,-11-14 42,-22 4 0,-6-3 434,-15-31-286,-13 31 1,-8 5-191,-28-9 25,17 34 1,-1 7-26,-17 20-824,21 4 1,7 10 823,17 18 0,6 2 0,-11-21 0,5-2 0,18 6 0,0 0 0</inkml:trace>
  <inkml:trace contextRef="#ctx0" brushRef="#br1" timeOffset="110002">18747 17709 28003,'-32'35'14,"-1"0"0,1 0 0,-7 6 0,5 0-395,11-2 1,5-1-4482,-5 24 4862,11-25 0,3-4 0,8-26 0</inkml:trace>
  <inkml:trace contextRef="#ctx0" brushRef="#br1" timeOffset="110151">18491 17803 16695,'0'-12'6503,"0"4"-5120,0 8-229,0 0-1131,36 65-317,-4-28-1461,-1-2 0,6 6 0,2-6 1626,10-5 1,0-5-1,-8 0 1,-2-4-1,20 3 1</inkml:trace>
  <inkml:trace contextRef="#ctx0" brushRef="#br1" timeOffset="110418">19431 17475 26827,'0'39'263,"0"1"0,0-2 1,0-1-259,0 26-555,0-1 550,-1-2-437,1-5-929,-1-5-2090,0-3-2588,0-7 6092,0-6 1,1-16 0,0-8 0</inkml:trace>
  <inkml:trace contextRef="#ctx0" brushRef="#br1" timeOffset="110602">19810 17983 26592,'28'-36'-1149,"1"-1"1,-1 3 0,-9 7 0,-15 20 0,-1 1 0</inkml:trace>
  <inkml:trace contextRef="#ctx0" brushRef="#br1" timeOffset="110983">20431 17192 25959,'-25'39'226,"0"-1"1,0 1 0,-11 18 0,5-2-221,11-10 0,4-2-814,1 2 1,2 0 829,3-2 1,2 0-23,2-3 0,3-1-56,4-3 0,4-2 325,17 26-487,19-13 167,15-13 15,-11-21 0,4-8 75,-3-11 0,-1-8 87,3-10 0,-6-6-107,-12-2 1,-8-4-57,-9-5 1,-8 0 187,-21-15-45,-10 8-22,-18 15-319,5 21 0,-6 10 235,-1 15 0,-3 9 0,3-4 0,3-9 0,3 0 0,-12 21 0,1-1 0</inkml:trace>
  <inkml:trace contextRef="#ctx0" brushRef="#br1" timeOffset="111935">8242 7660 24855,'20'-41'-1527,"0"0"0,11 0 0,6 6-1324,8 16 0,3 4 2521,7-1 0,-3 2 1,6-2-1,-17 7 1</inkml:trace>
  <inkml:trace contextRef="#ctx0" brushRef="#br1" timeOffset="112134">8346 8848 25343,'46'-43'-762,"-1"0"1,0 0 0,-10 8 0,-2 2 0,2 2 0,5 2-1,2 2 1,-5 4 0,15-11 0</inkml:trace>
  <inkml:trace contextRef="#ctx0" brushRef="#br1" timeOffset="112385">10294 7306 21355,'43'-17'-732,"1"0"1,0 0 0,20-8-1,-8 5 1,-9 9 0,-11 2 0</inkml:trace>
  <inkml:trace contextRef="#ctx0" brushRef="#br1" timeOffset="112618">10438 8739 25331,'31'-37'158,"-1"0"1,0 1-1,13-16 1,-2 4-1036,-10 16 0,-1 2-4039,1 2 1,1 1 4491,4-3 0,0 4 0,1-1 1,-8 7-1</inkml:trace>
  <inkml:trace contextRef="#ctx0" brushRef="#br1" timeOffset="120158">20157 16862 23982,'49'-15'677,"7"-1"-548,7 6-694,-27 4 1,2-1 595,1 0 0,1-1-29,1 0 1,0 0-3,-2 0 0,-1 1 76,-3-1 1,-2 0-71,22-3 286,-11 1 185,-23 5-7,-6 12-84,-16 13 418,-4 17-664,-2 15-42,2-18 0,1 4-373,1 8 1,1 3 341,0 11 1,1 3-359,1-16 1,1 1 0,1 1 318,1 1 0,0 1 0,2-1-404,0 0 1,0-1 0,2-1 414,1-2 0,0-1 1,1-1-35,4 20 1,2-1 44,-2-2 1,2 0-49,-1 1 1,2-1 17,-2-3 0,1-1-278,-1-3 1,0-2 234,-1-9 1,-1-2 22,-1-6 0,0 0 300,4 8 1,-2 1-285,-2-3 1,-1-1-17,0-1 0,-2-2 96,0 19 829,-17-34-858,-28-3-56,-4-8 8,9-5 1,-3-1 705,-7-1 1,-2 1-715,0 0 1,-1 0-15,1-1 0,1 0 717,-22 6-1263,37-8-1103,14 0-3216,12-6 4868,27-21 0,-14 16 0,15-15 0</inkml:trace>
  <inkml:trace contextRef="#ctx0" brushRef="#br1" timeOffset="120691">21628 17239 26306,'60'-23'-680,"0"1"1,-13 4-1,-1 3-1219,2 6 1,0 4 1710,-11 4 0,-4 2 0,4 0 0,-3 3 1</inkml:trace>
  <inkml:trace contextRef="#ctx0" brushRef="#br1" timeOffset="120825">21784 17495 24945,'56'6'-87,"1"0"1,-9-7-1,2-2 1,-5-3-1,-11-4 1,-1-1-1,6-3 1,0 0 0</inkml:trace>
  <inkml:trace contextRef="#ctx0" brushRef="#br1" timeOffset="121075">22615 16793 28671,'-8'63'0,"1"1"0,2-10 0,2 4 0,1-5 0,2-1 0,2 0 0,-1-8 0,0 3 0,0-2-1342,-1 16 0,-1-4-1403,-1-15 0,1-1 2745,-1 12 0,0-6 0,-2-13 0,2-5 0</inkml:trace>
  <inkml:trace contextRef="#ctx0" brushRef="#br1" timeOffset="121242">22911 17326 28423,'0'-41'-2945,"0"8"2945,0 33 0,0 0 0,0 0 0</inkml:trace>
  <inkml:trace contextRef="#ctx0" brushRef="#br1" timeOffset="121626">23286 16726 27981,'-15'63'61,"12"-5"-21,18-16-43,4-13 0,3 1-34,4 1 1,1-1 33,0-1 1,1 0-15,-1-2 0,-1-2 17,4 7-11,0 17 5,-16 3 17,-11 2 12,-21-5 27,-16-17-50,-10-5-224,-7-4 107,-3-8-1143,0-6 1260,11-34 0,2-5 0,5 15 0,9-14 0,1-1 0</inkml:trace>
  <inkml:trace contextRef="#ctx0" brushRef="#br1" timeOffset="121776">23321 16733 26564,'40'-20'-139,"0"-1"1,0 0-1,17-6 1,-3 5-1711,-16 17 1,0 3 1721,9 0 0,-3 1 0,7 0 1,-1 1-1</inkml:trace>
  <inkml:trace contextRef="#ctx0" brushRef="#br1" timeOffset="122126">23981 16916 27645,'-17'52'304,"1"0"0,0 13 1,6-3-305,13-26 0,4-2 0,-2 11 0,6-1-160,9-9 0,6-5 59,1-10 1,2-4 77,7-1 1,1-8 22,17-21 34,-13-22-23,-24-12 39,-8-10-16,-5-7 55,-8 15 1,-5-1-90,-5 3 0,-5 1-244,-4-2 1,-4 5-525,3 14 1,-1 8-3557,-11 8 4324,22 37 0,9-14 0,5 13 0</inkml:trace>
  <inkml:trace contextRef="#ctx0" brushRef="#br1" timeOffset="122443">24551 16758 28126,'47'-26'138,"0"0"0,-3 0 1,-4 11-139,4 28-6,-5 9-78,-21 9 0,-6 5-39,5 23-210,-16-16 0,-5 0 299,-5-10 0,-4-2 28,-5 1 1,-2-1 5,-1-2 0,-2-1 0,-21 20 234,6-8-139,10-10-45,27-15-50,20-11-179,30-17-493,13-10-609,-27 8 0,2 0-990,5-5 0,3-1 2271,11-7 0,-2 1 0,-22 11 0,-2 1 0,2-3 0,0 1 0</inkml:trace>
  <inkml:trace contextRef="#ctx0" brushRef="#br1" timeOffset="122657">25315 16579 28671,'-5'42'0,"1"-1"0,-1 18 0,2 1 0,3-19 0,-1 0-686,1 16 0,0-1 288,0-18 1,0-2-936,2 2 0,0 0 1333,5 4 0,0-3 0,0 5 0,6-3 0</inkml:trace>
  <inkml:trace contextRef="#ctx0" brushRef="#br1" timeOffset="122807">25678 17205 17277,'0'0'0</inkml:trace>
  <inkml:trace contextRef="#ctx0" brushRef="#br1" timeOffset="125379">2825 17112 20364,'22'41'2431,"14"8"-1418,-14-31-190,22-14-627,-17-20 0,1-9-1144,14-12 0,6-9 401,-11 11 1,5-4-1,2-4 1,1 0 0,-3 1 395,-2 2 0,-2 0 0,0 0 1,0 0-1,0 1 0,9-7 0,0-1 1,-2 3-1,-4 3 0,-11 6 0,1 0 1,0 1-1</inkml:trace>
  <inkml:trace contextRef="#ctx0" brushRef="#br1" timeOffset="126960">16468 918 26004,'45'-15'-992,"0"0"1,0-1-1,0 1 1,-1-1 0,4 2 991,15-3 0,4 2 0,-7 1 0,-4 0 0,-8 2 0,7-3 0</inkml:trace>
  <inkml:trace contextRef="#ctx0" brushRef="#br1" timeOffset="127144">16862 827 22839,'2'47'407,"0"-1"1,0 1 0,0-1 0,0 0 0,1-4-316,3 5 1,-1-1-458,0 0 0,1 2 1,0 1-1223,1 0 0,1 1 0,1-1-1274,-1-1 0,-1-1 1,2-2 2860,5 14 0,0-9 0,-2-14 0,-3-17 0</inkml:trace>
  <inkml:trace contextRef="#ctx0" brushRef="#br1" timeOffset="127477">17252 1593 24906,'32'-29'22,"0"0"0,-3 3 1,-5 2 89,-5 1-39,-8 2 112,-5 1 280,-16-2-387,-18 11-72,-4 8 22,-11 22 78,13 14-30,13-1 0,4 4-48,5 2 0,4-1 16,3 0 1,7-1-160,17-1 1,9-6-794,26-9-420,-16-9 1,2-4-1020,-4-8 0,-1-6 2347,13-8 0,-3-1 0,7 0 0,4-13 0</inkml:trace>
  <inkml:trace contextRef="#ctx0" brushRef="#br1" timeOffset="127929">17900 1268 23758,'-8'-24'17,"1"8"-12,7 26 6,-1 1-11,0 1-5,-1 0 72,2-4-22,-1-1-12,0-6 158,1 0 55,-3-1-151,-1 7 40,-4 12-130,1 3-5,2 10-5,6-4 5,11 2-90,8-1-577,6-9 1,5-1 33,0-1 0,1 1 571,2 4 1,-3 1 111,10 10 645,-37 3 22,-26-8-76,-9-5 1,-5-2-446,-1-1 0,0-2-549,0 0 0,4-1-1489,-1-2-2629,69-44 4471,12-9 0,2-1 0,-18 14 0,-2 1 0,10-9 0,-1-1 0</inkml:trace>
  <inkml:trace contextRef="#ctx0" brushRef="#br1" timeOffset="128196">18457 802 25685,'-41'32'239,"0"0"0,14 15 1,6 10-1,6 0-228,9-7 1,6 0-1,2 2-778,-1 1 1,1 2-1,1 1 1,1-5 767,2-3 1,0-3 0,1-2-5,4 8 1,0-5 436,-3-10 0,1-3-742,6 23 972,-6-23-316,-6-15 346,-14-48-448,3-11-44,-4-23 1477,14 17-1914,14 15 0,10 0 235,14 9 0,10 3 0,-5 1 0,-10-5 0,1 3 0,24 5 0,1-1 0</inkml:trace>
  <inkml:trace contextRef="#ctx0" brushRef="#br1" timeOffset="129415">18611 2456 27622,'38'-36'134,"-10"18"1,6 1-145,10 4 1,6 3 0,-2 0-1064,10-4 1,-1 1 775,-10 3 0,1-1 1,-5 2-505,-4-1 0,-3 1-1599,1 1 0,-2 0-1101,-1-1 3159,-39 2 1473,-54 19-417,25-7 0,-2 1-28,2 3 1,3 1 617,2 2-100,11 0 864,7-1-584,5 13-806,3 3-179,-1 17 61,-1 7-140,-3 14-459,5-29 0,-2 5 102,1 1 1,-1 5-1,1 1-45,0 4 1,1 0 0,-1 2-843,2-4 1,-1 1 0,0 1-1,2-3-229,-1 5 0,2-2 0,2-1 1053,3 0 0,3-1 0,-1-8 0,2 11 0,11-7 0</inkml:trace>
  <inkml:trace contextRef="#ctx0" brushRef="#br1" timeOffset="129714">19565 3108 24827,'-40'19'401,"0"-1"1,1 2 0,5 3-111,-4 31-98,14-8 1,1 3-88,8-13 0,2 0-257,-2 12 0,4-2 263,11 5 297,44-7-367,-7-31 0,5-6-983,16-5 0,2-8-964,-8-1 1,-3-7 1904,-1-11 0,-8-2 0,-12 3 0,-5-4 0</inkml:trace>
  <inkml:trace contextRef="#ctx0" brushRef="#br1" timeOffset="130495">20641 2770 26446,'35'-13'-2730,"1"0"1,0 2-1,0 3 2730,27 8 0,-28 0 0,0 2 0</inkml:trace>
  <inkml:trace contextRef="#ctx0" brushRef="#br1" timeOffset="130630">20717 3077 23175,'55'-18'-276,"1"0"1,0 0 0,-5 3 0,-6 1 0,-11 1-1,1 0 1</inkml:trace>
  <inkml:trace contextRef="#ctx0" brushRef="#br1" timeOffset="131212">22532 2433 8780,'0'0'0</inkml:trace>
  <inkml:trace contextRef="#ctx0" brushRef="#br1" timeOffset="132028">22535 2509 17473,'1'-5'4430,"0"1"-3449,-1 4-975,0 5 27,0 1-33,-1 4 0,-2 3-11,-2-4 190,0-1 309,2-5 413,2-3-632,3-7-107,4-3 247,12-16-179,12-2-196,16-3-34,-5 10-56,1 9 56,-15 10-22,7 7-34,-9 23-57,-4 20-27,-13 5 56,-17 4 50,-6-17-10,-9-3 44,-4-4 0,-7 2 28,8-11 224,5-4-95,14-13 173,8-6-139,1-1-191,5-2 17,3-2-17,19-10-34,13 1-11,3-1 23,8 7-34,-14 6 50,0 9-156,-3 5-101,1 32 111,-14 15 68,-13-19 0,-5 0 78,-13 24 51,-9-28 0,-6-4 72,-18-1-44,12-12 1,-4-4 147,-5-7 0,-2-3-73,-3-1 1,1-3-149,1-2 0,1-3 36,5 1 1,5-3-37,-2-8-656,13-2-2228,12-4 2884,34-13 0,-16 15 0,19-5 0</inkml:trace>
  <inkml:trace contextRef="#ctx0" brushRef="#br1" timeOffset="132281">23519 2939 15496,'10'-35'0,"-1"0"0,6-22 0</inkml:trace>
  <inkml:trace contextRef="#ctx0" brushRef="#br1" timeOffset="137024">23918 2616 26469,'55'-20'364,"-9"7"-364,-4-6 0,2 13-247,-5 17 208,-5 29 36,-22-6 1,-7 3 18,-6 0 1,-4 0-132,-1 2 1,-3-1 142,-17 16 3,9-22 0,-1 0-26,-12 18 264,5-5 34,13-24-51,15-15-191,8-6 252,27-10-346,1 0-141,20-8-742,-25 7 1,0 0-2651,3-3 1,-1-1 140,0 2 0,-2-1 3299,23-19 1,-38 21-1,-7 1 1</inkml:trace>
  <inkml:trace contextRef="#ctx0" brushRef="#br1" timeOffset="137391">24576 2516 27102,'45'-16'20,"1"0"1,-2 2-1,-2 3-23,-6 6 1,-2 1-10,27-3 18,-7 0 95,-25 2-96,-20 4 35,-7 0-40,-1 1 190,-1 17-28,0 5-128,-2 21 134,-2 7-162,0 8-337,-2 8 331,3-32 0,1 1-39,0 0 0,0 2-1222,-1 12 0,0 4 1261,-2 13 0,-1-2 0,4-22 0,-1-2 0,-1 1 0,-1 0 0</inkml:trace>
  <inkml:trace contextRef="#ctx0" brushRef="#br1" timeOffset="138157">25788 2797 27790,'33'-6'39,"1"1"0,0 0 1,-1 0-40,23 1 0,-1 1 0,-6-1-6,-11 2 1,-6 0-298,-16 1-4614,-5 0 4917,-10 1 0,-1 0 0,0 0 0</inkml:trace>
  <inkml:trace contextRef="#ctx0" brushRef="#br1" timeOffset="139091">10799 7152 11144,'-28'56'476,"0"-1"0,11-13 0,1 2 1,9-3 18,14 4 1,9-1-1060,-1 0 0,6-2 617,13-6 1,7-6-54,-2-9 0,5-6-463,10-3 0,7-3 0,-1-2 121,-9-1 0,-1-1 0,2 0-474,1-2 0,3 0 0,0-1 1,-2-1 815,8-5 0,-2-2 0,-6 1 0,-5 4 0,-5-2 0,-2-4 0,0 0 0</inkml:trace>
  <inkml:trace contextRef="#ctx0" brushRef="#br1" timeOffset="139257">12096 7239 11676,'-34'-40'239,"0"1"1,0-1 0,-11-7 0,-3 1 0,2 5-195,2 6 0,-2 5-556,-7 2 0,-7 1 0,0 8-162,5 14 1,-1 6 0,2 2 426,3-1 0,0 2 0,3 2 0,-12 5 0,10 4 0,14 4 0</inkml:trace>
  <inkml:trace contextRef="#ctx0" brushRef="#br1" timeOffset="139424">11675 7170 14264,'0'0'0</inkml:trace>
  <inkml:trace contextRef="#ctx0" brushRef="#br1" timeOffset="140741">27296 2418 25500,'-19'-28'1478,"5"-4"-1259,19 15-208,5-6 95,9 5-27,21 1-146,11 9 64,-18 19 0,-1 6-47,16 21-328,-27-4 0,-6 5 378,-6-4 0,-4 0 0,-1 3 0,-2 1-112,-1 2 0,-4 1 87,-10 15 0,-9 0 39,-5-3 0,-8-3-13,6-13 1,-5-1 0,1-5 1,-8 1 0,-1-7 39,4-9 0,2-8 8,-3-15 101,4-32-50,17-22-59,17 20 0,7-1-8,13-20-34,23 19-6,-3 31 1,4 5-63,0 18 409,-13 5 1,-1 5-421,0 8 1,-1 3-1149,6 7 1,-1 0-149,-9-8 0,-1-4-2563,20 10 3996,-5-27 1,-17-9 0,2-2 0</inkml:trace>
  <inkml:trace contextRef="#ctx0" brushRef="#br1" timeOffset="140892">27880 2846 27438,'22'-27'-1918,"-1"0"0,20-18 0,-23 41 0,-4 0 0</inkml:trace>
  <inkml:trace contextRef="#ctx0" brushRef="#br1" timeOffset="141192">28312 2351 26564,'12'40'71,"0"1"0,1-4 0,5-2-71,14-3 0,3-3-20,-10-7 1,1 1 16,7 6 0,-1 1-92,1 6 0,-9-1 95,-11-4 0,-12 9 33,-30-3-470,-23 0-935,-9-16-3544,16-23 1,2-7 4196,-1-13 0,0-2 0,31 7 0</inkml:trace>
  <inkml:trace contextRef="#ctx0" brushRef="#br1" timeOffset="141343">28441 2367 25220,'47'-36'-308,"-1"0"0,-2 3 0,-2 6-3081,19 5 3389,-22 11 0,-1 2 0,4-2 0,3 2 0</inkml:trace>
  <inkml:trace contextRef="#ctx0" brushRef="#br1" timeOffset="141726">29034 2329 25998,'45'-21'48,"0"0"1,-2 2 0,-2 4-262,11 7-347,-5 3 61,-10 7-100,-12 25 593,-13-1 12,-17 22 0,-9-8 61,-12-2-62,1-1 477,3 2 269,17-10-594,38 1-157,10-13-9,4-5 1,4 1-15,-11 1 1,-2 3 22,3 3 0,-6 5 325,1 27-135,-51-24 1,-13-1-191,-4-3 0,-8-3-1340,-6-6 1,-10-2-1,-4-2 1,3-1 1339,-10-1 0,1-2 0,1 0 0,4 1 0,0 0 0,5-2 0,3-4 0,-1 0 0</inkml:trace>
  <inkml:trace contextRef="#ctx0" brushRef="#br1" timeOffset="142544">22528 3913 23215,'58'-6'408,"1"1"1,-10 2 0,6 1 0,5 0 0,3 1 0,1-1-289,-5 1 0,1 0 0,3 0 0,1 1 0,2-1 0,3 0 0,1 1-586,-12-1 0,2 1 1,2 0-1,2 0 0,1 0 1,0 0-1,1 0 0,0 0 1,-1 0-1,-1 0 0,-1 0 473,2 0 0,0 0 1,0 0-1,-1 0 0,0 0 1,0 0-1,0 0 0,0 0 1,1 0-1,-1 0-102,2 0 0,1 1 0,0-1 0,0 0 0,0 1 1,0-1-1,-1 0 0,-1 1 0,-2-2 0,-1 1 95,2 0 0,-3-1 0,-2 1 0,0-1 0,0 0 0,0 0 0,3 0 0,2-1-68,-7 1 1,2-1-1,2 1 1,1-1 0,1 0-1,0-1 1,0 1 0,-1 0-1,-1 0 1,-2-1-1,-2 1 19,6-1 1,-2 0 0,-2 0 0,-2 0 0,1 0-1,0 0 1,1-1 0,2 1-83,0-1 0,2 1 1,1-1-1,1 0 0,0 0 1,-2 0-1,0-1 0,-4 0 1,-2 0 102,8-2 0,-3 0 0,-3-1 0,-1-1 0,-3 1 0,-2 0 225,8-2 0,-3 0 0,-3-1 0,-1 1 10,13-4 0,-2 0 0,-9-1 712,-14 1 0,-10 0-465,-8-2 1687,5-3-2141,-2 6 2177,10 2-2570,-10 7 1985,-3 6-4729,-13 5 3139,-5 4 0,-5-3 1,-1 0-1</inkml:trace>
  <inkml:trace contextRef="#ctx0" brushRef="#br1" timeOffset="142709">28553 3735 16857,'0'0'0</inkml:trace>
  <inkml:trace contextRef="#ctx0" brushRef="#br1" timeOffset="146108">26066 16557 11480,'-33'-53'423,"0"-1"0,0 1 1,3 10-1,-3-1 0,-1-1 1,-1 1-1,1 2-1560,-2-3 0,-1 3 0,0 1 0,-3-1 1137,0 1 0,-3-1 0,-1 1 0,-1 1 0,1 5-10,-2 1 0,1 5 1,-2 2-1,-5 2-145,2 5 0,-3 1 0,-3 2 0,-3 1 0,-1 3 0,0 2 159,3 4 0,-2 2 0,-2 2 0,0 2 0,0 0 0,-1 2 0,1-1-125,-2 0 0,1 0 0,-1 1 1,0 0-1,0 2 0,0 2 0,0 1 135,-2 3 1,0 2-1,-1 2 1,0 1-1,2 2 1,1-1-1,3 2-185,4-1 0,1 2 0,2 0 1,2 2-1,-1-1 0,0 1 233,0 1 1,0-1-1,0 2 1,1 0 0,0 0-1,1 2 74,-8 3 0,1 1 0,0 1 0,0 2 0,0 4-52,10-4 0,-1 2 0,-1 2 0,1 1 0,1 2 0,2 2 0,4 0-46,-3 7 0,3 2 1,2 1-1,3 2 0,2 2 1,1 2-29,5-2 0,1 3 1,1 1-1,3 2 1,2 0-1,4-2 0,4-1-10,1 9 0,4-2 0,5 0 0,7-1 0,8-1-49,8-3 1,10 1-1,5 0 1,4-3 0,1-4-1,-2-5-110,6-1 1,2-7 0,2-2-1,3-1 13,0 1 0,2 0 1,3-1-1,3-3 1,2-5 145,-2-8 0,6-4 0,1-2 0,-1-3 0,-4 0 0,-7 0 0,4 4 0,-8-2 0,4-2 0,9-4 0,0 0 0,0 0 0,0 0 0</inkml:trace>
  <inkml:trace contextRef="#ctx0" brushRef="#br1" timeOffset="159174">25563 15753 18784,'-9'-25'577,"2"5"-398,3 19 96,-4 0 391,0 0 202,-3 0-633,2-1-33,1 1 50,2 0-33,-1-1-113,0 2 96,-2-1-73,3 1 50,1 0-67,2 0 106,1 0-3130,1 0 2912,-2-7 0,2 5 0,-3-5 0</inkml:trace>
  <inkml:trace contextRef="#ctx0" brushRef="#br1" timeOffset="160225">25750 15708 24699,'-59'-21'310,"17"11"1,-1 3-114,-15 10-692,15-1 1,-1 1 555,9 1 1,-1 0 13,-19 2 1,-5 1-28,-4 0 0,-3 0-28,12-2 1,-3 1-1,-1 0-9,-1 1 0,0-1 1,2 0-391,10-1 1,2 0 0,0 0 389,1 0 0,0 1 0,2-2 0,-5 2 1,0 0 29,3-1 0,-3 0 0,-1 0-34,-2-1 1,1 1-1,-3 0-7,-11 0 0,-2 1 0,3-1-310,13-1 1,2-1 0,1 1 309,-16 1 0,4-1 0,22-1 0,3-1 406,-27 3-412,10 1 1005,-4 1-1262,17-1 342,2 1-282,20-3 1319,7-1-1212,3-2 46,-2 1 50,-2 1-22,-7 1 22,3 0-34,0-1 0,7 0 23,5-3 56,2 1-51,7-1-1063,6 0-3608,17-4-1075,-1 0 5752,7-5 0,-20 5 0,-4 0 0</inkml:trace>
  <inkml:trace contextRef="#ctx0" brushRef="#br1" timeOffset="162344">23970 17883 27460,'4'40'186,"0"1"1,0-1 0,-1-1-109,1 26-907,-1 1 829,0-2-6,0-4-1477,6 5-1424,-2-27-1487,11-8 4394,9-56 0,-12 16 0,5-21 0</inkml:trace>
  <inkml:trace contextRef="#ctx0" brushRef="#br1" timeOffset="162526">24313 17878 27096,'0'42'549,"0"-1"0,0 23-549,0-29 0,0-2-521,0 13-1394,3 0-2656,4 0 4571,9 5 0,-6-22 0,0-3 0</inkml:trace>
  <inkml:trace contextRef="#ctx0" brushRef="#br1" timeOffset="163076">24892 18279 24671,'-40'5'323,"-1"0"0,3 1 0,6 5-82,4 30-6,12-11 0,2 1 219,-3 26-85,9 7-217,21-23-40,29-10-112,-2-17 0,17 0 11,-1 1-11,-6 7 11,-5 2-5,-17 6-6,-21-3 16,-11 20 29,-26 8 100,4-19 1,-5 0 61,-12-1 1,-3-4-638,6-6 1,0-4 482,4-5-5</inkml:trace>
  <inkml:trace contextRef="#ctx0" brushRef="#br1" timeOffset="163076">24541 19049 22535,'-4'-30'0,"18"-10"0,4-1 0,-10 8 0,1 1 0,9 2 0,0-1 0</inkml:trace>
  <inkml:trace contextRef="#ctx0" brushRef="#br1" timeOffset="163242">25371 18627 12841,'-15'-27'0,"3"5"0</inkml:trace>
  <inkml:trace contextRef="#ctx0" brushRef="#br1" timeOffset="163927">24449 17508 17389,'13'-43'-398,"-4"21"1,-5-2-1</inkml:trace>
  <inkml:trace contextRef="#ctx0" brushRef="#br1" timeOffset="165076">23800 15730 17624,'-43'15'637,"0"-1"0,3-2 0,9 3-312,14 10-68,8-2-55,34 3-410,9-17 1,6-3-3,3 1 0,3-3-510,15-7 0,1-4 717,-13 1 0,0-4-3,11-9 1,-3-6 563,-14 0 0,-7-5-20,-4-5 0,-11-2-96,-29-18 62,-45 16-392,20 30 1,-2 6-244,-3 3 0,0 3 215,-1 3 0,1 5-68,-9 13 1,4 6-14,12 2 0,14 3-124,30 8 1,17-3-161,13-10 1,11-8-238,7-7 1,7-5-1,0-4 404,-6-2 0,-2-3 1,3-3 99,-9-1 0,2-1 0,-1-2 0,-2-1-72,1 0 0,-2-2 0,-1-4 300,0-4 1,-1-4 0,-9-3 101,-10-1 1,-10-3-149,-8-5 0,-9 1 56,-30-17-126,-12 23 0,-10 6-56,-13 5 0,-7 9-39,14 8 1,-2 4 0,4 6-4,-12 13 0,9 8 0,16 0 0,16 3-8,27-1 0,15-2-29,12-11 1,10-6-183,7-2 1,8-3 0,-1-2 120,-2-1 1,0-3 0,1-3-110,11-3 1,2-4 0,-6-2 335,1-4 0,-8-5 140,-7-7 0,-10-5 106,-7-21-115,-24 11 0,-10-2-193,-15 2 1,-11 3-26,-14-1 0,-8 7-29,8 16 0,-3 6 0,1 4 567,-12 5 1,2 9-598,6 4 1,7 6-18,5 18 339,35 13-496,34-29 1,14-5-148,-5-4 0,4-2 0,1-3 320,1-3 1,1-2 0,0-3-34,1-3 1,0-2 0,-5-2 50,-4-3 0,-4-5 448,3-8 0,-6-6 493,-5-31-512,-34 24 1,-15 2-867,-30 6 1,-12 11-2194,2 5 0,-4 8 2498,13 5 1,-1 4-1,7 1 1,-16 8 0,17 0-1</inkml:trace>
  <inkml:trace contextRef="#ctx0" brushRef="#br1" timeOffset="170070">22345 17618 11362,'0'0'0</inkml:trace>
  <inkml:trace contextRef="#ctx0" brushRef="#br1" timeOffset="170351">22873 17818 21724,'-17'-44'-1425,"-1"0"1,1 4-1,6 6 1,10 16 0,1 7-1</inkml:trace>
  <inkml:trace contextRef="#ctx0" brushRef="#br1" timeOffset="170518">23089 17970 8987,'0'0'0</inkml:trace>
  <inkml:trace contextRef="#ctx0" brushRef="#br1" timeOffset="175247">20175 16238 26771,'18'-44'341,"0"-1"1,1 3 0,2 4-224,21 1-82,-6 6 0,1-1-19,-8 8 0,0-1-382,9-9 0,0 1 365,11-12-50,-7 4 28,-9 5-247,-8 10-249,-12 11-2552,-6 16-218,-17 19-543,-14 32 1915,8-22 1,-3 2 1932,-3 8 1,1-2-1,-2 4 1,5-9-1</inkml:trace>
  <inkml:trace contextRef="#ctx0" brushRef="#br1" timeOffset="175462">20344 16443 25713,'31'-43'453,"0"-1"1,4-2 0,3 0-457,4-1 0,0 3-651,-7 7 0,-1 2 480,-3 1 1,-3 2-550,3-3-4344,-1-6 5067,-10 11 0,-4 6 0,-9 12 0</inkml:trace>
  <inkml:trace contextRef="#ctx0" brushRef="#br1" timeOffset="176063">20832 15062 26161,'-5'-37'450,"1"-1"1,2-25-350,20 45-34,6 1 12,22-3-79,7 5-45,1 3 39,-7 7 6,-18 5-50,-6 5 44,-4 4 6,-1 21-5,-8 13-40,-2 23 70,-10-28 0,-2-1-41,-3 25 16,-6-5 0,3-23-12,-2 7-161,4-7 106,0-4 33,4-10 34,2-9-11,-1 2 28,1-4-17,0-1 11,2-6 224,0-1-285,0-5-79,0 3-2123,0-3-4727,1 9 6979,0 14 0,1-9 0,-1 8 0</inkml:trace>
  <inkml:trace contextRef="#ctx0" brushRef="#br1" timeOffset="176512">21120 15906 19048,'23'-30'3080,"-4"5"-2268,-20 28 235,-11 16-727,3 2-96,-9 14-191,10-6 18,1-1-1,5-3-39,1-1 73,5-7-50,5-4 55,20-7-83,6-16 56,9-16 33,-13-5 258,-12-16-17,-13 17-185,-17 2-151,-6 14-224,-5 15-868,5 4-2678,12 3 3770,11-3 0,-4-1 0,6-3 0</inkml:trace>
  <inkml:trace contextRef="#ctx0" brushRef="#br1" timeOffset="177740">21077 14951 21859,'0'-40'1742,"0"1"0,0-26-1025,0 55-331,0 4-162,-1 3-100,-6 29 60,0 8-162,1 0 1,2 7-527,1 9 0,1 8 0,0-3 520,1-9 1,0-1 0,0 1-28,-1 17 0,1 2 0,2-2-270,1-16 0,0-1 0,2-4 281,-1 4 0,1-3-73,4 3 0,0-3 113,4 10-40,3-2 117,-5-24 1453,-1-16-1570,-6-34 45,-3-20-6,0-19-78,0 21 0,0-3 41,0-8 1,0-3 19,-2 12 1,0-1-1,0-4-5,-2-14 0,-1-3 0,1 2 49,-1 13 1,0 2 0,1 0 15,-2-4 0,1 0 1,1 6-27,-3-17-56,5 32-11,1 20 11,1 36 39,0 7-90,0 31 40,1-14 0,1 1 8,0-10 0,0 0 290,1 13 1,0 0-291,1-17 0,0-2-366,4 31-359,2-6-2224,0-26 0,3-2 2952,15 14 0,-5-9 0,-5-22 0</inkml:trace>
  <inkml:trace contextRef="#ctx0" brushRef="#br1" timeOffset="178040">21561 15185 26368,'-14'28'90,"3"4"-348,11-12 23,0-4-79,0-9-39,0-6-554,4-10-1126,3-5 2033,7-16 0,0-3 0,-3 8 0,11-26 0</inkml:trace>
  <inkml:trace contextRef="#ctx0" brushRef="#br1" timeOffset="178373">21902 14868 26458,'-52'-6'487,"12"8"-297,45 45-184,12-10 72,12 12-78,15-16-9,-8-11 1,3 0-76,0 0 0,0-1 56,-1 0 0,-2 0-39,16 16 17,-36-13 50,-8 2 0,-12-1 61,-28 14-61,-19-2-151,23-20 0,-2-1-1462,-29 6-2683,23-19 4296,0-29 0,18 17 0,1-18 0</inkml:trace>
  <inkml:trace contextRef="#ctx0" brushRef="#br1" timeOffset="178523">22002 14850 25948,'44'-42'-1107,"-1"-1"0,-6 8 0,3 7 1107,12 10 0,-2 7 0,-6 3 0,3 2 0</inkml:trace>
  <inkml:trace contextRef="#ctx0" brushRef="#br1" timeOffset="178839">22506 14824 24777,'-13'43'345,"1"0"1,0-3 0,4-4-190,10 0-122,8-3 16,5-9 68,10-6-118,6-10 50,5-4 51,3-15 34,11-21-29,-17-3 208,1-16-23,-25 9-90,-9-19-184,-25 3-138,8 28 1,-3 3-1408,-21-4-8303,7 24 9329,23 13 1,7 0 0,4-1 0</inkml:trace>
  <inkml:trace contextRef="#ctx0" brushRef="#br1" timeOffset="179155">22909 14550 27186,'45'-26'-40,"-1"1"1,-3 2 0,-7 13-224,-11 34-191,-10 29 337,-22 12 114,2-31 0,-3-1 3,-6-1 0,-2-3 56,-14 8-6,-3-1 135,15-14 56,26-4-325,22-21-974,31-10-214,-28 3 1,1-2-1110,7-5 0,1-1 2381,12-9 0,-2 1 0,6-4 0,-26 13 0,0 0 0</inkml:trace>
  <inkml:trace contextRef="#ctx0" brushRef="#br1" timeOffset="179358">23513 14287 27869,'1'58'22,"2"-16"1,2 2-1298,3 0 1,2-1-617,-1 0 1,0 0 1890,-1-2 0,0-5 0,-2-10 0,0-3 0</inkml:trace>
  <inkml:trace contextRef="#ctx0" brushRef="#br1" timeOffset="179606">23787 14026 27880,'55'12'110,"1"1"0,-4 2 0,-4 5-110,-17 6 0,-5 7-14,3 20 0,-4 5-1205,-9-11 0,-4 1 894,-5-5 0,-3 3 0,-5-1-524,-11 9 1,-12 0-1509,-4-10 1,-8 2-1,-4 1 1,3-4 2205,-4 3 1,1-3 0,-1-1 0,-6 5 0,-1 0 0,7-8 0,11-15 0,1-1 0</inkml:trace>
  <inkml:trace contextRef="#ctx0" brushRef="#br1" timeOffset="180107">20318 14634 20683,'-6'65'1071,"1"0"1,1 0 0,6 3-576,6-5 1,4 4-1,1-1-1760,-1-9 1,1-1-1,2 3 1345,0 1 0,2 5 1,0 0-1,1-5-33,2 0 1,1-5 0,0-1-31,0-7 1,1-2 0,1-2-19,0-4 0,1-1 0,6-3-215,17 5 1,8-2 0,4-4-901,-7-11 0,4-3 1,2-1-1,-2-1-281,-4 1 0,0 0 0,0-2 0,1-4 1396,0-5 0,2-3 0,-3-3 0,-10-1 0,18-3 0,-21-7 0</inkml:trace>
  <inkml:trace contextRef="#ctx0" brushRef="#br1" timeOffset="180755">23751 13251 23987,'12'-36'451,"-1"0"0,10-20-384,14 53-95,2 28-28,-15 21 81,-12-7 1,-5 3-26,-7-6 0,-5 0 64,-2 1 0,-3-2 54,-13 8 5,6-7 292,8-8 397,48-11-773,2-17 0,9-7 1,4 0-560,-5 0 1,4-2 0,0 0 0,0 0 502,15-3 0,-1-2 0,-2 1-168,-9 0 0,-2 0 1,-9 3-1127,4 0-2151,-36 20 3462,-45 37 0,18-23 0,-26 19 0</inkml:trace>
  <inkml:trace contextRef="#ctx0" brushRef="#br1" timeOffset="182072">22013 17121 21814,'-52'2'866,"1"0"0,0 5 1,6 6-638,14 10 1,5 7 53,-8 18 0,4 3-799,12-13 0,2 2 589,-5 9 0,11 0 240,24-14 1,12-6-289,12-8 0,7-8 28,20-6 1,3-9-330,-7-5 1,-4-8 314,-4-7 1,-7-6 2,-21 4 0,-5-2 210,4-26-51,-11-5-49,-24 4 66,-13 5 137,-8 27 0,-8 9-322,-3 14 1,-1 9-6,-2 1 0,3 7-257,2 13 0,7 6 229,15-6 0,5 2 393,1 7 0,10-1-449,35 17-20,-2-30 1,6-8 72,4-12 0,1-9-151,3-5 0,-2-7 148,11-22 23,-24 3 0,-5-4-12,6-20-5,-14 19 0,-6-1 163,-16-20-174,-32 29-1,-1 20 12,7 21 0,1 9 242,7 6 0,4 4-264,-4 15 0,5 3-40,7-6 0,9-2-47,11 0 0,8-5 8,26 3 70,-8-34 1,2-9 309,17-11-279,-20-4 0,-3-7 106,-9-2 1,-5-4 30,0-7 0,-11 1-47,-20 7 0,-13 8-43,-10 10 1,-4 11-51,-1 9 0,2 7-126,-1 9 0,7 5-95,5 23-1680,41 9-1455,28-38 1,15-10 3358,-9-6 0,4-5 0,-2-1 0,12 1 0,-4-4 0,-10-9 0,1 0 0</inkml:trace>
  <inkml:trace contextRef="#ctx0" brushRef="#br1" timeOffset="185420">21586 4523 26962,'-5'57'212,"1"0"1,0 3 0,1 3-174,2-8 0,2 3 1,-1-3-975,0 7 1,0 0 775,-1-15 1,1 2-1,1-5-833,2-3 1,2-4-7379,4 26 8370,9-7 0,-9-25 0,0-14 0</inkml:trace>
  <inkml:trace contextRef="#ctx0" brushRef="#br1" timeOffset="185633">22000 5027 26206,'-14'55'106,"3"-10"-476,11-32-2055,6-7 2425,8-33 0,2-11 0,-4 21 0,2-17 0,0 0 0</inkml:trace>
  <inkml:trace contextRef="#ctx0" brushRef="#br1" timeOffset="185963">22461 4546 26581,'-29'50'91,"0"0"1,2-4-1,11-3-35,33 1-50,12 0-93,4-14 0,4 1-56,1 1 1,-1 0-255,0-1 1,-2 1 334,-7-3 1,-6-1 61,-9 11 122,-25 12-273,-35-7-1381,6-21 0,-6-7 1532,-7-10 0,0-6 0,16 2 0,3-3 0,-16-15 0</inkml:trace>
  <inkml:trace contextRef="#ctx0" brushRef="#br1" timeOffset="186131">22421 4652 25113,'60'-20'-454,"1"0"1,-3 2-1,-2 5 454,-14 13 0,-4 3 0,6-2 0,0 4 0</inkml:trace>
  <inkml:trace contextRef="#ctx0" brushRef="#br1" timeOffset="186463">23116 4935 26827,'-3'44'108,"0"0"0,-1 7 1,3-5-109,7 0-39,19 11 39,4-39 0,17-4-34,10-43 93,-31 8 0,-1-5 103,3-16 1,-5-3-107,-7 7 0,-5 0-37,-3-1 1,-5 1-20,-9-14-23,-5 6-139,-11 11-4095,-20 10 4257,3 33 0,7-8 0,13 19 0</inkml:trace>
  <inkml:trace contextRef="#ctx0" brushRef="#br1" timeOffset="186797">23626 4679 27258,'44'-32'35,"0"-1"1,5 4 0,-3 15-482,-18 30 1,-4 11-118,2 8 0,-8 6 392,-12 14 1,-12 5 186,-14 3 1,-8-3-300,2-13 1,-4-3 467,-4-6 1,1-6 239,-5 0 538,12-9-649,26-11-1468,43-26 1154,-3-2 0,7-5 0,-3 1 0,-8 3 0,0 1 0,18-10 0,-1 0 0</inkml:trace>
  <inkml:trace contextRef="#ctx0" brushRef="#br1" timeOffset="186996">24330 4505 28384,'-8'60'78,"0"1"1,1-2-1,2-2-291,4-9 1,2-1-1900,-2 8 0,0 2 2112,-3-9 0,0 2 0,0-4 0,2-5 0,-1-3 0,-2 4 0,0 0 0</inkml:trace>
  <inkml:trace contextRef="#ctx0" brushRef="#br1" timeOffset="188715">25046 4095 25382,'-16'57'266,"1"0"1,-1 0 0,2 2-1,1 1 1,4 4-207,6-10 1,3 3-1,2 3 1,1-1 0,-1-4-1242,0 1 1,1-2 0,0-1 0,0 3 1186,1-1 1,-1 4 0,1 1-1,1-2 1,0-5 0,2 9 1,2-5 0,-1-1-5,1-1 1,0 0 0,-1-1 18,0-5 1,-1-1-1,1-1 351,2 16 1,-1-3-374,-3-12 0,0-1 386,-1 1 1,-1 0-390,-2-7 1,-1-3 2,1 26 101,-7-22-101,-7-34 2589,-12-14-2539,-12-12-14,1-6 1,-4-5 72,-3-3 0,0-1-64,-8-6 1,1 1-49,14 10 0,4 4-249,-6-7-1585,28 24-2151,19 4 3988,32 3 0,-21 0 0,18 0 0</inkml:trace>
  <inkml:trace contextRef="#ctx0" brushRef="#br1" timeOffset="189014">25906 4318 27359,'-5'57'162,"3"-8"1,0 2-253,1-10 1,1 2-1243,1 15 0,3-1 301,0-19 0,1-1-3885,4 11 1,1-2 3683,0 10 1,1-1-1,-11-42 1</inkml:trace>
  <inkml:trace contextRef="#ctx0" brushRef="#br1" timeOffset="189199">25471 5118 26822,'65'2'75,"-1"-1"1,1 0-1,-15-2 1,1-1 0,-1 0-1,1 0-1595,16-1 1,0 1-1,-2 1 1274,-7 4 1,-2 2 0,-9 0 0,13-1-1,-25 19 1</inkml:trace>
  <inkml:trace contextRef="#ctx0" brushRef="#br1" timeOffset="190335">25650 5646 24262,'11'-24'840,"4"0"-532,9 9 146,16-6-286,2 9-22,10 14-113,-16 19 85,-10 23-113,-15 13 26,-6-7 0,-5 3-12,-9 2 1,-5 1-342,2-12 1,-1 1 0,-2-3 324,-9 5 0,-3-6 2,0-7 1,0-7-6,-11-4 62,-6-11 5,8-29-28,6-21 51,20-23-45,18 11-6,13 11-73,7 26 998,21 14-1003,7 30 39,1 1-283,-30-8 1,-2 2-760,11 9-3874,-7-17 1,2-2 4725,12 1 0,1-3 0,-27-14 1</inkml:trace>
  <inkml:trace contextRef="#ctx0" brushRef="#br1" timeOffset="190537">26347 5562 27762,'-7'65'269,"0"1"0,0-6 0,3-1-247,8-5 1,2-1-1211,2-3 1,2-2-1057,1-3 1,4-3 2243,4-10 0,1-7 0,-2-12 0,3-8 0</inkml:trace>
  <inkml:trace contextRef="#ctx0" brushRef="#br1" timeOffset="190737">26706 5167 26581,'53'-19'-1424,"0"-1"0,0 0 0,-4 0 1,0 0-1,-4 2 1424,7-4 0,-7 3 0,11-7 0,-37 7 0</inkml:trace>
  <inkml:trace contextRef="#ctx0" brushRef="#br1" timeOffset="190917">26966 4786 27891,'-17'62'33,"0"0"1,-1-4 0,8 0-2118,16 0 1,8-3-2833,-5-15 1,3-2 4275,8 12 0,1-7 0,0-14 0,-4-14 0</inkml:trace>
  <inkml:trace contextRef="#ctx0" brushRef="#br1" timeOffset="191135">27566 4202 28098,'17'45'1,"0"-1"1,0 0-1,7 20 1,-1-5-282,-9-17 0,-2-3-625,0 0 1,-3 2 904,-5 5 0,-4 4 0,1-6 0,4 14 0,-8-11 0,0 0 0</inkml:trace>
  <inkml:trace contextRef="#ctx0" brushRef="#br1" timeOffset="191313">27481 4978 27919,'59'0'-180,"-1"0"1,1 0 0,4 3 0,0 1 0,-6 0 0,-7-3 0,-5 0-1,-4 5 1,1-1 0</inkml:trace>
  <inkml:trace contextRef="#ctx0" brushRef="#br1" timeOffset="191668">27548 5546 28322,'50'-26'-15,"0"0"0,-4 1 1,-5 9-70,0 23-23,-9 14 102,-10 18-169,-11 19 28,-12-7 1,-8 6-197,-14 2 1,-4 0-462,2 1 0,-4-2 696,-10-7 1,-2-7 106,13-18 0,-1-5 163,-6-4 0,0-5 341,-13-12 191,7-33-415,31-9-95,24-12-180,16 23-5,13 10 899,12 10-1149,-10 8 1,4 5-2171,7 8 1,2 3 2285,-13-5 0,1 0 0,-3 1 0,1 4 0,-5 1 0,15 0 0</inkml:trace>
  <inkml:trace contextRef="#ctx0" brushRef="#br1" timeOffset="191951">28245 5392 28166,'4'52'97,"-1"0"0,3-3 0,9-3-142,26-6 0,8-3-148,-5 0 0,-1 1-384,2 5 0,-5 0 577,-12-14 0,-8 0 0,-15 14 359,-27-18-393,-7-10 0,-8-4-1736,-9-1 0,-2-6 1770,-9-7 0,2-2 0,17 4 0,4-3 0,-10-18 0</inkml:trace>
  <inkml:trace contextRef="#ctx0" brushRef="#br1" timeOffset="192102">28354 5414 27112,'45'-8'-283,"-1"-1"1,0 0 0,2 1 0,0-1 0,-3 3-2606,2 0 1,-2 1 2711,3-1 0,-4 0 0,4 0 0,-17 0 0</inkml:trace>
  <inkml:trace contextRef="#ctx0" brushRef="#br1" timeOffset="192868">25113 4227 18347,'-31'-23'2705,"1"0"1,-14-12-1777,37 26-189,10 5-331,14 1-174,23 0-45,-2 0 1,10 1-558,-4 0 0,7 1 1,6-1-1,3 0 1,0 0 444,1 0 0,2-1 1,2 1-1,2-1 1,2 0-1,2 0-332,-13 1 1,3-1 0,2 0-1,0 0 1,2 0 0,-1 0 0,0 0-1,-2 0 1,-1-1 257,0 1 0,-1 0 0,-1 0 1,-1 0-1,0 0 0,0 0 0,1-1 1,1 1 9,4-2 1,2 0 0,1 1-1,0-2 1,-1 1 0,-2 0-1,-2 0 1,-3-1-194,11 0 0,-5-1 0,-2 1 1,-1-1-1,1-1 232,2 1 1,1-1 0,-1 0 0,-2-1 0,-5 0 39,11-2 1,-5-1 0,-7-2-94,-3-2 0,-10-2 0,-2-4 1312,-12 3-1312,-21 12 1573,3 4-11404,9 26 9316,-3-7 0,0 11 0,-10-16 1</inkml:trace>
  <inkml:trace contextRef="#ctx0" brushRef="#br1" timeOffset="193017">28773 4127 13855,'0'0'0</inkml:trace>
  <inkml:trace contextRef="#ctx0" brushRef="#br1" timeOffset="194971">21552 6996 23847,'41'-23'-1136,"1"0"1,-1 0-1,20-8 1,-4 9-985,-19 19 0,-4 5 2120,29 9 0,-30-4 0,-15 3 0</inkml:trace>
  <inkml:trace contextRef="#ctx0" brushRef="#br1" timeOffset="195087">21739 7192 24609,'62'-8'-239,"0"-1"0,-10 0 0,2-3 0,-7 1 0,-11 0 0,-3-1 0,7-2 0,0 0 1</inkml:trace>
  <inkml:trace contextRef="#ctx0" brushRef="#br1" timeOffset="195790">22584 6742 19272,'-2'25'3702,"1"-8"-2980,1-9 745,0-6-497,0-2-970,-1 2-11,-1 1 16,-1 2 102,0-2-107,1-1 56,2-13-23,0 0 107,2-12 157,19-10-45,17-1-143,-7 17 0,3 1-103,25-3 22,-1 15-28,-19 18 39,-14 9 0,-2 7-39,-3 14 0,-3 6 18,-4-6 1,-2 3 0,-2 0-463,-1 14 1,-5 0 443,-7-1 0,-5-4 19,-2-18 1,-3-3 5,-5 0 1,-2-2-41,-1-3 1,-2-1 11,-11 4 0,-3-3 34,4-10 0,0-4-12,-3-1 1,3-7-9,-5-21 23,22-19 878,20-8-851,31-16-44,-8 34 0,3 2-17,4 0 0,2 4-9,1 5 1,0 7 8,13 13-56,-2 7-593,-7 11-1375,-2 7-2709,0 1 4733,12 7 0,-24-20 0,3 0 0</inkml:trace>
  <inkml:trace contextRef="#ctx0" brushRef="#br1" timeOffset="195938">23466 7304 28160,'23'-28'-1538,"0"0"0,17-16 0,-30 44 0,-4 0 0</inkml:trace>
  <inkml:trace contextRef="#ctx0" brushRef="#br1" timeOffset="196327">24121 6916 28350,'-14'44'35,"0"0"0,0 0 0,-6 17 0,5-4-4,11-21 0,3-2-110,2 8 1,4-2-146,28 14 213,3-8-23,18-36 68,-13-27-17,-3-12-12,-5-15 127,-18 6 0,-3-4-20,-3-7 1,-4-2-113,-8-13 0,-3 0-476,-1 15 0,-4 3 420,-5 6 0,-4 8-818,-11 10-2313,-2 23 3187,-7 43 0,19-23 0,0 19 0</inkml:trace>
  <inkml:trace contextRef="#ctx0" brushRef="#br1" timeOffset="196637">24676 6749 28671,'-3'35'0,"1"1"0,-1 0 0,-1-1 0,-2 0 0,-1-1-344,0 0 1,0-1 343,-9 28 0,3-8 223,4-12-397,3-7 276,26-18-102,4-6-229,24-18-74,0-2-217,3-5-397,0 2-2318,-17 8 1,-1 1 3234,18-2 0,-8 4 0,-24 2 0</inkml:trace>
  <inkml:trace contextRef="#ctx0" brushRef="#br1" timeOffset="196855">24943 7039 28671,'-10'16'0,"2"3"0,7 22 0,2 7-466,-1-11 1,0 0-3876,0 22 1,0-1 4165,0-18 1,0-2 0,0 5 0,0-5-1,0-13 1</inkml:trace>
  <inkml:trace contextRef="#ctx0" brushRef="#br1" timeOffset="197170">25500 7012 28671,'-3'50'0,"-1"0"0,1-4 0,1-2 0,1 10 0,7-7-74,7-11 68,11-12-162,29-15 168,6-32 42,-23 3 0,-3-6 0,-8-2 0,-5-4-111,-5-3 1,-6-1 68,-4-22 0,-7 15 0,-5 1-1673,-6 10 1,-4 1 1672,-2 1 0,-2 4 0,-12 3 0,10 23 0</inkml:trace>
  <inkml:trace contextRef="#ctx0" brushRef="#br1" timeOffset="197337">26282 7128 22055,'0'0'0</inkml:trace>
  <inkml:trace contextRef="#ctx0" brushRef="#br1" timeOffset="201571">16559 9048 22481,'19'-52'1088,"-1"0"1,-2 2-1,-4 4-634,-7-9-51,-5 1 23,-11 1-146,-25 6-230,-5 22 1,-23 24-1566,8 34 1515,26-5 0,2 5 0,-2 5 0,3 3-3,2 3 1,2 2 38,4 0 1,4 1-37,4-4 0,4 0-90,3-4 1,4-2 122,19 19 452,13-20-485,20-19 0,9-26-17,-28-2 0,-1-6 48,11-21 0,-4-12-876,-13 4 1,-5-6 0,-1-1 885,1-3 0,-1-1 1,-4-2-41,-5 8 0,-3-2 1,-2 0-1,-2 2-62,0-3 1,-3 1 0,0 2 73,-1 4 0,1 0 0,-1 3 26,0-5 0,-1 3 324,-5-16-380,-4 48 17,1 45 0,2 25-6,3 3 1,1 8-1,0 0-333,1-16 1,0-1-1,0 1 1,1 1 338,2 4 0,0 2 0,2-2 0,0-7 30,1 7 1,3-7 1020,6 1 0,4-3-1412,3-6 0,6-4-1614,9-2 1,4-6-2083,-6-8 0,0-7 4057,4-15 0,-5-7 0,-6-4 0,-8-4 0</inkml:trace>
  <inkml:trace contextRef="#ctx0" brushRef="#br1" timeOffset="201955">17388 8347 22055,'20'-46'892,"1"0"1,-2 2-1,-3 3-365,-5-19-6,-3 2-185,-14 23 0,-6 3-190,-33-7 22,10 40 0,-3 13 19,1 11 1,5 12-586,8 3 0,3 8 0,5 0 448,3 1 1,5 1 0,2 4 62,1 1 0,3 5 1,1 1-1,3-2-355,1-2 0,3-1 1,2 0-1,-1 1 251,1 7 1,1 2 0,0-2 0,2-4-10,2-2 0,1-5 0,-1-2 22,3 12 1,-3-7-332,-8-20 0,-1-2 309,-1 0 0,-1 1-17,0 1 0,-2 2-157,-4 8 1,-3 0 457,-3-7 1,-6-5-2803,-4-2 1,-5-11 2809,-31-33 0,21-3 1,10-22-1</inkml:trace>
  <inkml:trace contextRef="#ctx0" brushRef="#br1" timeOffset="202107">17181 9184 27354,'48'-18'37,"1"-1"0,-2 2 1,2 0-38,0 0 0,3-1 0,-6 3 0,16-3 0,-9-2 0,0 1 0</inkml:trace>
  <inkml:trace contextRef="#ctx0" brushRef="#br1" timeOffset="205143">18317 8518 27970,'-3'-66'67,"1"13"-1226,2 53 1159,0 105 0,0-78 0,0 26 0,0-1 0</inkml:trace>
  <inkml:trace contextRef="#ctx0" brushRef="#br1" timeOffset="205282">18263 9118 27370,'3'-52'-1776,"3"9"1,4 34 0,-2 3-1</inkml:trace>
  <inkml:trace contextRef="#ctx0" brushRef="#br1" timeOffset="206129">19721 8594 25724,'-34'7'403,"2"3"-336,4 10-27,-2-4 21,0-5 40,-9-6 470,12-27-414,4-2 56,14-26-163,17 5 126,3 13 1,6 1-54,3 4 0,5 4-123,6 0 0,2 8 0,20 16 0,-6 44-333,-31-13 1,-5 4 332,1 8 0,-2 2 0,-2 1 0,-3 2-91,-2-6 1,-1 4 0,-4-1 82,-5-1 1,-4 0 0,-2 1 14,-5 4 1,-3 0-1,-2-4-332,-11 6 0,-5-8 325,-2-11 0,-1-9 45,-16-9-42,22-17 0,3-9 109,-8-36 278,24 14 0,10-2-388,23-1 1,11 3-3,-1 9 0,4 5 17,12 6 0,3 8-20,-11 8 0,1 5-333,12 7 0,1 4-1711,-4 4 0,0 2 2047,14 4 0,-3-2 0,0 7 0,-9-16 0</inkml:trace>
  <inkml:trace contextRef="#ctx0" brushRef="#br1" timeOffset="206345">20269 8454 27589,'-4'60'116,"0"0"1,1 1-1,0-13 1,0-1-1,1 0-116,1 2 0,1 1 0,0-1-1239,-1-2 0,1-2 0,1-2-302,0 5 1,3-1 1540,3 15 0,2-8 0,-1-14 0,7-8 0</inkml:trace>
  <inkml:trace contextRef="#ctx0" brushRef="#br1" timeOffset="206511">20683 8895 26844,'62'-17'-1577,"-1"1"0,-11 4 1,2 1-1,-4 2 1577,1 1 0,-3 3 0,-4 0 0,-4 0 0,9-3 0</inkml:trace>
  <inkml:trace contextRef="#ctx0" brushRef="#br1" timeOffset="206711">20973 8574 28227,'-21'49'148,"0"-1"0,1 1 0,6-1-177,11-5 1,4-2-504,-2 2 1,1 0 91,-1-1 1,1-1-1138,-1 2 0,2 1 1577,-1 6 0,0-4 0,0 8 0,0-3 0</inkml:trace>
  <inkml:trace contextRef="#ctx0" brushRef="#br1" timeOffset="207259">21804 8460 26530,'-24'48'-56,"1"0"0,4-10 0,1-6 56,-12 4 0,7-26 208,9-33 268,9-27-241,18-10-389,-3 25 0,5 2 417,18-8 173,23 4-453,3 28-23,-22 23 1,-4 12 39,-5 19 0,-7 8-499,-5 0 1,-5 3 481,-6 7 1,-6-1-35,-4-19 1,-5-1-120,-12 11 0,-6 0 91,-8-5 1,-3-4 75,0-1 1,-1-5 4,1-10 1,0-7 48,-7-8 392,10-8-443,10-17 162,13-7-122,7-15 1258,27-18-1097,20 15-198,-7 18 0,3 7-3,29 15-26,-32 7 1,-3 4 115,11 22-981,-13-9 1,3-1-3334,6-6 1,1-1 4223,-4 0 0,-1-3 0,20-4 0,-34-12 0</inkml:trace>
  <inkml:trace contextRef="#ctx0" brushRef="#br1" timeOffset="207428">22503 8376 26301,'48'-15'-790,"-1"0"0,-1 1 0,-2 4-4738,10 9 5528,-6-1 0,-23 2 0,-11-1 0</inkml:trace>
  <inkml:trace contextRef="#ctx0" brushRef="#br1" timeOffset="207743">22443 8369 24783,'-10'47'328,"-1"0"1,3-3 0,5-4-290,15 7-11,8-2-22,7 1 44,3-3-59,-7-16 1,3-1-71,2-2 1,2-1 61,-2-1 1,0 0 5,25 11 11,-20-11 0,-6-1 0,-7 1 0,-10 11 453,-30 1-324,-5-13 0,-5-2-129,-1-3 0,-4-3-768,-14-1 0,-1-4-1792,12-4 0,0-2 2560,-4 0 0,2-1 0,-3-1 0,12 0 0</inkml:trace>
  <inkml:trace contextRef="#ctx0" brushRef="#br1" timeOffset="211755">23306 8850 27600,'51'-17'-538,"-2"7"1,1 1-1401,4 2-216,-10 3 1,-5-3 2153,-14-6 0,-14 7 0,-5-3 0</inkml:trace>
  <inkml:trace contextRef="#ctx0" brushRef="#br1" timeOffset="212171">23905 8489 26284,'29'-38'410,"0"-1"1,8 4 0,-1 10-400,5 16 40,15 11-35,-20 12-10,0 13-6,-9 14 11,-6 13 28,-11 8-17,-9-12 1,-6 2 5,-10 2 0,-6 0-463,4-12 1,-3 2 0,-2-4 476,-7 6 0,-3-5-3,2-7 0,1-6 421,0-1-252,8-9 134,13-10-342,37-3 0,7-7 0,-4 0 0,2 0-524,29-5 347,-30 3 1,1-1-124,0 1 1,2-2-2370,17-5 1,2-3 2668,-1-2 0,-3-1 0,-8 4 0,-3 0 0,16-11 0</inkml:trace>
  <inkml:trace contextRef="#ctx0" brushRef="#br1" timeOffset="212371">25300 8734 26138,'58'-20'-1660,"1"0"0,-1 1 1,-5 6-5779,6 12 7261,-2 1 1,-28 0-1,-10 0 1</inkml:trace>
  <inkml:trace contextRef="#ctx0" brushRef="#br1" timeOffset="212521">25418 9011 24620,'51'-12'-555,"0"0"1,1 0-1,-1 0 1,16-2 0,-8 1-1,-24 2 1,0 1-1</inkml:trace>
  <inkml:trace contextRef="#ctx0" brushRef="#br1" timeOffset="212838">26358 8162 28031,'-22'59'18,"0"1"0,5-10 1,-1 2-1,2-4-63,2-3 0,1-1-1195,-4 14 1,-1-1 1132,6-21 1,0-3-67,-8 25 510,7-9-404,19-21 424,37-10-362,8-20-892,0-2 1,3 0-2658,-12 0 0,0 0 3554,2 0 0,-3 1 0,7 1 0,-29 2 0</inkml:trace>
  <inkml:trace contextRef="#ctx0" brushRef="#br1" timeOffset="213071">26512 8587 25769,'-3'-38'1075,"1"0"0,-3-20-952,5 52 90,-3 25-112,-1 12-26,-2 16 1,0 6-73,0-11 0,0 2-428,-3 17 1,0 1 351,2-19 1,0 0-872,-2 10 0,2 1-2601,2-12 0,5-2 3545,7-2 0,2-4 0,-1-1 0,15-28 0</inkml:trace>
  <inkml:trace contextRef="#ctx0" brushRef="#br1" timeOffset="213389">27015 8202 28087,'-7'48'7,"0"0"1,0 0 0,0-2 0,0-1 0,1-4-109,1 1 1,-1-2-305,0-2 1,0-1 1,-9 27 342,2-13-197,-2-10 319,8-19-61,1-7 50,33-13-44,0-3-12,31-3-156,-2-1-1150,-14 0 0,2 0 1312,6 2 0,-1 0 0,-14 0 0,-3 1 0,25 0 0</inkml:trace>
  <inkml:trace contextRef="#ctx0" brushRef="#br1" timeOffset="213588">27283 8589 27516,'-17'6'487,"1"17"-487,9 11 0,2 7-984,-1-1 1,-1 1 879,-2 1 1,0 0-527,1-1 0,0 0-924,0 0 1,0 0 1553,2 8 0,1-4 0,0 5 0,2 0 0</inkml:trace>
  <inkml:trace contextRef="#ctx0" brushRef="#br1" timeOffset="214105">28025 8605 26334,'-43'-6'259,"0"-1"1,1 4 0,4 8-176,12 18 0,4 6-62,-3-1 1,-1 3 10,-4 13 1,2 4-26,8-5 1,4 0-9,-2-1 0,6-3-135,22 15-10,18-37-7,7-12 1,5-8 148,2-10 1,1-8 21,12-8 1,-4-11-759,-17-3 1,-3-8-1,-4 1 767,-4 7 0,-4 0 0,-1-2 16,-2-8 1,-2-2 0,-2 4-52,-1-3 1,-3 1 274,-2-8 1,-2 0-68,-1 7 0,-1 2-100,-1 9 1,-1 3-102,-2-4 0,-1 60 2422,-2 28-2422,2 15 0,0 7 0,1-15 0,1 2-130,0-4 1,0 4-1,0-2 111,1-5 0,1-2 0,1 0-485,6 16 0,3-1-286,-4-6 1,6-4-928,8-14 1,5-9-7014,15-9 8730,13-12 0,-27-4 0,-4-1 0</inkml:trace>
  <inkml:trace contextRef="#ctx0" brushRef="#br1" timeOffset="214440">28925 7979 24228,'-15'-41'999,"1"0"0,-4 3 0,-1 6-994,-3 11 180,-9 18-79,12 25 1,2 13-44,3 3 1,0 7-1,1 1-856,-2 4 0,1 1 1,1 2 800,3-4 0,0 2 1,1 0-1,0-2-8,1 5 0,0-3 0,1 0-60,1-4 1,1 0 0,0-2 59,-1 8 0,1-1-222,1 4 0,2 2 110,0 0 0,1 1 25,0-3 0,0 1-31,1 1 1,1-2-60,1-7 1,1-3-311,-2 17-191,2-22 0,-6-3-1567,-20-8 2245,-13-25 0,-2-6 0,-1 3 0,7-13 0,-1 0 0</inkml:trace>
  <inkml:trace contextRef="#ctx0" brushRef="#br1" timeOffset="214605">28477 9017 24833,'42'-25'-9,"0"-1"0,-1 0 0,0 2 0,0 0 0,-3 4-912,2 5 0,2 0 466,17-5 1,8-2 0,-10 3-1,-19 6 1,-2 2 0,9-4-1,0 0 1,1 0 0</inkml:trace>
  <inkml:trace contextRef="#ctx0" brushRef="#br1" timeOffset="214706">29379 8692 25629,'2'35'-1177,"-1"0"1,-3 25 0,-2-46 0,-2-4 0</inkml:trace>
  <inkml:trace contextRef="#ctx0" brushRef="#br1" timeOffset="215006">26937 9741 28054,'51'-10'27,"-1"-1"0,0 1 0,1-1 0,-1 1 1,0 0-1,1 1 0,1 1-221,7 1 1,2 0 0,0 2 0,-2-1-2303,5 1 1,-2-1 0,0 1 1208,0 0 1,0-1 0,-6 2 1286,-2 1 0,-12 1 0,-17 2 0,-2 0 0</inkml:trace>
  <inkml:trace contextRef="#ctx0" brushRef="#br1" timeOffset="215188">26977 9924 26768,'60'-1'49,"0"0"0,-1 0 1,5-1-1,1-1 1,1-2-335,-13 0 1,0-2 0,0 0 0,0-1-1813,1 0 0,-1 0 0,1-1 0,0 0 2097,2-2 0,3-1 0,-3 0 0,-6 2 0,10-3 0,-6 2 0,-5-2 0,1 0 0</inkml:trace>
  <inkml:trace contextRef="#ctx0" brushRef="#br1" timeOffset="215338">28644 9717 17748,'0'0'0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4:57:51.675"/>
    </inkml:context>
    <inkml:brush xml:id="br0">
      <inkml:brushProperty name="width" value="0.09071" units="cm"/>
      <inkml:brushProperty name="height" value="0.09071" units="cm"/>
      <inkml:brushProperty name="color" value="#0000FF"/>
    </inkml:brush>
  </inkml:definitions>
  <inkml:trace contextRef="#ctx0" brushRef="#br0">2353 787 26519,'-47'17'101,"-1"12"-84,27-4 0,2 5-1428,-4 8 1,1 3 1412,-2 10 1,2 4 25,1 5 0,1 1-231,2 3 0,3 0 203,5-5 0,3-2-6,2-7 1,3-2-4,8-4 1,4-2 312,0-4 1,7-2-289,20 6 1,10-7 2,6-9 1,6-10 4,-12-12 1,2-6-1,-2-4-279,11-7 0,-5-10 294,-9-13 1,-8-6-38,-17 10 1,-6-3 845,-1-10 0,-3-1-742,-3 10 0,0 3 975,13-28-1081,2 45 117,15 35-117,7 19 0,-18-12 0,-1 2 18,1 2 1,-1 2-109,-2 1 1,-1 1 69,-4 0 1,-3 1-20,-3 8 0,-8 0 78,-13-6 0,-6-2 90,4-2 0,-4-4 67,-37 2-23,20-28-44,10-47-132,27 7 0,9-6-5,3 2 1,5-3 0,3 2-404,8-2 1,3 1 0,2 4 410,12-8 0,1 7-37,-6 14 1,-2 9 36,5 11 417,-10 24-411,-7 14 5,-14 6 0,-2 5-19,1 1 0,0 0-186,-1-1 1,0-2-152,0-7 1,2-7-563,8-10 222,2-12-3219,3-41 3904,-12-3 0,-2-4 0,3-9 0,-10 17 0,1 0 0</inkml:trace>
  <inkml:trace contextRef="#ctx0" brushRef="#br0" timeOffset="134">3427 1059 22599,'51'11'-3262,"-26"-6"0,3 3 0</inkml:trace>
  <inkml:trace contextRef="#ctx0" brushRef="#br0" timeOffset="350">4060 720 27779,'0'61'40,"0"-1"0,1 1 1,0 2-1,0 0 1,3-1-1226,3-4 1,1 0-1,1-1 961,-2-2 0,0-1 0,0 0-1165,1 0 0,0-1 0,-2-1 1434,0 16 1,-2-6 0,1-20 0,-1-5 0,-4 16-1</inkml:trace>
  <inkml:trace contextRef="#ctx0" brushRef="#br0" timeOffset="618">3879 1611 26917,'33'-33'-20,"0"-1"0,0 1 1,8 0-1,6 0 1,1 0-1,0 5-283,8 0 1,0 4 0,0 0-375,2-2 0,0 1 0,-6 1 677,0 1 0,-13 5 28,-20 11 1039,-10 3-692,-6 13 720,-30 40-986,13-9 0,2 6-109,-4 15 0,4 1-350,9-9 1,7-4-43,9-4 0,7-9-1092,34-7-3432,-6-28 1,1-8 4513,-14-3 0,-3-2 1,6-1-1,-5-2 0,-11-5 1</inkml:trace>
  <inkml:trace contextRef="#ctx0" brushRef="#br0" timeOffset="749">4788 920 13497,'0'0'0</inkml:trace>
  <inkml:trace contextRef="#ctx0" brushRef="#br0" timeOffset="1516">5265 1108 27662,'-36'41'22,"0"1"0,4 0 1,6 2-23,17-3 0,6 2-315,-2-2 0,7-1 315,9-3 0,7-3-364,9-5 1,7-6 265,16-4 0,10-9-30,-12-10 1,4-5 0,2-4 0,-2-1 17,8-5 0,-2-4 0,-1-1-147,4 0 0,-1-2 0,-7-3 271,0-11 0,-13-1 137,-6-13 280,-17 14 0,-5 0 258,-11-15-400,-35 16-289,-11 46-11,12 9 0,2 7-98,7 3 1,5 2 69,0 2 0,3 0-31,3 0 0,3-1 998,-2 27-1113,7-12 123,30-17 62,16-34 22,-9-16 1,1-7 36,-4 0 0,-4-3-17,-1-7 0,-5 0 47,1-9-44,-4 11-56,-6 27 886,6 44-909,-1 7-22,5 0 0,4-1-134,15-2 131,-11-16 0,4-6-14,6-14 0,0-11 73,4-14 0,-2-7 3,2 3 0,-3-6-510,-1-16 1,-6-7 508,-8 5 1,-4-3 29,-5 10 0,-1-2 0,-1 0-603,0-2 0,-2-1 0,0 1 573,-1 0 0,-1 1 0,-1 1 90,0-11 1,-3 2-7,0 8 1,-4 3 273,-9-4-360,-3 14 0,-14 28 0,-6 36 0,11-3 0,2 6-36,-3 19 1,2 7 35,6-17 0,1 2 0,1 2 0,1 12 0,2 3 0,3-2 416,2-12 1,2-2 0,5 0-559,4 6 0,5 1 0,4-8-189,4-6 1,7-9-1437,13-3 0,7-12 1679,8-24 0,-2-8 0,7 6 1,-25-7-1,1 0 0</inkml:trace>
  <inkml:trace contextRef="#ctx0" brushRef="#br0" timeOffset="2099">8538 680 27734,'34'54'53,"-16"-24"1,-2 3-57,-3 10 0,-1 3-56,5 14 1,2 0-507,-3-11 0,1-2 582,-1-4 0,1-5-12,10-1 473,-10-50-321,5-18-151,5-28 8,-2 1 0,2-4-507,-7 19 1,1-1-1,3 2 493,8-1 0,3 1 0,-3 3 0,-5-5 0,0 10 0,25 12 0</inkml:trace>
  <inkml:trace contextRef="#ctx0" brushRef="#br0" timeOffset="3350">9817 938 22071,'-9'-53'1533,"0"0"0,1 4 0,-6 7-541,-35-1-925,6 22-28,-1 28 0,-2 15-42,5 17 1,5 12-287,7-6 0,3 4 1,3 2 248,5 1 1,4 1 0,5-3 39,6 7 0,8-7 6,27 9 255,14-49-244,5-28 22,3-13 28,-20-5 0,-2-6 149,-5 1 0,-4-2-113,0-2 1,-3 2-104,-3-8 29,-14 47-230,7 56 7,2-14 1,5 0 28,11 5 0,4-4 95,-3-9 0,4-7 64,3-9 1,1-10 5,18-25-254,-2-16 254,-27 8 0,-1-6 0,-4-1 0,0-6 0,-2-1 0,-1-5 0,-2-3 0,-2-1 54,2-12 0,-3-3 0,-1 3 9,-4 12 1,-1 3 0,-3 1 118,-4-14 0,-5 9-31,-8 11-151,-11 21 56,-11 52-55,14 8 1,1 14 0,2 5-385,5-2 0,3 5 0,1 2 0,1 1 309,1-8 0,1 2 0,0 0 0,2 0 0,2-3 21,1 4 0,2 0 0,2-4 0,3-5 16,11 17 1,7-15-82,18-19 109,-5-22 1,4-10 33,2-18 1,0-7 24,1 3 1,-2-5-47,-3-19 0,-6-5 88,-13 10 0,-4 0-44,-1-1 0,-2 0 38,-3 3 1,-1 2 70,3-30-157,-6 52 1486,-10 64-1657,2 4 1,0 6 60,-2 0 1,1 0-172,1-3 1,1-6 213,6-2 777,15-22-743,19-45 35,-8-6 1,0-5-3,-2-4 0,-2-1-342,3-4 0,-2 1 348,8-9 61,-6 13-5,-8 15 350,-7 30-362,-8 53-81,0-17 1,0 1-46,1 1 0,2-2-101,4-4 1,6-7-92,26-5 398,-4-22 0,5-9-169,4-13 0,1-9 59,-10 2 1,0-3 0,-3-3 96,6-13 1,-5-5 136,-5-14 1,-9-1 42,-9-7-168,-9 27 0,-2 3 89,-7 8-212,-8 13-1,-16 49-5,10-3 0,2 5-39,-1 3 0,3 2-217,5 5 1,6-2 160,23 9 1,10-29 0,9-7-57,13-10 0,4-10 147,-8-6 0,1-6 1,-2-3-367,-7 1 1,-2-2 0,-2-4 377,15-20 1,-7-3 16,-19 12 0,-4-3 73,3-17 0,-5-2-56,-8 16 0,-3-1 101,3-10 0,-7 1 249,-18-6-68,-17 32-352,-1 21 34,-3 36-56,21 17 435,12-11 1,6 3-633,12-3 1,5 0 114,5 7 1,5-3-14,-3-14 0,1-3 179,18 11 50,-33-19-56,-13-2-28,-25-1-2835,-19-2 1,-8-1 2597,11-5 0,1 0 0,-11 2 0,5-1 0,8-5 0</inkml:trace>
  <inkml:trace contextRef="#ctx0" brushRef="#br0" timeOffset="3916">13794 720 25646,'-16'62'-2,"1"0"1,5-15-1,3 0 1,9-4-137,16-2 1,11-5 120,8 1 0,7-6-422,0-13 1,1-9 438,2-13 0,-6-10 6,3-28 28,-27-7 0,-7-6 16,-6 9 0,-5-1-466,-1 4 0,-3-3 0,-2 2 472,-6-9 0,-3 3 56,-1-1 0,0 0-104,1 2 1,0 1 92,5 5 0,1 1-112,3 5 1,2 3 60,4-18 359,19 21-403,43 34 16,-25 20 1,0 15-1,1 6-366,-7-1 0,0 6 0,0 5 0,-1 1 0,-2-1 345,-1-1 0,-1 1 0,-2 0 0,0 2 0,-3 2-249,-2-2 1,-1 3-1,-1 1 1,-1 0 0,-2-2-1,-2-3 246,-1 5 1,-3-3 0,-1-2 0,-1 3-63,1 6 0,-1 2 0,-1 0 0,0-5-211,-2 2 1,0-4 0,0 0-139,0-3 0,0-2 0,-1-5-867,-1-7 1,-1-9-3225,-7-10 4504,-4-13 0,1-5 0,3-5 0</inkml:trace>
  <inkml:trace contextRef="#ctx0" brushRef="#br0" timeOffset="4052">14289 1457 23203,'39'-23'53,"1"0"1,0 0 0,3 0 0,3 1 0,5 1-54,-2 4 0,7 0 0,1 1 0,-1 1 0,-8 2 0,14-6 0,-1 2 0,-13 4 0,1 0 0,-1 1 0,1-1 0</inkml:trace>
  <inkml:trace contextRef="#ctx0" brushRef="#br0" timeOffset="4333">16038 306 27880,'0'59'76,"0"1"0,0 0 0,0 0 1,1 0-1,1 3-74,-1-7 1,1 3 0,1 0 0,-1-5-1026,1 0 0,0-4 0,0 1 1011,1 9 1,0 2 0,1-9-70,0-16 0,2-4-164,4 1 0,6-4-2388,10-9 0,6-10 2633,6-12 0,1-5 0,17-2 0,-12-32 0</inkml:trace>
  <inkml:trace contextRef="#ctx0" brushRef="#br0" timeOffset="4501">15719 887 26318,'53'-3'59,"1"1"0,-1-1 1,1 0-1,1 0 0,2-4-59,-2-3 0,4-4 0,-1 0 0,-7 2 0,5 2 0,-3-1 0,-7-2 0,0 0 0,-1 0 0</inkml:trace>
  <inkml:trace contextRef="#ctx0" brushRef="#br0" timeOffset="4784">16465 1005 24262,'60'-17'112,"-1"0"0,-15 4 0,1-1 0,3-1-112,13-7 0,3-1 0,-5 1 0,-9 4 0,-2 0 0,9-3 0,-1 1 0</inkml:trace>
  <inkml:trace contextRef="#ctx0" brushRef="#br0" timeOffset="5601">18214 938 26340,'-42'-35'224,"-1"0"0,1 2 0,2 12-112,-22 42-779,30-5 1,1 5 666,-1 8 0,2 5-12,-5 21 1,4 5-93,10-2 1,4 0 86,3-2 0,9-3 14,11-13 1,10-8 426,30-13-413,-2-29 0,3-14 11,-11-5 1,-1-9-1,0-6-274,-3-2 1,-1-6-1,-1-4 1,-3 0 282,-7 5 0,-1-2 1,-3-1-1,-1 0 1,-1 3-16,1-5 1,-3 1 0,-1 2 0,-2 2 56,-3-7 0,-2 2 0,-4 9 173,-6-15 258,-15 17-448,-16 46-56,12 46 0,6 18 0,6-24 0,3 2 0,2 6-104,4 2 0,1 6 1,2 4-1,2-2 1,2-4-263,4 9 0,4-4 0,2 0 15,1 6 0,2 1 1,7-10 271,12-7 1,7-15 72,0-22 1,1-13 97,-5-7 0,-3-8 479,0-11 1,-4-6-396,-9-1 1,-2-3 58,5-15 1,-1-2 18,-5 7 1,-2 2-230,-1 2 1,0 7 813,-4 14-816,-14 52-23,-5 32-330,3-27 1,0 2 236,-1 1 1,2 1-56,0 8 0,3-2 81,6 12 67,6-4 213,27-52 45,-4-21 77,20-18-254,-30 13 1,-1-2 30,17-15 0,3-2-51,3 4 1,3 1-347,-11 12 0,2 1 0,-1 3 268,6 0 0,-3 9 0,-6 15 1,-5 9 73,4 25-125,-10 22 90,-17-25 0,-2 2-148,-1 14 0,-6 1 33,-9-6 1,-4-2-74,-2 1 1,-3-4-759,-20 3-1803,11-38-2085,27-42 4812,18-4 0,4-2 0,-5-9 0,3 19 0,-1 0 0</inkml:trace>
  <inkml:trace contextRef="#ctx0" brushRef="#br0" timeOffset="5908">19745 350 27421,'-16'49'127,"1"0"1,-1 0 0,2 2-1,1 1 1,4-3-128,5 13 0,4-2-953,0 3 1,0 0 856,2-7 1,1-2-174,-1-8 1,0-1-425,5 8 0,-1-3 40,-3-13 1,0-6 1306,0-7 506,-3-63-883,10-14 0,4-5-207,-2 8 0,3 2-320,12 0 0,4 4 250,-5 16 0,3 3-91,13-4 0,3 2-2558,-3 8 0,1 1 2649,0 1 0,-3 3 0,8 2 0,-31 10 0</inkml:trace>
  <inkml:trace contextRef="#ctx0" brushRef="#br0" timeOffset="6068">19115 531 23444,'57'-7'-1639,"0"0"1,-2 1-1,-7 1 1,-6 5 0,-12 0-1</inkml:trace>
  <inkml:trace contextRef="#ctx0" brushRef="#br0" timeOffset="6249">20436 1125 20173,'0'0'0</inkml:trace>
  <inkml:trace contextRef="#ctx0" brushRef="#br0" timeOffset="6716">22207 568 23080,'19'-46'1005,"0"-1"1,1 0-1,12-10 1,8 13-855,12 23 0,2 18-1319,-6 17 1,-3 16 1196,-12 4 1,-2 9 0,-4 3-639,-4 8 1,-4 4-1,-2 3 621,-4-9 1,-2 2 0,-1 0-1,0 1-12,-2 1 0,0 0 0,-1 1 0,-2 2-69,0-4 1,-2 2 0,-1 1 0,0-2 0,-1-1-355,0 1 0,-1-1 0,-1-2 0,-3 0-1303,-1 2 1,-3 0 0,-1-3 0,-1-5-3191,-6 11 1,-5-12 4674,-8-17 1,0-7-1,2-6 1,4-10 0</inkml:trace>
  <inkml:trace contextRef="#ctx0" brushRef="#br0" timeOffset="6868">22267 1397 22823,'63'-20'82,"-1"0"0,1-1 0,-16 7 0,0-1 0,1 1 0,2 1-883,8 1 0,2 0 0,-1 1 1,-3 0-1376,1-1 0,-4 0 0,1-1 2176,-2 0 0,3-1 0,-4-1 0,-9 3 0,17-8 0,-12-2 0</inkml:trace>
  <inkml:trace contextRef="#ctx0" brushRef="#br0" timeOffset="7250">23346 1003 22151,'-52'-9'847,"0"1"0,5 1 1,8 8-562,11 17 16,11 12-167,9 13-96,11 5-151,11-13 0,8-1-98,6-5 0,3-2 207,1-2 0,2-3 3,0-7 0,-2-7 0,2-17 364,-8-12 23,-10-18 128,-11 2 0,-1-4-179,0 0 0,1-2-218,2-4 0,3 3-102,10-12-16,13 29 0,1 38 0,9 15-22,-20-4 0,1 4-96,10 20 0,-1 6-103,-4 1 0,-2 1-107,0-1 0,-3-2 328,-9-8 0,-5-6 280,-5-6 140,-10-16-33,-4-13 223,-9-43-537,13 5 0,7-4-650,13-20 0,11 0-1985,5 6 0,9 6 2562,7 11 0,7 5 0,-5 5 0,-12 10 0,-1 3 0,8 2 0,-1 0 0</inkml:trace>
  <inkml:trace contextRef="#ctx0" brushRef="#br0" timeOffset="8351">24776 1014 25819,'20'-41'711,"-1"0"0,1 4 1,2 7-628,19 8 17,4 11-101,3 18-98,-15 13 0,-2 9-140,-2 11 0,-2 5-411,0 1 1,-3 2 452,-7 3 0,-4-3-6,-5 13 372,-4-3 323,-4-29-191,8-34-268,7-24 38,12-30-66,8 8-205,6 1 210,-1 8 687,8 12-771,-15 37-353,-5 48 135,-20-21 0,-4 3-194,0 11 0,0 1 224,-1-13 0,4-1 59,7 5 1,5-3 218,30 7 277,-14-31 0,3-10-90,-6-11 1,-2-7-313,2-10 0,-3-5 234,-8 3 0,-2-1-25,0-1 0,0 1-28,13-25 55,3-1 280,-15 27-486,-3 26 78,-13 26-50,-4 26 650,2-5-1087,11 13 336,16-20 151,23-10 11,-2-35 28,6-22 56,-17-13 57,-3-4 167,-3-3 118,-4-7-331,-12 22-112,-3 24-156,-12 31-140,-2 29-158,0 1 51,7-17 0,3-1 247,15 12 728,10-13-28,-8-40-146,-12-27-40,-11-14-100,-3-8-123,-1-6 39,1 1-117,5 1-7,4 23 1,6 3-42,6 8 0,5 3-3,0 0 0,3 5-23,4 8 1,1 9-62,17 19-151,-18 6 0,-3 8-51,-5 10 0,-4 6 87,0 11 1,-4 1-113,-7-11 1,-6-1 310,-3-7 0,-3-4-34,1 1 34,3-13 62,10-12-56,10-8-6,16-11 19,-3-9 1,4-6-6,3-9 0,0-5 8,1 0 1,-2-4-38,-4-3 0,-6-1 76,-15 13 1,-5-1 366,-1-7 1,-8 2-244,-30-8-185,-26 33-3,23 21 0,0 9-212,-2 12 1,5 6 214,14-2 0,4 1-179,1 0 0,4 1-197,8-2 1,5-1-835,19 26-571,1-36 0,7-6 1781,18-2 0,0-5 0,8-1 0,-25-9 0,-1 1 0</inkml:trace>
  <inkml:trace contextRef="#ctx0" brushRef="#br0" timeOffset="9666">28316 207 23668,'0'64'422,"0"-1"1,0 0-1,-1 0 1,-1 0-1,1 1-280,1 3 0,-1 0 0,1-3-812,-2 3 0,3-3 666,0-14 0,2 0 1,3-8 3,12 15-202,12-9-42,10-10-166,4-16-172,5-18 235,-3-32 95,-3-20 193,-24 13 0,-3-5-488,0-6 0,-3-3 538,-1-1 1,-2-1 8,-2-4 0,-2-1 69,-1 4 1,-2 0 555,-1-6 0,-1 3-133,1 16 0,-3 9-369,-7 17-61,1 66-26,1 0 0,0 5-46,2-1 1,1 2 5,1-13 0,1 1 0,1-1 1,5 17 1,2-1-26,-2-4 0,3-4 793,3-18 0,3-9-698,6-13 117,0-34-133,0-17-9,-2 7 0,4 0-31,1 4 0,2 1-28,6 1 0,2 6 17,20 11-5,-4 31-1,-9 19-78,-5-8 0,7 2-328,7-3 0,5-3 128,-9-9 0,2-1 0,1-5 65,-1-7 1,0-4 0,-3-4 125,9-6 1,-7-8 89,-8-7 0,-9-5 3,-3-29 187,-17 10 1,-5-3 431,-6 2 0,-5 2-275,-8-1 1,-5 5-216,-22-8-11,-16 53-85,13 24-292,23-5 0,1 4 259,2 1 0,3 4-3,1 12 0,7 4 11,8-6 1,8-2-6,8 3 0,7-5 47,27 4-16,13-30 100,-20-26 202,-4-11 183,-4-13-295,-14 4 0,-1-2-112,-2 2 0,-1 0-90,-1 1 1,-2 3-23,5-9-34,-13 29 562,-2 15-533,-2 14-102,4 39-19,-1-24 0,2 3 45,4 4 0,2-2 14,10 14 111,18-30-38,-13-34 168,11-13-102,-15-3 1,0-4-20,3-3 1,1 0-26,0 1 0,0 0 11,-2 3 0,-1 4 0,4 0-22,-8 11-17,-6 7-6,-4 24 1,-5 20-230,3 21 167,-2-7-27,6-9 90,5-26-107,24-8-482,19-13-1711,-19-4 0,1-2 2305,-5-3 0,-3 0 0,13-6 0,-27 5 0</inkml:trace>
  <inkml:trace contextRef="#ctx0" brushRef="#br0" timeOffset="9850">28853 488 23439,'63'-8'106,"0"-1"0,-14 4 1,2 0-1,1 1-618,5 0 1,2 1 0,-1 1-2766,2 0 0,-1 1 0,-1-1 2691,-5 1 1,-1-1 0,-6 1 0,-3 1-1,-7-1 1,8 0 0</inkml:trace>
  <inkml:trace contextRef="#ctx0" brushRef="#br0" timeOffset="10900">2032 3175 21976,'12'-49'685,"1"-1"1,8-1-1,8 9-682,1 26 0,4 8-42,30-2-29,-5 38-161,-30 24-492,-18-17 0,-3 2 679,-1 3 0,-4 3 87,-7 17 0,-7 2 333,-4-7 0,-4-2 458,-2 3 1,-2-6-272,4-18 1,2-7-149,2-4-361,29-21-56,18-8-112,5 3 0,6 1-107,4 2 1,2 3 159,0 5 1,-2 4 195,-5 5 1,-8 7-211,-6 30 73,-15 8 25,-17-28 1,-9 1 52,-11 1 0,-9 2 1,-3-3-35,-7-1 1,-4-1 0,-3-2-220,7-4 0,-2 0 0,-1-1 0,1-4-365,-11 2 1,-1-4-1,7-5-1247,5-5 1,9-11 1786,2-37 0,37 18 0,12-18 0</inkml:trace>
  <inkml:trace contextRef="#ctx0" brushRef="#br0" timeOffset="11217">2712 3565 24564,'-11'48'48,"0"0"1,1-1 0,4-3-44,15 20 96,11-3-56,9-27 0,10-5 2,9-9 1,3-7-532,2-1 1,-1-8 589,3-11 1,-5-9 81,-17-4 0,-4-5 128,-2-3 1,-4-3 53,-3-2 0,-4-3-18,-2-18 1,-10-5-227,-12-1 0,-10-1-773,0 17 0,-3-1 0,-3 6-17,-13-6 1,-6 12-1323,-4 16 0,-1 17 1908,2 31 0,7 8 0,-7-2 0,23-5 1,0 0-1</inkml:trace>
  <inkml:trace contextRef="#ctx0" brushRef="#br0" timeOffset="11768">4737 3396 22576,'-43'0'703,"1"0"1,2 4 0,4 4-580,-8 21-57,4 16-62,6 9-5,7 4 17,17-19 0,3-1 229,-1 15-145,12 3 57,8-35-7,11-11 67,7-8 286,23-37-193,-21 5 0,0-7-184,-5-2 0,0-4 0,-1 0-529,-4 1 1,-1 0-1,-2-1 426,-1-2 1,-2-1-1,-2 1 49,0-11 0,-2 2-54,-1 1 1,-2 0 39,-2 6 0,-2-2 27,0-11 0,-3 0 48,-4 17 1,-2 2-135,1 2 0,-4 5 0,-13 3-84,-6 57 84,-5 30-651,14-6 1,2 6 642,4-11 1,1 3-1,2 0 6,1 1 0,1 2 1,3 0 293,0 6 0,2 0 1,6-3-316,13 11 1,7-4-65,0-4 0,7-7-552,17-16 0,7-9 14,-5-9 1,2-5-214,4-2 1,1-4-675,-4-6 0,-2-6-510,-3-9 0,-2-8 2022,-8-4 0,0-6 0,-5 3 0,-6 4 0,-2-1 0,4-8 0,0 0 0</inkml:trace>
  <inkml:trace contextRef="#ctx0" brushRef="#br0" timeOffset="12033">5552 2707 26284,'-14'38'326,"-1"0"0,4 16 0,3 10 1,2 3-250,3-6 0,1 2 0,2 2 0,1 3-1103,0-5 0,2 3 0,-1 2 1,2-2-1,-1-2 1028,0 6 1,0-3 0,1-1 0,1-3-3,4 7 0,1-4 0,0-6 8,2-3 1,-1-7 574,-2-7 1,0-2-593,-2-7 1,0-1 326,0 6 0,0 1-931,-3-5 0,-1-2-872,3 28-1702,-25-27-2369,-7-41 6305,-20-14 0,21 4 1,5 0-1</inkml:trace>
  <inkml:trace contextRef="#ctx0" brushRef="#br0" timeOffset="12199">5187 3884 26715,'40'-40'-297,"0"0"0,1 2 1,2 6-1135,4 14 0,4 4 1035,-5-1 1,4 1 0,-6 1-1,-3 1 1,-3 1 0,7-2 0,-1 1-1</inkml:trace>
  <inkml:trace contextRef="#ctx0" brushRef="#br0" timeOffset="13352">7424 2819 25567,'-23'45'80,"0"1"0,0-1 0,0 0 0,0 10 0,1 3 0,3 0 0,4-6-33,2 14 1,6-4-15,2-13 1,2 1 0,11-7 36,19 1 0,15-11-877,6-14 0,10-6 1,4-4 720,-4-3 1,4-2-1,1-3 1,-2-1-236,-5-2 0,0-1 0,-2-2 0,-2-4 298,13-5 1,-4-5-1,-10-3 23,-15-2 0,-8-2 660,9-27-604,-16-7 288,-12 14 1,-10-1-138,-13 8 0,-9 3-210,-9 0 1,-6 9-1,-3 18 0,-2 10-250,-3 13 1,4 10 252,13 4 0,5 7 404,-3 17 0,7 5-522,8-6 1,8-1 117,10 5 0,9-6 5,22 6 23,24-34 40,-16-31 1810,4-27-1758,-30 10 1,-3-3 77,1-6 0,-4 1-119,0-17 373,-9 24-486,-1 32 240,4 15-486,17 34 25,-3-25 0,5 0 157,7 2 0,5-4 98,3-8 0,1-7 0,22-15 219,-15-19-46,-25-13 46,-5-9-18,-4-2 51,-1-14-296,-5 22-208,0 18 117,-3 37-89,1 31-89,3 12 58,1-18 0,2 1 188,3-7 0,3-2 69,4-1 1,2-6 148,17-8 68,-5-33 145,-12-19-123,-2-13-90,-1-7-42,-9 15 0,1 0-30,7-22-130,4 7 40,-8 42 5,6 58-16,-9-13 0,0 3-68,4 8 0,2-1 70,1-7 1,0-6-14,12 5-1390,11-35-2605,-6-26 4028,-3-1 0,-1-1 0,-1-4 0,6-6 0</inkml:trace>
  <inkml:trace contextRef="#ctx0" brushRef="#br0" timeOffset="14049">10002 3503 26816,'32'-31'238,"0"0"0,0-1 0,14-13 0,-3 3-213,-14 13 0,-3 2-373,1-3 0,-2-1 387,0 2 1,-2-4 44,2-12 0,-4-5-56,-6-3 0,-3-3 5,-4 9 1,-2-2 0,-2 3-34,-6-11 0,-3 3 16,-2 4 1,-4 5-17,-14-4 205,-17 19-214,12 55 1,2 21-2,4 6 1,2 10 0,4 6-641,6-18 1,2 5 0,1 1-1,2 0 1,0-2 590,1 8 0,1-1 1,2-2-1,3-2-24,2 9 1,4-3 0,4-11-78,2-19 1,6-6-9,9 2 0,5-6 218,2-8 0,4-7-53,8-12 1,0-9 4,-9-3 1,-4-7-206,-4-16 1,-6-7 249,-10 6 1,-3-1-23,-1-1 0,-3 0 37,0 2 0,-3 0 1715,0-2 1,-1 5-1756,-1-4 1,-1 50-23,0 32-3,9 11 0,8 4-6,8-14 1,8-5 8,11 3 0,8-8-9,4-18 1,1-13-193,-13-7 0,-3-9 201,-6-8 0,-8-5 39,-3-27-39,-12-4 12,-7 0 351,-13 22 0,-6 3-396,-24-9-7,-25 30 40,11 40-163,28 2 0,6 5 157,9-1 1,5 1-155,2 0 1,5 0-186,3 1 1,11-4 344,28-5 0,17-6 0,-10-1 0,-23-1 0,0-2 0,20-6 0,0-1 0,0 1 0</inkml:trace>
  <inkml:trace contextRef="#ctx0" brushRef="#br0" timeOffset="16134">12807 2790 21808,'-35'-44'1075,"0"-1"1,-13 3 0,-5 15-1020,5 28 0,0 12-703,0 1 1,3 7 646,4 15 0,9 7 0,13-3 0,9 4 81,3 15 1,11 2-57,16-8 0,9-4 84,11 1 1,6-8-9,0-14 0,1-12 117,1-15 1,-3-10 229,6-19 110,-25-7 0,-6-6-326,-6 1 1,-3-2-135,0-2 0,-3 3-199,-6-9 533,0 65-751,9 18 190,12 27 12,15-19 215,-3-23 1,6-6-113,-1-10 0,1-8 61,9-15 1,-3-10-288,-11 1 0,-6-5 332,-6-12 1,-5-2-4,-9 12 1,-2 2 30,-1 0 1,-1 2 58,2-25 6,-4 17-146,-2 59-39,-2 21 0,-2 17 0,0 1-800,1 1 0,0 1 1,0 5 792,0-11 0,0 3 0,0 2 1,1 0-1,-1-3 7,0 2 0,0-3 0,1 0 0,0 2-195,1 9 1,2 2 0,-1 0-1,1-3 53,-2-9 1,1-1 0,-1-2 0,1 1-449,1 15 0,1 0 0,-1-6-4,0-4 0,-2-9-492,-5-2 630,-5-35-1331,-8-16 235,-5-24 342,1-24 1,3-17 776,8 16 0,1-6 1,2-3-1,0-2 619,0 2 0,1-4 0,0-1 0,1 1 0,1 2 119,0 6 1,1 2 0,1 0 0,1 1 0,1 3 178,0-7 1,2 1 0,0 5 0,2 7 268,1 7 1,3 5 527,6-2 1,6 5-1014,5 8 1,5 4-182,10 2 0,4 6-37,-4 10 1,-2 9-51,9 24 0,-8 11 0,-19-8 0,-5 3-151,6 13 0,-10 5 70,-19 1 0,-12 0 111,-2-6 1,-5-2 64,-4 0 1,-1-6-29,7-13 0,3-12 1465,6-21-1656,37-26-83,15-17 0,7-10 154,-8 12 1,2-2 0,1-3 112,-4 5 1,1-4 0,0 1 0,-2 1 68,4-4 0,-3 1 0,-2 2 283,3-13 0,-7 6 391,-6 0-198,-12 23-174,-8 17-392,-15 39 39,-6 35-53,8-17 0,0 9 1,-1 5-1,3 1-674,0 5 0,3 3 0,0 1 1,0 1 654,0-14 1,-1 2 0,1-1-1,1 0 1,1-1-16,2 7 1,3 1 0,0-3 0,1-7 613,2 8 0,2-5-1008,3-1 0,2-2-412,0-7 0,0-4-331,-2-3 1,0-4-586,2 5 258,-11-39 3858,-10-27-3136,-7-26 538,5 18 1,0-7-236,-1-14 0,0-9 0,1-2 906,4 14 0,1-2 0,0-1 0,0 0 215,-1-5 0,1-1 1,0 1-1,1 2-352,0-3 1,2 2-1,2 7 32,4 5 0,3 9 67,9-4-247,36 10-137,-14 25 1,3 8-71,13 12 1,1 11-161,-2 13 1,-6 6-387,-11 0 0,-6 2 563,-9 2 1,-8-1 16,-12 15 201,-9-26 1,-4-1 100,-3 8-10,-12-2 627,21-33 464,16-21-1316,14-16-67,15-20-269,-15 19 0,0 0 266,1-2 0,-1-4 8,4-16 1,-4-3 249,-7 7 0,-3 0-23,0 1 1,-4 4-99,-17-13 1024,-6 43-1158,-6 9-68,3 16-100,6 24-56,39 19-137,3-19 0,8-3 69,15-3 1,4-6 318,-8-6 1,-1-5-31,-5-5 0,-5-3 9,-8-2 375,-15 3-201,-23 12-175,-2 1-5,-10 11 0,12-6 518,7 1-474,17-2-44,12-7-100,21-6 16,-5-8 0,4-5 84,1-8 0,1-5-368,9-6 0,-3-2 443,-16 0 1,-6-2 67,-8 3 0,-7 1 355,-7 1-324,-11 11-191,-22 41-17,6 4-151,3-1 1,2 3-303,3 22 240,18-1 6,11-9 39,5-25 0,6-6 905,32-6-628,-31-20 1,-3-9 260,-9-12 0,-9-5-204,-11-1 0,-6-2-210,-5-2 0,-4 3 185,-21-15 100,12 23 0,0 1 62,-2-9-269,42 7-347,39 21-51,0 9 1,7 1-1151,1-1 1,1-2 1114,-21 1 0,1-1 0,-1-1-511,12-1 0,-1-3 104,-2-3 1,-4-2 1144,-11 0 0,-4-1 1341,15-11-525,-22 8-645,-37 12 95,-14 15 90,-19 15-437,3 11 0,-1 11 224,11-8 0,1 3 0,0 2-446,-5 11 0,1 2 0,2-1-232,7-9 0,2-2 1,2-1-421,-1 13 1,3-8-2774,3-5 3423,2-19 0,7-16 0,-1-7 0</inkml:trace>
  <inkml:trace contextRef="#ctx0" brushRef="#br0" timeOffset="16301">15552 2981 25427,'17'59'-6,"1"0"1,0-5-1,4-5-1607,6-17 0,4-5 1482,12 5 0,0-3 0,7 4 0,7-3 0</inkml:trace>
  <inkml:trace contextRef="#ctx0" brushRef="#br0" timeOffset="16433">16176 3545 17820,'0'0'0</inkml:trace>
  <inkml:trace contextRef="#ctx0" brushRef="#br0" timeOffset="17634">17276 2783 27113,'41'-9'459,"-12"22"-459,-31 36 0,-10 13-31,7-17 0,1 0-673,-4 15 0,3-2 575,3-22 0,6-4 261,25 25-127,19-38 37,-12-30 0,0-10-25,-5-3 0,-2-7-427,-2-13 1,-4-3 437,-8 10 0,-2 0-12,2-10 1,0 2-45,4-16 429,-3 22-406,-8 87-35,-6-15 1,1 2-87,2 18 0,2 0 8,1-12 1,2-2-18,9 8 1,5-3 81,1-11 0,4-7 53,7-1 0,1-10 224,22-23 22,-7-32 636,-17-13-739,-17 23 0,-1-2-82,2 1 1,0-1 69,7-10 1,3 3-132,-1 10 0,2 6-14,7 2 0,0 10 8,15 25-44,-28 8 0,-4 7-93,-8 2 0,-4 4-350,0 16 0,-4 4 45,-8-2 0,-5-1 406,-4 2 0,-6-3 137,2-19 0,-3-6 185,-20-2 462,22-36-479,8-10-129,12-18-117,17 1 0,12-1-40,10-2 1,9 2-460,-6 9 1,5 2 0,-1 2 447,-6 8 0,-1 1 1,0 5 10,15-2 1,-5 9-17,5 12-17,-5 26-28,-21 0 0,-2 19-28,2-4 112,2-18 0,23-2 0,5-21-210,-24-8 0,0-5 210,3-1 0,-1-5 0,2-3 0,-2-4 20,-3-4 0,-2-5-34,3-16 0,-7-6 134,-9-2 1,-7-2 47,1 2 0,-10 2 611,-16 0 1,-12 12-752,-31 28 17,19 40 0,5 20 25,16-7 0,5 9 0,2 4 0,2-2-635,1 0 1,2-1 0,3 1 0,1 2 575,2 7 0,3 3 0,1-1 0,1-7-9,2-6 0,2-5 0,-1-2-35,6 15 1,-1-4 40,-4-12 1,0-4-9,-2-5 0,-2-1 1,4 23-290,-8-19 1,-2-1-1751,-10 14-1137,-16-9 3176,-28-65 0,22 8 0,-7-22 0</inkml:trace>
  <inkml:trace contextRef="#ctx0" brushRef="#br0" timeOffset="17800">18662 2460 12107,'47'-27'0,"-1"0"0,-9 5 0,0 0 0</inkml:trace>
  <inkml:trace contextRef="#ctx0" brushRef="#br0" timeOffset="18502">20895 2451 26194,'-15'60'107,"0"0"1,0-1 0,1 3-1,0 0 1,2 0-92,4-4 1,3 0 0,0-1-848,0-3 0,0-1 0,1-1 772,1 13 1,1-4-7,2-16 1,-1-3 637,1 17-438,3-33 83,-2-80-134,1 16 0,-1-5-329,-1-6 0,0-6 0,0 1 293,0 7 1,0 1 0,0 0 35,1-7 0,0 0 0,1 3 42,1-7 0,1 3-82,2 4 1,2 6-45,7 7 1083,9 50-1094,7 42 8,-8-7 0,3 6-183,-7-15 1,1 3 0,2 0 73,8 12 0,3 2 0,-2-4 187,3 1 1,0-3-116,-7-11 1,2-1 0,1-6-286,8-6 0,0-7 325,15 5 252,9-18-17,-39-34 45,-15-14 0,-5-9-209,-4 6 0,-2-3 0,-1 0-599,1 0 0,-1-1 0,0 1 526,-3-4 0,0-1 1,-1 5-19,1 2 0,-1 3 120,2 3 0,-1 3-1410,-1-15-6067,8 29 7377,24 46 0,-14-8 0,14 22 0</inkml:trace>
  <inkml:trace contextRef="#ctx0" brushRef="#br0" timeOffset="18733">22082 2326 26071,'-52'11'487,"0"0"0,1 10 1,5 15-427,20 7 1,6 12 0,2 5-1,2-3-1488,0 5 1,2-2 0,2 5 1426,1-14 0,1 4 0,0 1 0,3-1 0,3-5-168,5 8 0,5-5 0,5-1-506,6 5 0,7 0 0,9-7 636,6-20 1,8-4 0,2-4 0,-6 2 0,8 19 0,-1-7 0,-3-27 0,0 1-1,0-1 1</inkml:trace>
  <inkml:trace contextRef="#ctx0" brushRef="#br0" timeOffset="19050">22475 2652 24256,'-44'21'847,"0"0"1,-6 18 0,10 12-771,28-7 0,8 9 0,4 1 0,-1-5-77,-2-2 0,1-3 0,4 2-551,9 19 0,6 4 0,8-17 551,7-27 0,6-10-39,0-2 0,2-5-34,-1-4 1,0-6 122,-2-6 1,-1-7 142,6-22 0,-5-10-95,-12 1 0,-5-5-40,-4 2 0,-1-4 0,-6-2 35,-9-8 0,-7-2 1,-7 3-44,-7 7 1,-6 4-1,-1 1-82,4 3 0,-1 2 1,-5 8-266,-26-2 0,-4 25-1552,21 32 1,3 18 0,3 3 1848,6 2 0,4 5 0,-1-1 0,0-5 0,-1-1 0,5 0 0,11 14 0,0 0 0</inkml:trace>
  <inkml:trace contextRef="#ctx0" brushRef="#br0" timeOffset="19237">23236 3050 28188,'-20'44'-380,"-1"-1"1,0 0 0,-8 19-1,7-3-1911,13-18 0,5-1-2625,0-2 1,1-1 4048,1-1 1,2-4 0,0 3 0,0-14 0</inkml:trace>
  <inkml:trace contextRef="#ctx0" brushRef="#br0" timeOffset="19438">23778 2603 27135,'-19'52'160,"-1"0"1,3 0 0,5 3-888,9-9 1,4 2 0,3-2-2072,3 10 1,3 0 2797,0-3 0,2 2 0,0-9 0,11 12 0,2-7 0</inkml:trace>
  <inkml:trace contextRef="#ctx0" brushRef="#br0" timeOffset="19716">24021 2384 27699,'39'38'74,"1"0"0,-1 0 0,0 1 0,1 0 0,-4 1-74,-7-6 0,-3-1 0,1 6-413,1 5 1,1 5-1,-1 3 1,-3-1 374,-5-3 0,-3-1 0,-2 2 0,0 0-24,0 4 1,-1 1-1,-3 0 1,-5-4 59,-6-1 0,-6-3 0,-5-5-57,-13 3 1,-8-9-8,0-7 0,-7-4-1635,-2-5 1,-5-2-1,-1-1 1701,3-4 0,-1-2 0,2-1 0,-14 5 0,4-3 0,17-9 0,0 0 0</inkml:trace>
  <inkml:trace contextRef="#ctx0" brushRef="#br0" timeOffset="19901">24919 3391 21567,'0'0'0</inkml:trace>
  <inkml:trace contextRef="#ctx0" brushRef="#br0" timeOffset="22388">26594 2877 21847,'-60'-5'945,"-1"1"0,4 2 0,4 5-719,18 5 1,2 5-1038,0 4 1,1 3 891,1 6 1,2 3 2,2 2 0,2 2-14,2 1 0,4 1-28,3 0 0,3-1 109,-2 29-140,10-10 516,21-17-443,11-17-17,21-15 45,9-25 106,-11-10 1,-2-8-74,-10 5 1,-2-4-378,-4 3 0,0-4 1,-3 1 393,-2-7 0,-4-1-44,-1-3 0,-3-1-34,-2 0 0,-3-2 131,-4 5 0,-2-3 0,-1 1-55,1-17 0,-2 3-160,-3 1 0,-1 6 0,-1 18 0,-4 10 363,-7 14-363,-5 42 0,-1 35-625,9-7 1,3 7 624,3-15 0,1 4 0,2 2 0,2 2 0,2 4 0,2 0 0,2-2 44,4 4 0,2-3 1,4 1-85,3 4 1,3 1 0,4-10-20,6-10 0,4-11 59,1-13 0,0-9 398,18-7-378,-19-24 0,-3-11 2,-6-9 0,-5-9-335,-5 3 0,-3-4 0,-2 0 341,-1-13 0,-5 0 19,-4-4 1,-4 7 1150,-4 11-1248,-1 43 330,2 30 1,4 17-391,8 12 1,4 3 106,-3-6 1,3-4-66,6-4 1,5-6 0,10-5 67,16-15 56,-4-38 33,-14-2 1,-2-6-62,-6-3 0,-2-1 324,2-5 0,-1 1-296,11-13-44,4 8-12,3 11-12,21 19 6,-27 25 1,-1 10-15,5 12 1,-3 6-361,-8 2 1,-6 4 331,-5 3 1,-6-1-59,-10 15-155,-12-27 1,-6-4-412,-30 6-472,-15-28-231,38-35 1,6-12 662,10 0 1,9-5-385,14-17 1,10-8 0,3 4 1095,-7 18 0,2 2 0,1-1 23,2-2 1,1-3 0,1 0 0,-2 2 840,3-4 0,-1 3 0,-2 3 60,0-4 0,-1 4-275,1-3 1,-3 6 308,-7 13-650,-6 11 213,-6 31-163,-4 27 1,-2 14-359,3 1 0,0 7 0,2 2 19,0-9 1,1 4 0,1-1 0,0-2-20,-1 12 0,1-3 0,2-4 0,2-13 0,1-3 0,0-7 511,7 15-757,-2-11 463,1-4-217,-5-15 5,0-10 130,-2-49-135,1-3 0,0-3 0,2-6 0,1-2 594,5-10 1,3 1-780,-1 16 1,6 1-1421,11-6 0,4 1-3055,-4 9 0,-1 4 4660,-3 1 0,-1 4 0,3 2 0,-31 20 0</inkml:trace>
  <inkml:trace contextRef="#ctx0" brushRef="#br0" timeOffset="22532">26815 2473 26855,'51'-11'-140,"0"0"1,1-1 0,-1 1 0,-4-14-1,-2 5 1,20 27 0,1 1 0</inkml:trace>
  <inkml:trace contextRef="#ctx0" brushRef="#br0" timeOffset="22733">29036 3434 28003,'-30'34'-2458,"-1"-1"0,1 1 1,-13 13-1,3-2 2288,6-7 1,4-4-1,-3 4 1,6-9-1</inkml:trace>
  <inkml:trace contextRef="#ctx0" brushRef="#br0" timeOffset="23572">21987 3775 25147,'43'-13'-1708,"1"1"1,-1-1 0,2 2 0,1 1 0,-4 3-2178,4 4 1,-2 3 3529,1 0 1,-4 1-1,1-1 1,-15 1-1</inkml:trace>
  <inkml:trace contextRef="#ctx0" brushRef="#br0" timeOffset="23716">21902 3997 24945,'47'-2'-1363,"0"0"1,0-1 0,0 0 0,-1 1 0,1-2 1110,5-3 1,1-1-1,-6 1 1,-3 1-1,-5 0 1,22-4-1</inkml:trace>
  <inkml:trace contextRef="#ctx0" brushRef="#br0" timeOffset="23899">23219 3779 23948,'61'-15'-449,"1"-1"0,-10 5 1,2 0-1,-7 2 0,-10 4 1,-2 2-1,6-2 1,0 0-1</inkml:trace>
  <inkml:trace contextRef="#ctx0" brushRef="#br0" timeOffset="24050">23143 4042 22649,'49'-9'-95,"0"0"0,1 0 0,-1 0 0,17-3 1,0-1-1,-3 0 0,-11 2 0,-2 1 1,-3 0-1,6-2 0,-1 0 0</inkml:trace>
  <inkml:trace contextRef="#ctx0" brushRef="#br0" timeOffset="26868">2560 5294 20201,'-45'-14'836,"0"1"1,5 1 0,8 2-462,18 5 0,7 3-190,6 2 84,46 4-225,16-2-675,-3 1 0,7-1 648,-2-3 0,1-2-16,-19-1 1,0 0 0,-1-1 40,10-3 0,-3-3 115,-5-4 0,-6-4 1602,6-14-869,-31 3-850,-48 21-102,-8 27 37,11 2 0,3 7-140,9 3 0,4 7 144,4 8 1,4 7-1,2 3-481,2-7 0,2 2 1,1 1-1,1 0 453,-1 15 1,2 0 0,0-1 1,2-1 0,0 0 1,0-9-117,0-10 1,-2-5 44,-3-4 1,-2-3-203,-11 25 208,-6-18 0,-8-2 171,-5-10 0,-5-5 229,-7 2 1,-3-12-82,4-24 0,5-11-207,10 0 0,8-7-99,11-10 0,9-8 1,8-1-226,10 5 0,8-2 1,4 0-1,-1 1 288,-4-1 1,-1 1 0,2-1 0,3 1-49,9-5 0,3 0 0,1 1 0,-2 4-21,4-3 1,-2 3 0,-3 4-36,3-4 1,-2 3 139,0-1 0,-4 3 416,-1-3 709,-12 13-1013,-19 40-11,-11 29 1,-6 13-52,2 4 0,1 5 57,0-6 1,1 4-1,1-2-107,5-12 0,1-1 0,1 0 37,0 2 1,2-1-1,2-2 281,5 14 1,4-4-314,2-1 1,3-6 120,3-17 0,1-7 25,10-5-5,-6-40-79,-10-21 1165,-3 2 1,0-3-1236,-1 1 1,2 1-71,1-3 0,2 6-95,16 1 162,-7 46 6,6 34 0,-2 13 22,-5-13 1,6 1 10,6-6 1,4-2-783,-2 0 1,3-5 784,2-10 1,-1-8-37,21-12-129,-6-16 213,-7-14-14,-24-1 0,-4-7 87,-7-3 0,-3-2 139,1-5 1,-5 1-145,-12-17-231,-20 37 74,-10 72-877,12-4 0,13 5 882,30-1 0,15 2 0,-6-3 0,-21 1 0,4-5 0,42-5 0,-1 0 0</inkml:trace>
  <inkml:trace contextRef="#ctx0" brushRef="#br0" timeOffset="27452">5606 5499 27947,'-21'46'-8,"1"0"0,-1-1 0,0 11 1,1 2-1,7-3-129,9 6 0,7-2 81,-1 0 0,10-5 56,24-12 0,9-13 2,-10-19 1,2-8-120,14-4 0,2-9 148,-2-14 0,-4-9 70,-5-6 0,-2-2 2,0 2 1,-5-1-37,-10 4 0,-5 4-67,-4 3-57,-4 12 51,3 49-61,-4 4 0,0 4-48,0 4 0,0 3-261,1 7 0,-1-1 292,-4-17 0,0-3-285,4 25 251,-3-17 667,2-19 9,11-79-547,6 4 1,3-5-10,-8 0 1,5 1-61,6 12 0,6 1 1,-4 12 46,12 11-17,-10 17 0,-3 11 28,-6 34-143,-11 3 0,-3 2-165,-3-10 0,-1 0-107,2 11 1,-1-2-1412,0 4-2397,-1-21 4223,-1-25 0,-5-6 0,0-8 0</inkml:trace>
  <inkml:trace contextRef="#ctx0" brushRef="#br0" timeOffset="27599">6626 5241 16947,'37'18'0,"1"0"0,21 10 0</inkml:trace>
  <inkml:trace contextRef="#ctx0" brushRef="#br0" timeOffset="27801">7217 5147 26844,'1'46'224,"0"1"0,1-1 0,0 3 0,-1 2 0,2 2-282,0 0 1,2 4 0,-1 1-1,-1-2-1577,0-4 0,-1-1 0,0-1 0,-1 1 331,-1 2 1,-1 0-1,-1-1 1,-2-4 1303,-8 24 0,-3-14 0,-4-20 0,-4-9 0</inkml:trace>
  <inkml:trace contextRef="#ctx0" brushRef="#br0" timeOffset="28066">6947 5925 28166,'25'-45'84,"0"1"0,7 1 0,9 6-86,3 17 0,8 6 0,-2 2-1053,9-5 0,0 2 1040,-11 4 0,0-1 0,-3 4 15,-5 2 0,-2 3 176,3 0 1,-3 6-362,13 29 210,-26-4 1,-5 4-24,-11 2 1,-6 1-6,-2 6 1,-3-2-625,2 15-244,-1-8-1723,5-11-7237,31-27 7812,-8-18 1,10-3 0,-22-3-1</inkml:trace>
  <inkml:trace contextRef="#ctx0" brushRef="#br0" timeOffset="28184">7901 5352 17109,'0'0'0</inkml:trace>
  <inkml:trace contextRef="#ctx0" brushRef="#br0" timeOffset="28950">8609 5479 26754,'-40'-1'233,"-1"-1"1,-8 25-1,8 11-208,20-3 1,5 6-841,-9 22 1,5 2 814,10-11 0,5-2-45,1-2 0,5 0-5,8 3 0,14-4-163,14-11 0,14-5 0,4-4-84,-5-10 0,5-4 1,1-4-1,0 1-126,-1-1 0,0 0 0,0-3 0,-1-4 400,14-5 1,-1-6 0,-11-5 22,-15-5 0,-8-6 656,-2-11 1,-6-5-41,-7-3 0,-6-3-322,-1-4 0,-9 2-291,-14 11 0,-7 8-37,-21 14 17,-12 43 12,19 29 160,18-20 0,3 1-253,3 0 0,2 3 678,2 9 0,6 0-583,9-11 1,5-4 86,9 26 120,18-36 48,-14-33 0,-4-9 0,-5-16 456,-4-22-546,-8 10-207,-3 6-22,-3 30 62,3 29-35,5 16 1,9 9-22,11 4-65,3-19 0,5-4 64,7-8 0,2-6 70,0-4 1,0-7-235,0-10 1,-6-8 225,-13-8 0,-5-3 50,-1-4 1,-3-2-51,-2-7 0,-2-5 11,-4-1 0,-2-6 1,-1 0-12,-1 1 0,-2-2 0,-1 0-457,1-9 0,-2-2 0,-2 4 514,-2 17 1,-1 2 0,-1 4-55,-4-3 0,-3 8-3,-13 8-34,-8 39 34,12 11 0,2 12 2,-2 18 0,0 14 0,4 2-246,6-15 0,1 2 0,2 2 0,2 0 245,1 5 0,1 2 1,3-2-1,2-3-115,2 2 0,3-4 1,8-8-254,15-1 0,9-12-560,3-20 0,6-8 927,4-1 0,5-3 0,-5-1 0,-7-2 0,-2-1 0,11-1 0,1-1 0</inkml:trace>
  <inkml:trace contextRef="#ctx0" brushRef="#br0" timeOffset="29400">11459 5390 27695,'-9'49'57,"1"0"0,-1 0 0,2-2 1,2-2-1,5 1-63,8-1 0,6 0 1,3-3 30,12 12 0,4-5-22,-2-5 0,4-9 50,13-16 0,0-18-8,-6-30 0,-4-16-45,-6 6 0,0-4 0,-3-1-449,-5-2 0,-2-1 1,-2 0 190,-3 3 1,-2-1-1,-1 5-586,-2-1 0,-2 7-4829,8-2-304,-2 18 5977,-1 38 0,-7-11 0,-2 10 0</inkml:trace>
  <inkml:trace contextRef="#ctx0" brushRef="#br0" timeOffset="30586">12673 5432 24575,'-50'3'345,"0"-1"1,4 4 0,4 10-153,7 31 0,7 12-1249,4 1 1,3 3 1083,-2-1 0,6 0 98,10-2 0,12-10 886,36-13-474,22-45-292,-23-20 1,-2-8-105,-7-2 1,-5-2-10,-3-4 1,-5 2 18,-4-9 10,-4 9-313,-7 31 1316,-1 44-1255,7 0 1,3 4 35,-1 2 1,4-2-365,8 0 1,5-7 154,29-5 22,5-11 259,-28-15 1,-1-6-22,12-14 0,-3-10 17,-4-11 0,-5-9 10,-8 5 1,-2-5-1,-4 1-403,-5 6 1,-3 0 0,-2 0 392,-3-2 1,-2 0 0,-2 3 52,0-5 1,-2 1 209,-2-11 0,-4 3-249,-1 16 0,-5 13-101,-34 44 81,22 16 1,3 13-584,1 6 1,3 8 0,1-1 574,4-7 0,2-1 0,2 0 0,1-3 0,2-2 0,0-1-10,-1 8 0,5-2-74,9-1 0,8-4 545,6-12 1,7-6-448,12-2 0,5-8-11,-5-11 0,0-8-74,2-11 1,-5-8 87,-13-3 0,-3-5 1340,4-12 1,-2-4-1215,-6 3 0,-3 0-140,1 2 0,-3 1 88,-2-9-209,-9 35 40,-2 22 78,0 18 370,0 22-370,0 12-123,3-18 0,4 0 64,2-7 0,4-3 17,4 0 0,2-5 37,16-4 10,-1-37 18,-9-15-23,-7-1 0,2-5-20,1 2 1,2 0 16,3-1 0,1 3-115,13-7 118,-8 35 0,-14 21 6,0 16 28,2 10-29,-2-15 1,5 0 19,3-7 0,4-4 22,10 0 1,2-6-48,-6-13 0,0-6-106,0-7 1,-3-6 111,12-26-6,-16 5 0,-3-4-37,-2-7 1,-2-3-37,-7 8 0,-2-3 1,-1 2-155,0-9 0,-4 2 207,-4 3 1,-5 5 19,-8 1-135,-8 20 29,-7 14 95,-3 28 16,1 12 118,13 7 1,7 6-124,6-1 0,5 0 2,3 1 1,5-4-3,9-6 0,5-7 514,33-6-511,-12-14 0,5-6 27,3-5 1,1-4-301,-12 5 0,2 0 0,-4-1 272,8-5 1,-4 1 31,-8 5 0,-5 4-34,-1 14-45,-8 9 39,-14 13-733,-21 28-1830,-17-28 1,-8-2 2421,-10 5 0,-2-3 0,10-11 0,0-5 0,-24 2 0</inkml:trace>
  <inkml:trace contextRef="#ctx0" brushRef="#br0" timeOffset="31001">16978 4568 24480,'-34'-31'629,"1"0"1,-3 60-1,7 24-557,18-9 1,8 6 0,0 5-994,-2-4 1,1 4 0,0 3 0,1 1-1,1-3 954,2 6 1,1-1 0,1 0 0,1 4-13,-1-2 0,2 3 0,0 2 1,-1 0-1,1-1-313,-1-3 0,1 0 0,-1 0 0,0-1 1,1-1 246,0-4 0,0-1 0,0 0 0,0-1 1,-3-2-689,1 9 1,0 1-1,-4-6 1,-7-9-4184,-20-3 1,-5-10 4017,6 1 0,-3-9 0,-2-19 0,0-6 0,4-3 0</inkml:trace>
  <inkml:trace contextRef="#ctx0" brushRef="#br0" timeOffset="31516">16423 5686 21511,'45'-9'588,"-1"0"0,1 0 0,6 0 1,5-2-1,0 1 0,-5 0-529,-2 1 1,-3 0 0,2 0-2,14-3 0,3 0 1,-7 0-6,-7-1 0,-8-2 56,-12-2 0,-5-3 244,6-26-342,-48 4-61,-13 14 50,-21 22 0,13 26 81,17 7 0,3 6 3,4 7 0,6 3-14,7 7 0,7-1 3,3-12 0,6-6 0,36 5 112,-5-30 215,-14-19 0,0-8-98,-1-5 1,-2-6-123,8-15 0,-4-4-454,-8 9 0,-4 0 274,-1 3 0,-2 5 0,5 0-12,0 16-61,1 14 48,-4 26 0,-2 10-26,13 23-164,-10-5 0,-2 5 77,-5 11 1,-4-1-248,-3-18 0,-2-1 385,1 12 0,-3-5 39,-4-4 1034,-5-21-1073,-2-46 0,2-12 0,6-9-1117,11-6 0,8-6 0,4-2 945,-1 6 0,3-2 0,2 2 0,-1 2 0,0 0 0,0 3 0,1 2 0,15-9 0,0-1 0</inkml:trace>
  <inkml:trace contextRef="#ctx0" brushRef="#br0" timeOffset="32552">19678 4465 27701,'-1'49'97,"0"1"0,0-1 1,0 4-1,0 1 1,0 4-91,0 3 0,0 4 0,0 1 0,1-5-948,1-3 0,-1-2 1,2 0 884,0 9 0,1 2 0,2-11-79,2-20 1,5-6 189,9 0 1,6-5-373,3-11 1,4-11 223,10-19 1,-3-14 89,-4-7 1,-7-9-358,-8-3 1,-5-6-1,-3-1 376,-4 4 1,-3 0 0,-1-2 28,-1 3 0,-2-2 0,0 1 0,0 4 156,1-17 1,-1 4 50,-2-6 0,0 13 207,-1 32-426,-3 48 1,1 20-17,1 0 0,1 5-122,-2 5 1,-1 6-1,3 0 105,1-6 0,3-1 0,0 1 0,2 4 0,1 0 0,2-2-77,1-12 1,1-2-1,2-1 77,8 21 0,3-8 1546,17-4-1546,-9-34 33,-5-43 18,-6-23-162,-9 18 1,1-2 138,0-3 0,1-2-26,5-11 1,0 0 825,-4 14 1,1 4-958,15-6 388,-15 55-259,-7 45-14,-5-29 0,2 1-87,6 15 0,5 0-28,6-8 1,3-3 72,-1-1 0,4-5 56,1-12 0,2-9-23,14-14 74,-1-17 16,-4-14 151,-3-16-83,-4-8-23,-13 12 0,-1 0-262,-6 12 1,0 0 149,2-7 0,0 4 191,-2 6-225,-6 32 62,-3 25-95,-5 27-216,0-9 1,0 3 105,4-6 1,0-1 176,0 0 0,2-4 73,12 4 406,2-33-3,21-39-292,-3 1-136,-9 1 0,4-3-15,8-5 1,5 2-54,2 5 1,4 3-346,6-1 1,0 8 316,-14 13 1,-5 8 41,15 27-61,-36 19-527,-12-11 1,-6 2-648,-9-2 1,-10-3 1240,-21-4 0,-5-4 0,-3 6 0,11-33 0,0 1 0</inkml:trace>
  <inkml:trace contextRef="#ctx0" brushRef="#br0" timeOffset="32703">21345 4626 25001,'-50'2'-1198,"-1"-1"1,14-3 0,6 2-1,8 10 1</inkml:trace>
  <inkml:trace contextRef="#ctx0" brushRef="#br0" timeOffset="32867">19567 4873 27247,'60'-7'-348,"1"-1"1,-1 1 0,-2 1 0,6 0 0,3 0-1,-1 1 1,-5 0-2111,-3 0 0,-4 1 1,0 0-1,3 0 2226,3 0 0,5 0 0,-1 0 1,-3 0-1,-11 1 0,6 0 1,-10 1-1,15-1 0</inkml:trace>
  <inkml:trace contextRef="#ctx0" brushRef="#br0" timeOffset="33551">23515 4893 27303,'-48'21'31,"1"-1"1,2 0 0,5-1 24,-4 12-50,3-5 162,-8-8 168,13-24-39,5-13-163,17-24 1,12-9-135,11-6 33,5-2-19,4 24 0,4 3-64,24-7-1,1 13 51,-5 50-5,-15 35-706,-13-12 0,-3 4 680,0 5 0,-2 5 18,-2-4 0,-3 4 0,-3-1-183,-5-7 0,-4 0 0,-4 1 170,-1-6 1,-3 3 0,-2-1 0,-3-6 25,-3-1 0,-2-5 0,-6-2 0,-13 2 0,-7-3 0,2-8 42,-8-8 0,1-10 64,-3-10 1,5-13-88,20-12 1,12-8-20,15-2 0,11-2-136,9-3 0,7 4 119,3 11 1,4 4 627,10-1 0,5 5-631,-2 7 1,3 8 19,10 10 0,0 10-1277,2 11 1,1 8 1045,-2 2 1,3 4 0,-6-4 0,-10-3 0,-2-3 0,13 3 0,0-1 0</inkml:trace>
  <inkml:trace contextRef="#ctx0" brushRef="#br0" timeOffset="33702">23793 5513 25662,'55'-17'-702,"0"0"1,0 1 0,0 0 0,0 1 0,1 3 701,2 6 0,1 4 0,-7 0 0,-6-1 0,-2 1 0,4-1 0,1 0 0</inkml:trace>
  <inkml:trace contextRef="#ctx0" brushRef="#br0" timeOffset="33919">25043 4572 27051,'-2'65'102,"-1"-1"0,0 1 0,0-3 0,1-1 0,0 0-203,1-2 0,2 0 0,-1-2-1170,0-9 0,0-3 1,0 3 1270,-2 10 0,-1 1 0,1-8 0,1-15 0,0-4 0,-6 32 0</inkml:trace>
  <inkml:trace contextRef="#ctx0" brushRef="#br0" timeOffset="35352">24921 5265 24559,'27'-42'399,"0"1"1,1 2 0,4 6-417,-1 18 0,2 5-1057,6-1 0,2 1 466,2 2 1,4 1-1087,9 0 0,5 1 0,-1-2 1785,-13-2 0,-1-2 1,0-1 1435,4-1 1,0-1-1,-9 0-805,9-19 449,-87 42 0,-18 13-1093,25-1 1,1 3-219,-8 6 0,-5 3 1,9 1 211,12 2 1,6 1 36,2-3 1,5 2-4,8 13 0,8-3 45,13 5-134,-2-19 0,5-5 654,22-19-604,1-11 70,-15-9 1,-1-7 5,0-6 0,-2-5 5,4-11 1,-3-3-82,-7 5 0,-4 2-151,2-11 847,-12 43-763,-9 31 316,0 21-403,3-11 1,2 1-15,6 16 50,10 7 18,2-33 33,17-14 0,-8-14 33,12-13-11,-18-6 1,-2-6 5,4-4 0,0-1-6,0 0 1,-2 0-23,-2 1 0,-3 4 0,0 4-73,-6 18-11,-1 41-462,-1-6 0,2 1-798,5 7 0,5-2-110,7-7 0,5-8 228,27-10 789,-30-18 1,-3-9-30,14-31 362,-14-2 1,1-11-236,-13 19 1,1-5 0,-1-2-1,0-1 619,-1-1 0,1-2 0,0-2 0,-1 0 0,-1 3-264,2-6 0,-2 2 0,0 0 0,-2 2 669,3-12 1,-2 2-1,-4 10 259,-6 17 0,-3 6 221,0-4-784,-4 19-331,-22 44 50,9 8 1,1 11 0,1 5-76,1-1 0,1 4 1,0 2-1,0 0-135,0-2 1,0 1-1,1-1 1,3 0 93,3-1 1,2 1 0,2-4 0,2-5-123,1 3 1,6-7 646,9-1 0,6-5-691,5-7 0,5-6 146,10-2 0,2-8 78,-6-9 0,-1-8-278,0-8 1,-3-7 324,9-29-30,-25 19 0,-2-2 0,-1 0 0,-2-4 190,-1-10 0,-2-1 820,-4 9 0,-4 2-1075,-12-23 1,-10 50-63,-16 38 618,9 22-744,12-8 1,8 4-109,14-2 0,11-1-301,13 6 1,9-6-178,1-14 0,5-8 533,9-8 1,0-8 97,-15-9 1,-3-3 145,0-3 1,-1-4-50,-3-1 1,-1-6 263,6-16 1,-3-7 445,-6-4 1,-4-4-80,1-7 1,-5 0-423,-9 12 0,-5 4-34,-5-14-123,-15 40 0,-23 29-12,7 9 1,1 8 8,-6 12 1,2 3-281,6-1 0,4 0 87,5 0 0,5-4-190,9 8 1141,15-11-939,9-13 139,16-13-95,6-6 151,-11-15 0,0-8 280,-2-10 1,-2-6-138,2-2 0,-3-5-274,-6-13 0,-5-4 229,-6 4 0,-3-6-52,-3 9 1,0-6-1,-2-2 1,0 1 51,-1 4 0,0 0 0,-2-1 1,0 1 63,0-4 1,0-1-1,-1 1 1,-2 5-104,-1-19 1,-5 12-71,-9 13-40,-1 34 40,-1 29 40,2 34-40,10-1 0,2 13 0,2-2-734,0-10 1,1 0 0,1 2 720,2 1 0,0 4 1,2 0-1,2-3-155,4 7 0,3-2 0,1-6-517,2 4 1,3-4 222,3 4 0,1-7-34,11-4-1210,-7-23 1,4-4-354,1-11 1,2-7 2058,3-9 0,-1-6 0,8-6 0,-21-21 0</inkml:trace>
  <inkml:trace contextRef="#ctx0" brushRef="#br0" timeOffset="35549">26516 4436 28026,'38'-11'-849,"0"-1"1,-2 0-1,-7 1 1,-15 3-1,-4 0 1</inkml:trace>
  <inkml:trace contextRef="#ctx0" brushRef="#br0" timeOffset="35901">29277 4095 27471,'3'63'300,"0"0"0,0-17 0,-2 2 0,0-1-300,-4 2 0,-1 0 0,1 3-573,0-1 0,2 5 0,0-1 1,1-1 398,2 5 0,2-2 1,-1 1-1030,1 5 1,0 2 0,0-5 1220,2 3 0,0-9 0,1 1 0,-8-16 0</inkml:trace>
  <inkml:trace contextRef="#ctx0" brushRef="#br0" timeOffset="36501">29065 4840 24133,'38'-27'245,"-1"1"0,1 0 0,16-10 0,2 7-202,-13 18 0,2 5 0,0 0-1182,1-1 1,-1-1 0,0 0 1233,22-3 1,-4-2 86,-10 2 0,-8-2 1357,-7-7-738,-17-11-199,-37 5-652,-36 6-12,-9 24-108,22 8 0,3 6 271,-10 30 942,25-5 0,8 4-967,13 0 0,12 1-40,16 7 0,11-3-460,2-14 0,5-8 446,13-8 1,2-9-21,-14-7 1,-2-5 33,-1-3 1,-1-4-73,-2-1 0,-1-5 55,6-12 1,-3-9 0,-8-8 0,-5-5 5,0-12 0,-6-2 21,-11 12 1,-6 1-47,-8 5 0,-6 5-68,-11 2 123,-7 17-167,-1 10 1022,5 40-871,19 25-67,17-7 0,7 3-23,-1-6 1,4 1-111,5-7 1,5 1 0,-1-1-378,2 9 1,-2-2 520,0-1 1,-4-1-54,-9-7 0,-9-2 299,-16 14-223,-12-20 78,-13 0-84,-7-23-588,-17-5-3787,7-17 4375,26-15 0,4-4 0,-4 4 0,21-28 0</inkml:trace>
  <inkml:trace contextRef="#ctx0" brushRef="#br0" timeOffset="36717">30841 4100 27085,'12'54'137,"-1"1"1,1-1 0,-1-1 0,0 0 0,-2-2-125,-4-5 0,-1-2 0,0 0-564,1 13 0,0-3 548,0-11 0,-1-2-294,2 25-288,-1-10-2110,-3-19 1,0 0 2694,-4 10 0,2-3 0,-4-33 0</inkml:trace>
  <inkml:trace contextRef="#ctx0" brushRef="#br0" timeOffset="36901">30536 4586 24071,'65'-7'551,"0"0"0,-1 1 0,0 1-538,-13 4 0,2 2 0,-4-1-1020,2 0 0,0 0 324,13 1 0,-4-2-2829,5-3 3571,-29-5 0,-3-2 1,5 3-1,-5-11 1</inkml:trace>
  <inkml:trace contextRef="#ctx0" brushRef="#br0" timeOffset="37067">31937 4592 12382,'0'0'0</inkml:trace>
  <inkml:trace contextRef="#ctx0" brushRef="#br0" timeOffset="38485">3264 7685 24430,'-15'-43'705,"0"-1"1,0 5 0,-3 6-303,-35 6-324,4 16-551,11 15 1,-1 12 501,3 19 0,1 14 0,2 1-732,5-6 0,3 1 0,1 4 702,0 1 0,-1 4 0,2 1 0,5-3 0,4-3 0,4-1 0,4-2 382,1 17 1,10-4-249,11-15 1,9-6 21,7-10 1,6-10-82,-2-13 1,0-9-135,4-12 0,-5-9 165,-10-6 1,-5-6-49,1-3 1,-3-3 3,-2-2 1,-3-1-63,-1-2 0,-2 0 0,-2 1 0,-2 0 0,-1-9 0,-1 2 0,-1 19 0,-1 3 279,0-29-279,0 66 2017,2 25-2017,3 16 0,4 6-340,6 6 1,4 2-1002,-1-14 1,2 2 0,3-6-411,11 5 1,5-11 1750,13-12 0,0-12 0,-6-15 0,6-8 0</inkml:trace>
  <inkml:trace contextRef="#ctx0" brushRef="#br0" timeOffset="38666">3712 7213 25948,'-10'61'221,"1"1"0,0 0 0,2-1 1,1 3-1,0 0 0,3-6-221,1-5 0,2-5 0,1 1-1034,-1 12 0,0 2 1,1-9 548,0-12 1,1-5-460,1-4 0,1 1 1101,1 4 0,0-1 0,1 4 1,0 2-1</inkml:trace>
  <inkml:trace contextRef="#ctx0" brushRef="#br0" timeOffset="38834">3627 7770 26665,'49'-12'28,"0"0"0,0 0 0,0 0 0,0 1 0,-1-1 0,1 1 0,2-1-28,7-1 0,2 0 0,-1 1 0,-7 1 0,7-1 0,-3 0 0,-11 1 0,0 1 0,-1-1 0</inkml:trace>
  <inkml:trace contextRef="#ctx0" brushRef="#br0" timeOffset="42943">5942 7498 24956,'-8'46'56,"0"0"0,1-2 0,0 0-31,2 6 1,0-1-26,1 16 2,1-27 1,1-4 132,2-8 901,8-13-862,5-8-40,31-11-167,-3 4 33,20-5-124,-11 16 113,-1 9-106,-3 16 33,-6 12 67,-21-8 0,-5 4 20,-5 3 0,-7 2 44,-13 9 1,-7-2-360,0-12 1,-7-6 311,-11-4 0,-6-10-101,7-10 0,-3-8-2123,-23-11 0,-4-12 2224,24-1 0,2-5 0,0 2 0,-12-1 0,4 0 0,16-6 0,0 0 0</inkml:trace>
  <inkml:trace contextRef="#ctx0" brushRef="#br0" timeOffset="43093">5855 7732 23472,'45'-22'-900,"0"0"0,0 0 0,3 3 0,4 0 0,0 2 0,-6 2 602,11 1 1,-4 3 0,12-3 0,-8 2 0,-13 3 0</inkml:trace>
  <inkml:trace contextRef="#ctx0" brushRef="#br0" timeOffset="43593">6758 7565 23668,'51'40'123,"-1"-10"-425,-7-49 341,-18-15 112,-22-17 1,-26 8 72,-27 8 145,0 20-131,14 9 0,0 6-148,-16 20-90,6-2-588,38 16-975,35-15-1450,22-9 1386,-15-6 0,4-3-1149,24-13 1,5-7 2931,-25 5 1,0-3 0,-1-2 1587,4-6 0,1-2 0,-6-2 630,3-10 1,-9 0-845,-3-12-797,-26 24-559,-8 29 363,-5 29 1,1 20-228,-1 4 0,-1 9 0,0 4-885,1-13 1,1 4-1,-1 1 1,0 1-1,0-1 576,1-4 0,1 0 0,-1-1 0,1 0 1,-1 0 9,0 13 0,0 1 0,0-3 1,1-6-321,1-8 0,1-4 0,0-1 309,0 18 0,1-4-120,1-12-1,0-3-770,2-2 1,-1-1-6005,1 20 6895,8-17 0,-6-20 0,6-25 0</inkml:trace>
  <inkml:trace contextRef="#ctx0" brushRef="#br0" timeOffset="43860">7598 8331 24379,'-18'56'246,"1"-1"1,6-11-1,1 1 1,2-3-163,4 0 1,2-2-1,2-1 0,3-3 67,8 5-22,9-33 61,12-30 191,-1-31-227,-16 7 0,-3-3-82,-3 2 1,-3 0-237,-7-3 0,-5 4-317,-9-17-2600,-24 13 3081,8 28 0,-1 5 0,-6-2 0,-5 8 0</inkml:trace>
  <inkml:trace contextRef="#ctx0" brushRef="#br0" timeOffset="45311">9117 8191 25102,'22'-43'193,"0"-1"1,0 1 0,-1-3 0,0-1 0,-2-1-192,-2 0 0,-1 0 0,-3-1-759,-1-3 0,-3-1 0,-2 3 793,-2-10 1,-7 2 21,-8-3 1,-8 8 736,-23 9-778,-15 61-15,33 12 1,6 11-550,5 5 1,3 7-1,2 0 577,2 1 0,3 1 0,1 1-30,0 3 0,0 0 0,1-1-286,3-3 1,1-2-1,1-1 283,2 13 0,3-4 425,2-13 1,6-5-409,8-3 0,7-6 45,9-9 0,6-9-17,14-7 0,2-10-565,-7-8 0,-3-8 526,-1-14 0,-7-7 36,-17 1 0,-6-3 595,-2-2 1,-4-3-624,-4 1 0,-3-3 470,-2-16 0,-5 0-414,-5 14 0,-5 3-67,1 4 0,-6 12 6,-10 24-6,2 58 0,15-16 0,4 4 8,-1 21 1,6 2-9,8-4 0,7-1 373,6 5 1,6-7-374,0-19 0,4-9 0,3-10 0,0-10 630,13-23-607,-2-9-23,-11-20 67,-17 6 0,-4-4 87,-5 2 0,-3-1 22,1 0 1,-3 3-93,-2-10 712,-2 50-796,3 27-6,1 9 0,3 6 6,2 1 0,4 1-67,4 4 0,4-4 14,-6-14 0,3-6-26,19-5 74,-16-39-23,-4-10 28,-7-20 25,-7 8 0,-2-2 17,0-1 0,2 1 11,1-2 0,3 2-19,11-8-17,11 34 50,4 30-53,1 2 0,5 2-14,9 1 0,5-2-109,-9-4 1,3-1-1,0-3 107,-1-6 0,-1-3 1,-2-3 3,7-2 1,-5-6 14,-11-5 0,-7-3-17,-6-17-6,-13-21-27,-17 2 38,-21 7-5,-5 34 0,-12 40 0,13 29-8,14-4 0,6 6 8,4-1 0,8 1-26,14 5 1,8-5-118,-2-18 0,7-8 76,12-9 0,3-12 67,-9-13 0,-1-7-9,1 1 1,-1-5 8,-1-6 0,-1-3 16,-2-3 1,-2-2 8,-2-1 1,-3-4-102,5-17 1,-5-7 106,-11 15 1,-2-2 0,-1-1-19,1 1 0,-1 0 0,-1 0-350,-4-22 0,-4 3 354,-3 23 0,-3 4 61,-24-22-78,-12 73 17,23 18 0,4 13 0,2 4-355,4-3 1,1 4-1,2 2 1,0-2 335,1 16 0,1 0 0,3-3 0,3-9 0,1-1 1,4-9-481,14 19-1009,11-15-2531,19-7 4022,-10-24 0,-1-4 0,6 3 0,7-10 0</inkml:trace>
  <inkml:trace contextRef="#ctx0" brushRef="#br0" timeOffset="45844">12954 7634 27992,'-27'51'19,"0"0"0,0 1 0,3-4 0,2-1 0,5-3-19,6-1 0,8-3 22,13 5 1,7-4-29,20 4 3,-4-20 1,5-10 4,11-26 1,-2-18 25,-5-11 0,-7-12-1023,-16 8 1,-3-6 0,-2-2-1,-4 1 995,-1-9 0,-6 0 0,-3-1 29,-4 10 1,-2-2-1,-2 1 1,-1 6 550,-6-12 1,-1 6-410,2 6 1,2 2-172,-1-15 0,14 23 627,19 18-627,18 36 0,16 15-544,-20-1 0,-1 6 544,6 11 0,-1 6 0,-11-12 0,-1 4 0,-1 5 0,-6-6 0,0 5 0,-2 2 0,0 0 0,-3 0 0,-2-1 0,-2 0 0,-1 0 0,-1 2 0,1 0-65,0 9 1,1 2-1,-2 2 1,0-3-1,-3-5 65,-2-4 0,-2-3 0,-1-3 0,0-2 0,0 6 0,0-3 0,0-8-314,0 14-5601,-2-12 5915,-2-22 0,1-6 0,-1-13 0</inkml:trace>
  <inkml:trace contextRef="#ctx0" brushRef="#br0" timeOffset="45993">13473 8229 28126,'43'-21'-727,"0"0"0,0 0 0,2 0 0,0 0 0,1 2 727,2 3 0,-1 2 0,-4 2 0,-3 0 0,-3 0 0,5-2 0,0-1 0</inkml:trace>
  <inkml:trace contextRef="#ctx0" brushRef="#br0" timeOffset="47428">15311 7273 21495,'0'-53'1557,"0"1"0,2 5 0,-4 8-1008,-8 14-45,-36 23-308,7 23 0,-2 8-137,-2-3 0,0 3-537,-3 15 0,5 3 483,15-12 1,5 2 72,3 11 1,11 1-12,19-4 0,12-2-64,14 10 0,9-4-3,3-13 0,3-5-272,2-2 1,-3-2 238,1 9-7,-24-1 40,-23-1 25,-33-14 1,-12-2-26,9-5 0,-3-1 339,-21 1 1,-4-3-315,8-5 1,4-4-26,-6-7 216,14-15-300,82-25-114,0 8 0,10-6 1,3 0-67,-14 10 0,2 0 0,1 0 0,0 0 250,4-4 0,1-1 0,0 1 0,-4 2 14,-1 0 0,-3 2 0,-7 5 151,-6 4 0,-7 5 90,-2 2-140,-9 8-17,-6 18 101,-17 52-180,6-12 1,3 6 22,2-7 0,1 3 0,6-1-356,8-1 0,6 0 0,3-4 333,9 7 1,8-9-12,12-11 1,5-10 350,-11-11 1,2-8-360,-6-7 1,4-4 0,-3-5 18,-2-4 1,-3-4 0,0-2-6,-1 0 0,0-2 0,-5-4-282,6-19 1,-11-2 328,-17 11 1,-5 1-26,0 1 1,-4 1 16,-15-27-11,-32 16 493,9 41 1,-4 12-500,-10 16 1,1 10-23,9 1 0,5 6-26,7 9 0,8 2-7,7 14-29,20-10 649,15-14-603,42-19 16,-27-25 0,0-7 0,2 2 0,-3-5 84,-4-8 0,-6-4 0,-2-12 106,-7 7-128,-10 11-6,-4 26-56,-2 31 0,-3 19-2,2 4 0,0 7 0,0 6-540,1-17 0,-1 5 0,1 1 0,0 0 1,-1-2 535,1-5 0,-1 0 1,0 0-1,1-1 1,-1 1-8,1 4 1,0 2 0,0-1-1,1-3 1,-2-5-73,1 0 0,0-5 1,-1 1 71,-3 5 0,0 0 0,-2-5 10,0-8 0,-4-5 9,-21 10 66,-3-32-72,-7-29 0,-6-20-284,23-4 0,3-12 0,3-6 296,7 9 0,2-5 1,3-3-1,2-2 0,2-2-44,1 0 1,4-4-1,1-2 1,1 0 0,1 0-1,0 3 32,-1 6 0,1 0 0,0 2 0,1 0 0,3 1 0,2 1-14,8-10 1,5 0 0,2 1-1,0 7 1,-1 9-178,9-5 1,4 10 190,6-1 0,6 10-26,1 19 0,3 11 23,-2 8 0,1 9-10,-13 1 0,1 6 0,-5 2 216,4 10 1,-6 6-204,-10 5 0,-7 2 0,0 18 1459,-10-27 1,0-1-1460,8 13 801,10-12-801,11-64 6,1-15-176,-16 5 0,0-2 170,-5 7 0,0 0 332,6-8 0,-1 1-321,13-14-11,1 18 34,-17 45-34,-5 30 0,-4 12 162,1-13 0,3 0-381,3-6 1,3-1 106,0-1 0,2-5 79,29 1-35,8-48 68,-14-6-125,-16 2 1,-2-4 208,7-23 162,-16 18 1,-1 1 44,5-7-291,-5 2 0,-13 42-11,-4 17-1182,9 31-2353,9-9 3546,2-13 0,2-3 0,0-7 0,7-5 0</inkml:trace>
  <inkml:trace contextRef="#ctx0" brushRef="#br0" timeOffset="47560">18063 7079 25864,'-46'-22'-3277,"0"-1"0,4 2 0,2 7 2778,-12 17 1,24-3 0,6 3 0</inkml:trace>
  <inkml:trace contextRef="#ctx0" brushRef="#br0" timeOffset="47725">16127 7094 25914,'61'-10'-141,"0"-1"0,1 1 0,-7-2 0,-5 2 1,-12 7-1,0-1 0</inkml:trace>
  <inkml:trace contextRef="#ctx0" brushRef="#br0" timeOffset="48077">19028 6693 26603,'2'67'324,"1"-1"1,-1-18 0,0 2 0,-2 5-225,0-4 1,-2 6 0,0 1 0,0 0 0,0-3-1116,2-2 0,-1-2 0,2 0 1,-1 2 1039,2 12 1,0 4-1,2-1 1,-1-7-26,2-9 0,0-5 0,1 0 334,1 4 0,2 0 0,-1-3-1079,-1 11 0,-1-4-2056,-3 1 1,-7-6-1468,-30-3 4268,-6-46 0,-2-9 0,-5-1 0,16-8 0,0 0 0</inkml:trace>
  <inkml:trace contextRef="#ctx0" brushRef="#br0" timeOffset="48311">18609 7805 19137,'22'-52'1906,"1"-1"0,1 4 0,5 5-1575,3 15 0,3 4-797,3-1 0,2 2 642,2 1 1,4 1-9,-7 4 0,4-1 0,-1 1-9,13-3 1,-1 2-82,-1 1 1,-4 3-34,14 0 591,-42 28-300,-11 38-241,-8-11 0,-2 5-70,-2 13 1,4 1-508,7-4 0,6-5-1069,1-15 1,7-8 1550,20-19 0,2-9 0,0-5 0,8-18 0</inkml:trace>
  <inkml:trace contextRef="#ctx0" brushRef="#br0" timeOffset="48460">19631 6927 24581,'23'31'-1370,"-1"1"1,1 7 0,1-20 0</inkml:trace>
  <inkml:trace contextRef="#ctx0" brushRef="#br0" timeOffset="49326">20273 7123 26827,'-49'34'73,"-1"1"0,4-1 0,6 5-34,14 15 0,9 4-878,6 0 1,7 0 843,4-2 1,8-3-6,12-9 0,8-9-42,7-17 0,6-8-22,3-1 0,3-4 2,2-3 0,2-7-12,-5-3 1,3-5-1,-2-3 74,-4-2 0,0-2 0,-2-3 13,5-6 0,-2-4 1,-5 1 28,2-7 0,-8 0 50,-14 4 0,-7 1 396,-10-2-398,-37 12 5,-26 37-95,15 8 0,0 8 25,7-1 1,4 5 320,4 5 0,7 0-290,8 10-22,15-8 526,23-12-563,7-17 0,8-7 3,7-7 0,4-6 19,9-7 1,0-6-20,-9-7 0,-6-5 11,-14 6 1,-6-2-7,0-27 197,-29 37-202,-11 33 0,-1 16-11,0 30-28,12-9 39,20 7 56,26-23-50,25-18 13,-22-30 1,0-10 106,1-7 0,-3-5-325,-8 2 0,-2-2 263,-4 2 1,-2 2-60,5-7 1,3 11-34,-10 30 28,-2 14 11,-12 26-56,-7 3 40,2-3 324,1-6-414,12-8 95,16-23 34,18-33-34,-1-9-162,-23 8 0,-2-2 280,10-11-107,-1 2 73,-4 9-79,8 12-5,-6 30-33,-2 11-18,-9 23-525,-8-4-490,0-2-1006,2-6-7759,22-11 9692,-7-10 1,3-8 0,-17-4-1</inkml:trace>
  <inkml:trace contextRef="#ctx0" brushRef="#br0" timeOffset="49777">22354 7063 24811,'-42'11'672,"0"0"0,-4 10 0,6 9-580,19 6 1,5 5-617,-1 0 1,3 1 526,4 2 0,6-2 47,18 14-50,11-8 193,22-10-454,-2-23 1,5-4 148,3-4 0,3-6-230,11-9 1,-3-6 341,-14 2 0,-5-5 36,-9-7 1,-6-3 75,2-18 8,-17 10 0,-2-3 300,-4 0 0,-5-1-283,-7-4 1,-6 3-54,-18-10 28,-28 27-12,0 44 96,13 7 0,2 11-98,8 10 0,9 7-76,10-12 1,4 3-1,13-3-405,18-5 1,12-3 0,4-5 200,12 5 0,7-10-70,-8-14 0,5-6 0,-6-3-179,-4-6 0,-4-5-4485,8-9 1,-4-6 4659,3-12 0,1-5 0,-39 24 1</inkml:trace>
  <inkml:trace contextRef="#ctx0" brushRef="#br0" timeOffset="52349">25048 7226 23332,'-15'-47'657,"-1"0"0,1 4 0,-2 8-146,-15 11-147,-7 12-146,-7 10 73,-5 23-975,-3 16 701,26-7 0,3 3 30,0 3 1,3 5-79,1 18 0,8 4-9,9-7 1,9-2 14,14 0 0,9-7 25,-2-14 0,5-11 5,9-18 1,0-11-6,11-17 109,-23-6 1,-3-7 35,-6-3 1,-2-2-12,0-9 1,-3 0-12,-6 12 0,-3 2-22,-1-15-101,-3 35 0,-1 11 678,0 26-678,6 44 3,-2-32 0,1 3-67,4 15 0,2-1 64,2-13 0,1-2-360,3-3 0,3-3 355,24 15-102,3-21 107,0-12 25,-18-25 1,-1-9-12,-5-4 0,-3-7-17,1-20 0,-5-5-361,-6 9 1,-4 0 363,-5-2 0,-3 2 5,-2 15 1,-2 2 90,-7-7 1,-1 3-97,-9-7 618,-6 4-641,15 57 23,31 31-45,21 6-440,2-19 0,7-5 384,1-8 1,6-5-53,-3-5 0,4-2 0,-1-2 324,10 1 0,-1-2-132,5-4 1,-8 3 641,-12 9-479,-46 7 5,-35 18-173,-8 4 27,5 5-27,13-2 1094,22 9-1128,54-21-31,-24-17 0,2-4-169,19-9 1,1-9 199,-11-1 0,1-5 0,14-12 0,0-9-128,-5-5 0,-4-8 126,-13 6 0,-1-4 0,-5 0 21,1-10 1,-8-1-20,-8 0 0,-9 2 28,-19-10-22,-11 18 84,-19 19-57,-9 28 3,25 9 1,0 8 72,-11 26 1,5 12-110,16-15 0,4 5 0,7 1-543,12 12 1,10 2 0,7-5 542,4-11 0,5-4 0,7-6 0,4-10 0,6-4 0,3-4 0,-1-5-53,8-4 1,1-7-1,0-5-425,6-3 0,0-6 1,-6-9 477,-10-10 0,-6-8 0,-1 4 0,9 6 0,-9-3 0,-23-12 0,1-1 0</inkml:trace>
  <inkml:trace contextRef="#ctx0" brushRef="#br0" timeOffset="54330">20220 3986 25567,'32'55'240,"0"-1"1,-4-14 0,3-1 0,0-8-199,3-7 0,3-6-1143,20 4 0,6-6 1101,1-12 0,5-8-2,-17-5 1,6-3-1,0-4 1,-3 0 12,8-4 0,-3-3 1,0-1-12,3-2 0,0-1 0,-7-2 2,-3-7 1,-9-1 87,-2-11 268,-16 14 0,-2 1-498,11-8 415,10 23-233,-16 39 0,1 12-42,3 0 0,6 4-550,2-5 0,8 3 1,3-1-1,-3-4 550,2-4 0,0-3 0,3-1 0,-2 0 0,3 0 0,1-2 0,-2-4 234,5-4 1,-2-4 0,-2-5-230,-10-4 1,-1-4 0,-1-2 1,7-4 0,-1-3 1,-4-2-194,0-8 1,-5-2 193,-1-2 0,-4 1 99,-1-5-174,-8 10-12,1 27 112,-3 13 1,5 6-26,19 10 1,6 1 605,-16-12 0,0 0 0,4-2-635,4-3 0,4-2 0,2-2 0,-3-3-287,6-3 0,-2-4 1,0-2 305,2 0 0,-1-1 0,-3-4 2,11-4 0,-4-8 25,-9-8 1,-4-4 113,-11 7 0,-3 0-66,6-7 0,-5 1 44,0-7 29,10 0-166,-13 20 1,5 3-984,11 2 0,7 3 1,-1 1-2966,14 0 0,3 2 3968,-7 1 0,4 2 0,-9-1 0,-17 0 0,-5 0 0,23 0 0</inkml:trace>
  <inkml:trace contextRef="#ctx0" brushRef="#br0" timeOffset="54464">25848 3904 17860,'0'0'0</inkml:trace>
  <inkml:trace contextRef="#ctx0" brushRef="#br0" timeOffset="55347">2752 10303 28266,'-31'-21'202,"0"0"1,28-13-208,35 25 1,24 10 0,2-1-1108,-7-3 1,3 0 0,1 0 0,-1-1 1010,-2 1 0,0-1 0,-1 0 1,-2 0-24,9-1 1,-3-1 0,-8 2-812,9-4 469,-25 2-1685,-14 0 2308,-43-2 0,16 4 1,-24 0-1</inkml:trace>
  <inkml:trace contextRef="#ctx0" brushRef="#br0" timeOffset="55698">3999 9405 27667,'-21'51'143,"7"-6"0,2 5-110,3 12 1,2 3-861,1-20 0,-1 0 0,1 0 827,1 2 0,-1 1 0,1-2-3,0 6 1,0 1 133,1-6 1,0 3 0,1-1-337,-1 18 1,3-2-1040,3-19 1,1 1 0,1-5-1720,1-2 0,4-6 3082,18-3 0,-14-27 1,-3-4-1</inkml:trace>
  <inkml:trace contextRef="#ctx0" brushRef="#br0" timeOffset="55916">4498 10234 28037,'0'-39'-1636,"-1"1"1,0-26 1635,1 55 0,0 3 0,0 6 0</inkml:trace>
  <inkml:trace contextRef="#ctx0" brushRef="#br0" timeOffset="56380">5305 9683 26346,'-12'-48'571,"0"0"0,0 4 0,-4 9-532,-22 16-31,4 17 1,-3 8-12,-7 17 1,0 8 2,-1-2 0,3 4-561,1 14 0,7 3 544,15-13 0,5 0-76,4-3 1,3 0 181,5 20-89,45-15 59,-11-35 0,5-10 109,14-13 0,0-8-31,-7 0 0,-4-6-227,-4-7 0,-6-2 90,3-13 0,-10 7 678,-8 12-678,-6 14 0,-3 11 0,-5 56 0,0 20-542,-1-24 1,0 5 0,0 2 541,0 1 0,0 2 0,-1 1 0,0 2 0,-1 0 0,0 0 0,0-3 0,-1-2 0,1 0-327,-2-2 0,0-2 0,-1-1-1361,-1 12 0,-1-4-847,1-12 1,0-3 2534,-5 14 0,7-38 0,1-8 0</inkml:trace>
  <inkml:trace contextRef="#ctx0" brushRef="#br0" timeOffset="56697">5837 9481 27130,'-10'60'247,"0"1"1,3-16 0,1 0 0,0 0-220,1 1 0,1 1 0,0 0-946,1 5 0,0 2 0,1 0 923,-1-2 1,1 0-1,0-1-5,1 18 0,0-5 3,1-15 0,2-5 405,6-6 0,6-6-414,31-1-44,11-9 150,-21-25 1,-1-7-73,21-21-12,-29 7 1,-2-4 11,0-2 0,-4-5-25,0-15 0,-6-4 5,-6 2 1,-7 1-68,-2 3 0,-8 5-286,-7 9 1,-7 12-975,-11 24 0,-4 14 1221,0 7 1,-2 8 0,4-3-1,2-5 1,3 1 0,-8 13 0,1 0-1</inkml:trace>
  <inkml:trace contextRef="#ctx0" brushRef="#br0" timeOffset="57246">8266 10463 26570,'-10'-41'524,"0"-1"1,-3 2-1,-5 0-345,-21-3 1,-5 2-690,7 6 1,-1-1 563,-7-7 1,-3-5-1,4 4-426,4 2 1,3 0 371,7 6 0,-1-2 0,6 0 0,3-16 0,9-1-26,12 7 1,6 2 22,2 0 0,7 6-59,8 11 1,6 9 337,23 10-352,-20 26 1,-5 12 30,-12 15 1,-14 9 31,-11-8 0,-8 4 1,-6 2-1,-2-1-568,-5 7 1,-5 0 0,-3 0 0,0-3 567,1-5 0,-3-2 1,1-2-1,1-2 16,-7 5 1,1-2 0,8-7 136,12-12 1,6-4-141,-4 12 645,11-6-583,77-18-214,-10-19 1,9-9 0,2 0-558,-16 7 1,0 0-1,1-1 1,3-2 422,-2-2 0,4-2 1,0 0-1,-1-1 0,-5 3-427,9-3 0,-5 1 0,1 0-2564,6-4 0,2 0 0,-6 2 3142,-4 0 0,-3 2 0,1-1 1,-8 2-1,-18 5 0</inkml:trace>
  <inkml:trace contextRef="#ctx0" brushRef="#br0" timeOffset="57496">9342 9412 28199,'-14'45'94,"-1"1"0,0 0 1,1 2-1,1 0 1,3 1-95,4 1 0,3 2 0,0-2-1068,0-1 1,0-1 0,0-1 1067,0 16 0,0-3-166,0 1 1,1-2-2246,0-9 1,3-2 2410,8-3 0,1-4 0,-2 9 0,12-29 0</inkml:trace>
  <inkml:trace contextRef="#ctx0" brushRef="#br0" timeOffset="57646">9799 9971 15883,'43'-7'0,"1"0"0,-10 2 0,1-1 0</inkml:trace>
  <inkml:trace contextRef="#ctx0" brushRef="#br0" timeOffset="58046">10601 9663 23943,'-18'-44'1159,"0"0"0,1 2 1,-1 5-802,-11-1 34,-29 9-328,19 30 1,-2 8-65,0 2 0,1 5-368,-3 12 0,5 6 362,12-2 1,7 3 8,0 10 1,11 0-18,14-8 0,11-4 16,12 0 1,9-9-3,4-14 0,2-10-221,7-8 0,-2-7 224,-14-4 0,-3-4 33,-1 1 0,-2-2 56,-5 1 1,0-1 121,17-23-214,-19 24 0,-18 63 0,-11-5 0,-4 5-398,-1 7 0,-2 5 0,-1 1 398,0-2 0,-1 0 0,0 3-86,1-4 0,-1 3 1,1 0-1,1-3-655,-1 1 0,3-2 1,0-1-1787,0 0 1,1-1 0,11-10 2640,27-8 1,-11-21-1,16-22 1</inkml:trace>
  <inkml:trace contextRef="#ctx0" brushRef="#br0" timeOffset="58349">11223 9296 26306,'-29'57'460,"0"1"1,10-17 0,1 2 0,2 3-426,5 1 0,3 5 0,0-1 0,2-2-1272,-2 0 1,2-2 0,1 2 1234,-1 10 0,1 1 1,4-7-92,3-14 1,5-4 298,7 3 0,8-5-408,9-9 1,6-7 192,14-6 1,1-10 8,-5-8 0,-3-8 118,1-13 0,-7-6-60,-13 3 1,-6-3 182,0-13 0,-10-1-182,-17 6 0,-14 6-261,-16 17 0,-13 9 1,0 6-994,-2 6 0,-2 7 1,-4 7 1194,6 3 0,-6 8 0,-1 3 0,4 0 0,7-4 0,6-2 0,6-1 0,0 1 0,-4 5 0,0-1 0,1 1 0</inkml:trace>
  <inkml:trace contextRef="#ctx0" brushRef="#br0" timeOffset="59130">9714 10145 25096,'-7'-21'196,"1"12"-269,6 16-78,3 6-218,8-5 173,6-4 123,10-2 62,13-22 162,-9-12 470,-4-19-396,-18 10-63,-18 11-78,-6 21 40,-8 5-124,-2 11-51,-7 21 46,12 13 5,5 8 72,24-17-60,10-16-12,11-15 134,13-22-22,-7-13 84,-5-21-146,-16 3-16,-22 18-28,-5 17-6,-10 14-51,-10 22-307,6 12-1272,4 15 218,21-10-1175,17-14-1149,16-17 3736,18-23 0,-23 14 0,4-15 0</inkml:trace>
  <inkml:trace contextRef="#ctx0" brushRef="#br0" timeOffset="59283">10064 10062 14594,'0'0'0</inkml:trace>
  <inkml:trace contextRef="#ctx0" brushRef="#br0" timeOffset="60718">4799 8921 25191,'8'44'561,"4"-1"-427,13 1-134,9-4 84,11-5-84,15-10-471,-24-17 1,1-3 509,5 0 0,2-4-36,1-6 0,1-3 22,0-1 0,-1-4 17,-1-5 0,-2-4-42,-3-1 0,-2-3 36,-3 1 1,-3-1 119,-4 2 0,-2-1-131,0-2 1,0 2-54,13-2 22,16 28 6,-12 24-580,-13 1 1,2 3 299,-1-4 0,2-1 137,4 2 0,3-2 119,3-2 1,4-2-54,-3-6 1,4-3-1,0-2 86,-2-3 1,1-2-1,0-4 123,6-3 1,1-4 0,-4-1 10,5-4 0,-6-4-73,-12-4 0,-5-1 9,4-4-163,15 6 89,16 9 3,-18 9 1,2 2-9,-6 2 0,0 1-412,3 2 0,0 0 356,-11-2 0,0-1-113,1-1 1,0 0 447,0-1 0,2-1-828,14-2 1,2-1-483,-2-3 0,2-2 1031,-2-3 0,2-2 0,-6 1 0,-8 2 0,-5 0 0,3-4 0,-1 0 0</inkml:trace>
  <inkml:trace contextRef="#ctx0" brushRef="#br0" timeOffset="60885">8549 8986 18436,'0'0'0</inkml:trace>
  <inkml:trace contextRef="#ctx0" brushRef="#br0" timeOffset="63826">9171 10936 26642,'16'-32'443,"1"17"-382,-5 55-27,8 6-28,8 3-387,13-2 386,10-7-8,-21-24 1,3-4 2,1-2 0,2-4 0,-1-1 0,1-4 8,10-12 1,0-5 119,15-10-66,-25 3 0,-3-5 192,-11-1 1,-3 0-249,8-12 72,2-2-78,-9 29-33,21 14 30,-11 13 0,2 3 0,1-3 0,1 1-167,5 8 1,-2-1 169,19 6 0,-1-7 33,-4-8-16,-6-7 299,-6-5-199,4-21-38,-2-6-12,10-13-67,-9 14 0,-1 11 0,-8 13 310,24 11-310,-22-2 0,1-1-9,2 1 1,0 0-188,3 0 1,-2-3-381,22-2-1390,-2-5-364,-26-3 0,2-3 2330,9-8 0,-2-2 0,6-3 0,5-6 0</inkml:trace>
  <inkml:trace contextRef="#ctx0" brushRef="#br0" timeOffset="63960">11746 10786 17697,'0'0'0</inkml:trace>
  <inkml:trace contextRef="#ctx0" brushRef="#br0" timeOffset="71995">3188 17716 17927,'-36'-4'1142,"0"1"1,-21-4-661,43 4-129,8 0-185,3 1 145,2 1-234,11 1 156,38-1-123,17-2-929,-8 1 1,5-1 846,-14 1 0,1-2 0,2 1-592,9-1 1,3 1-1,1-1 616,-9 1 1,1-1 0,1 1-1,1-1-11,2 1 1,2-1-1,0 1 1,1-1-5,0 1 0,0-1 1,2 1-1,4-1-286,-14 1 0,3 1 1,2-1-1,1 0 0,2 0 1,1 0-1,0 0 269,-2 0 0,2 0 1,0 0-1,2-1 1,0 1-1,0 0 1,0 0-1,0 0-175,-6 0 1,0 0-1,1 1 1,-1-1-1,1 0 1,-1 0-1,1 1 1,0-1-1,1 0 159,1 0 1,2 0 0,0 0 0,1 0 0,-1-1 0,-1 1 0,0 0 0,-2 0 0,-1 0-85,5 0 1,-2 0-1,-2 1 1,0-1 0,-1 0-1,1 0 1,1 0 97,3 0 0,-1-1 0,1 1 0,0-1 0,0 1 0,0-1 0,1 1-50,-8 0 1,1-1-1,-1 1 1,1 0-1,0-1 1,0 1-1,0 0 1,1-1 58,0 0 0,0 1 1,1-1-1,-1 0 1,1 0-1,0 1 0,0-1 1,-1 0-21,2 0 0,-2 0 0,0 0 1,0 0-1,2 0 0,0-1 1,2 1-1,3-1 13,-11 2 0,1-1 1,2-1-1,1 1 1,1 0-1,1 0 0,0-1 1,1 1-1,0-1 1,-1 1-1,1-1 1,0 1-16,-3-1 1,0 1 0,1 0 0,0-1-1,0 0 1,0 1 0,0-1 0,1 0-1,-1 1 1,1-1 0,-1 1 0,1-1-1,-1 0 0,0 1 1,1-1 0,-1 0 0,1 1 0,-1-1-1,1 1 1,-1-1 0,1 0 0,-1 1 0,0-1 0,0 0-1,0 1 1,-1-1-4,3 0 0,1 0 0,0 0 1,0 0-1,0-1 0,-1 1 0,0 0 1,-1 0-1,-1 0 0,0 0 0,-3 0 1,-1 1 16,13-2 0,-4 1 0,-1-1 0,-1 1 0,-1 0 0,-1 0 0,1-1 0,1 1-3,1 0 1,0-1 0,0 1 0,0 0 0,0 0 0,0-1 0,-1 1 0,1 0-13,-1 0 0,-2 0 1,1 0-1,-1 0 0,1 0 1,1 0-1,2-1 0,2 1 6,-8 0 0,2 0 0,2-1 1,0 1-1,2-1 0,0 1 0,1-1 1,-1 0-1,0 1 0,0-1 1,-1 0 7,0 0 0,0 0 1,0 0-1,-1-1 1,1 1-1,0 0 1,-1-1-1,1 1 0,-1 0 1,0-1-1,1 1-17,-2-1 0,0 1 0,1 0 0,-1-1 0,1 1 0,-1 0 0,0-1 0,-1 1 1,0-1-1,-1 1 0,-1-1 0,7-1 1,0 1 0,0-1 0,-1 0-1,-1 0 1,-1 0 0,-2 1 0,-3-1-1,-2 1-3,6-1 0,-5 0 0,-1 0 0,-2 1 0,-1-1 0,1 0-5,8-1 1,0 0 0,-1 0-1,-1-1 1,-1 1 72,-5 1 0,-1 0 0,-1 0 0,1 0 0,0-1-537,1 0 1,2 1 0,0-1 0,-3-1 0,-4 0 577,11-5 0,-5-1 0,-2 1 1,-4 5-1,-3 2 0,-9-3 1,-2-12-1</inkml:trace>
  <inkml:trace contextRef="#ctx0" brushRef="#br0" timeOffset="72729">8894 12244 20028,'-8'39'717,"1"1"0,-1 13 0,3 6-551,4-5 0,1 3 0,0 2-1187,1-10 0,-1 2 0,0 1 1,0 0 1120,1 2 1,-1 0 0,0 2 0,0 3-28,0-7 1,0 2 0,0 3 0,0 1-1,1 0 1,-1 1-13,0 3 1,0 1 0,0 1-1,0 1 1,0 1 0,0 2 9,0-7 0,0 1 1,0 2-1,1 0 1,-1 1-1,0-1 1,0-1-1,1-2-281,-1-1 1,0 0 0,0-2-1,0-1 1,0 0 0,0 0 0,0 0 254,0 8 1,1 0 0,-1-1 0,1 0-1,-1-3 1,0-3-10,0 9 1,0-3 0,0-3-1,0 1-42,0 0 1,0 0-1,0-1 1,0 0 62,0-4 1,1 0-1,-1 0 1,-1 2-160,0-2 1,-1 2 0,1 1 0,-2 0 0,1-1 140,0-3 0,-1-1 0,0 1 1,0-1-1,0 1-27,-1 3 0,1 1 1,-1 0-1,-1-2 1,1-4-12,-1 14 1,-1-5 0,0-6-2,1 4 0,0-11 992,0-8-3484,-4-18 3009,-4-50 1,3 21 0,-1-34 0</inkml:trace>
  <inkml:trace contextRef="#ctx0" brushRef="#br0" timeOffset="74382">2843 16784 17972,'-46'-33'1591,"11"6"-1401,34 27-44,1 0 235,2 10-96,6 5-151,9 14-11,5-4 1,8 1-43,9 1 0,9-2-63,2-6 1,5-3 0,2-2-545,-4-1 0,0-3 0,2-3 528,11-3 0,2-5 0,-2-3 27,-12 0 1,-1-3 0,2-2-29,-4-1 1,3-3-1,-1 0 1,-2-1-202,8-3 0,-3 0 0,2-2 226,-9 2 1,2-1 0,-1 0 0,-4 0 6,-2 1 1,-4 0 0,0-1 80,20-9 1,-4 0-26,-11 3 1,-2 0-31,2-2 1,1-1-2,-3 0 1,1-2-44,-5 1 0,2-2 0,0-1-17,1-2 0,1-1 1,0-3 10,-3 4 1,2-3 0,-1 0 0,-2 1-9,4-4 1,-2 2 0,-1-1-302,0 0 0,-2 1 1,-2 1 299,3-3 0,0-1 54,-3 2 0,2-2 0,0-2 15,1-3 0,0-1 1,2-2-45,-4 4 0,2-3 0,0-1 0,-2 3 20,5-5 0,-3 2 0,0 0-367,-1 0 0,0 1 1,-2 3 321,4-3 0,1 0 28,-2 3 0,2-3 0,1 0-28,-8 11 0,0-1 0,1 1 0,2-2-6,8-7 1,2-2-1,1 0 1,1 1 5,-9 10 0,1 0 0,1 1 0,-1 1 0,-1 1-42,1-1 1,0 2-1,-1 0 1,0 2 37,14-9 0,-1 3 0,-3 2 4,4-2 0,0 1 10,-5 2 1,2-1 0,2 0-8,0-2 1,1 0 0,3-1-8,-12 9 1,3-1 0,0 0 0,1 1 0,-2 1-185,3-2 1,-1 2 0,-1 0-1,2 2 186,3-1 1,1 1 0,0 2 0,-2 2 1,2 1 0,-1 3 0,0 2 0,-2 1 0,0 1 0,-1 1-12,-5 2 1,-1 2 0,2 0 176,10 1 0,2 1 0,-2 1-171,-9 1 0,-1 1 1,6 3 9,-3 2 1,8 3 0,3 1-1,2 1 1,-4 0 0,-5 0-5,13 4 0,-5-1 0,4 3 6,-8-1 1,6 1-1,1 1 1,-4 0-1,-9 1-9,12 8 1,-7 1-2,-14-4 0,0 0 1,-2 1-57,5 4 0,-1 1 57,12 7 1,0 2-1,-9-4 0,0 1 414,2 1 1,2 2-412,1 1 0,1-1 14,-1 1 0,0 0-11,-2-2 0,2 2 13,-8-4 1,3 3 0,0 0 16,0 2 1,0 1 0,1 3-20,-5-4 0,3 2 0,-1 0 0,-3-1 27,5 5 0,-3-3 0,-1 1-211,-1 0 1,-1-1-1,-3-1 248,5 4 1,-3-2 13,1 2 1,-1-1 346,-1 0 1,1 2-381,-4-5 1,2 4 0,0 0-3,2 3 1,0 2 0,0-1-223,0-1 0,-1 0 1,1 0 192,-2-1 0,1 0 0,-3-3 67,6 2 0,-2-2-124,2 0 0,1-2 104,-1-2 1,3 0 68,-3-7 0,3 1 0,2-1-107,4-1 0,3 0 1,3-1-23,-11-7 1,3 0 0,2 0-1,1 0 1,1-2-309,4 0 0,3-1 1,0-1-1,-1-1 0,0-1 294,6 1 1,-2-1-1,0-1 1,0-1-1,0-2 1,0 0-1,-2-2 1,-3-1 167,-4-2 0,-3-2 1,2-1-162,-2 1 1,3-1-1,2 0 1,-1-1 6,1 1 0,0-1 1,1 0-1,-1 0-36,-1 0 0,-1 0 0,-1-1 0,-1 1 23,11-1 0,-3 1 0,-6-1-2,-6-1 0,-5-1 132,-6 1 0,-1-1-129,-3 0 0,1 0-3,18-2 0,4-3-228,2-2 1,3-3-169,-9 0 1,2-2-1,-2 0 4,9-4 0,-2-4-571,2-4 0,0-4 963,-20 5 0,1 0 0,-5 1 0,-3 3 0,-3 0 0,7-4 0,0 0 0</inkml:trace>
  <inkml:trace contextRef="#ctx0" brushRef="#br0" timeOffset="74513">16592 15635 16404,'0'0'0</inkml:trace>
  <inkml:trace contextRef="#ctx0" brushRef="#br0" timeOffset="85760">5307 16078 21327,'0'-25'2050,"1"5"-1837,-3 20-62,2 0-61,-2 0-23,1 6 34,-2 5-101,0 10-90,-1 4-3551,1 22 566,1-12 924,1 18 2151,5-6 0,-3-22 0,3 2 0</inkml:trace>
  <inkml:trace contextRef="#ctx0" brushRef="#br0" timeOffset="85935">5325 16477 18324,'-16'49'-22,"4"-4"-2874,11-27 774,4 5 2122,8 11 0,-6-17 0,5 2 0</inkml:trace>
  <inkml:trace contextRef="#ctx0" brushRef="#br0" timeOffset="86084">5354 16795 16348,'0'56'666,"0"-4"-3937,0-31 3271,4 0 0,-3-13 0,3-3 0</inkml:trace>
  <inkml:trace contextRef="#ctx0" brushRef="#br0" timeOffset="86266">5499 17148 19412,'-14'42'-2062,"3"-3"73,11-18 1989,4 7 0,-3-11 0,3 0 0</inkml:trace>
  <inkml:trace contextRef="#ctx0" brushRef="#br0" timeOffset="86436">5506 17428 21366,'-13'40'616,"0"-1"1,-5 25-3216,13-41 2599,4-13 0,1-5 0,0-5 0</inkml:trace>
  <inkml:trace contextRef="#ctx0" brushRef="#br0" timeOffset="88269">5352 18081 22223,'-65'-4'219,"10"0"145,35 5-112,6-1 185,3-5-185,7-2-51,3-7 34,10-8-89,7-1-140,15 0 72,-3 10-78,2 7 0,-7 6 17,12 12-73,0 8-23,3 22 79,-14 13 73,-12-2-67,-16 4 67,-9-10-43,-4-13 1,-5 2 61,-5-2 1,-2 0-26,-6 5 0,-2-2-61,8-11 0,1-3 50,-19 6 11,24-19 45,-1-5 50,9-12-83,3-16-135,12-17-45,12 1 101,7 1-45,7 18 39,14 8-61,6 16 34,13 22-203,-12 5-872,-3 9-2175,-7-13 3283,10-1 0,-20-12 0,0-4 0</inkml:trace>
  <inkml:trace contextRef="#ctx0" brushRef="#br0" timeOffset="88568">4492 18344 24811,'52'-25'-2849,"1"0"0,-3 2 0,0 4 2724,-2 10 0,-4 4 1,5-2-1,-12 2 0</inkml:trace>
  <inkml:trace contextRef="#ctx0" brushRef="#br0" timeOffset="89168">5918 18386 24217,'-8'21'280,"2"-6"-106,6-11 89,0-14-112,5-12-33,-3-3 101,5 0 49,-6 10-200,0 8-388,-1 3-4721,0 20-1815,0-1 6856,1 14 0,-1-16 0,1-4 0</inkml:trace>
  <inkml:trace contextRef="#ctx0" brushRef="#br0" timeOffset="90036">6484 18039 22319,'-41'29'2027,"4"7"-1523,14 12-300,10-8 1,1 4-113,4-2 1,2 1-299,-2 0 0,3-2 313,14 24 116,7-36-72,33-13-81,10-29-45,-23-5 1,-2-7 21,-6-13 1,-6-3-46,-6 5 1,-4-1-6,-7-1 1,-4 3-26,-14-10-863,-20 0 891,-30 22 0,23 3 0,-3 20 0</inkml:trace>
  <inkml:trace contextRef="#ctx0" brushRef="#br0" timeOffset="90372">6938 17840 25175,'-22'60'50,"1"-1"0,-3 0 1,1-2-96,3-8 0,1-2-106,4-9 0,2-4 0,2 4 156,20-23 62,31-30-67,11-3-300,-16 5 1,0 0-787,18-2-1754,-9 8-874,-18 7 3714,0 11 0,-13-9 0,-1 9 0</inkml:trace>
  <inkml:trace contextRef="#ctx0" brushRef="#br0" timeOffset="90587">7063 18150 24749,'-7'-14'661,"-1"14"-661,1 30 0,4 15-896,-3-2 0,1 2-622,1 0 0,0 0-429,0-2 1,3-3 1946,9 15 0,-6-25 0,6-5 0</inkml:trace>
  <inkml:trace contextRef="#ctx0" brushRef="#br0" timeOffset="90904">7364 18117 24430,'-3'50'190,"0"0"0,0-2 1,2-4-185,0 6 44,5-4-50,5-8-67,23-11 11,15-18 56,2-16 0,0-21 101,-20-13 229,-13 7 1,-4-3 27,-4-2 1,-4-1-189,-9-5 1,-6 1-171,-14-16-212,-23 24-1200,2 28 1412,-15 19 0,28-7 0,-4 11 0</inkml:trace>
  <inkml:trace contextRef="#ctx0" brushRef="#br0" timeOffset="91738">12141 15501 26110,'-7'45'-202,"3"-11"1,-1 0-1496,-2 16-1927,3-5 0,2 2 3624,3-11 0,1-4 0,0 23 0,4-21 0</inkml:trace>
  <inkml:trace contextRef="#ctx0" brushRef="#br0" timeOffset="91887">12179 16042 25450,'7'41'-3670,"7"-2"3670,15-15 0,-13-11 0,4 4 0</inkml:trace>
  <inkml:trace contextRef="#ctx0" brushRef="#br0" timeOffset="92138">12326 16417 25959,'-10'39'-159,"0"0"1,0-3-1,4-4-917,6-11-223,0 1 50,0 2 213,0 15 1204,-2 7 560,-2 1 62,-3-3-157,-1-15 84,-1 3-2061,5-4 1344,2 0 0,3-14 0,1-6 0</inkml:trace>
  <inkml:trace contextRef="#ctx0" brushRef="#br0" timeOffset="93054">12112 17689 23271,'-60'-14'1904,"12"-1"-985,42-8-617,6 1-145,11-7-62,10 8-17,8 4-72,6 6-28,14 7-12,-3 36 34,-25-4 0,-3 6 0,-5 1 0,-5 4-175,-9 4 1,-6 0 162,-12 21-128,-7-22 0,-6 0 78,-2-5 1,-4-2 61,-7 1 0,0-5 3,10-10 0,2-7 36,-16-9-39,27-19 0,11-11-6,4-9-22,19-17 320,20 12-292,21 6 0,0 22-33,-2 23 45,-17 7-1692,7 19 1680,-15-16 0,-1 0 0,6 8 0,0-6 0</inkml:trace>
  <inkml:trace contextRef="#ctx0" brushRef="#br0" timeOffset="93205">12397 18034 26878,'25'-27'-449,"-1"-1"1,5-9 0,-9 25 0</inkml:trace>
  <inkml:trace contextRef="#ctx0" brushRef="#br0" timeOffset="93554">12851 17660 27191,'-27'47'95,"0"-1"0,1-3 1,8-5-91,15 0-10,2-7-46,9-6-201,25-11-39,22-19 246,4-10 45,-27 0 0,-4-2-5,7-18 27,-8-3-22,-9-1 168,-10-18-61,-24 9-107,-3 5-303,-19 20-1176,9 20-8352,4 21 8431,10-7 1,5 8 0,10-13 0</inkml:trace>
  <inkml:trace contextRef="#ctx0" brushRef="#br0" timeOffset="93839">13397 17455 28300,'-12'43'93,"1"1"0,-1-2 1,0-2-94,-12 14-261,7-17 1,0 1-43,2-7 1,1 0 84,-10 27 212,20-29 12,21-21-6,12-11-168,36-11-403,-27 6 0,2-1-1522,6-2 1,-1 1-1896,17-2 3988,-25 7 0,-31 5 0,-4 0 0</inkml:trace>
  <inkml:trace contextRef="#ctx0" brushRef="#br0" timeOffset="94037">13556 17760 27230,'6'24'829,"-5"6"-879,-14 16-1126,2-12 0,-1 1 1176,4 2 0,1-1 0,-8 17 0,11-14 0</inkml:trace>
  <inkml:trace contextRef="#ctx0" brushRef="#br0" timeOffset="94337">13908 17769 27370,'0'41'-127,"0"0"0,2 0 1,3-7-390,8-15-408,27-3 655,-5-22 213,13-9 39,-2-28 511,-14-15-147,-5-2 6,-19 3-230,-20 23-342,-29 11 219,1 24 0,-1 3 0,-10-5 0,-9 19 0</inkml:trace>
  <inkml:trace contextRef="#ctx0" brushRef="#br0" timeOffset="94489">14491 17655 16740,'0'0'0</inkml:trace>
  <inkml:trace contextRef="#ctx0" brushRef="#br0" timeOffset="99966">6965 14322 19848,'2'21'0,"0"1"-291,-2-5-746,0 6-816,0 3-102,0 6-336,0 11 2291,0 22 0,0-30 0,0 7 0</inkml:trace>
  <inkml:trace contextRef="#ctx0" brushRef="#br0" timeOffset="100116">6969 14819 15855,'-2'44'1101,"0"0"1,1-8 0,-1-5-862,-2-2-133,3-8-3188,0-2 23,6 4 3058,7 7 0,-4-16 0,3 3 0</inkml:trace>
  <inkml:trace contextRef="#ctx0" brushRef="#br0" timeOffset="101748">7007 15271 17400,'-9'38'1202,"-1"0"0,-5 26-850,10-42-251,3 8-2986,2 5 1009,5 2-258,3 4 566,4-5 638,0 1 913,-2 3 958,1 12 1199,-5-2-196,-1 8-1026,-4-20-162,-1-7-90,0-15-251,1 1-331,1-2-639,5 7-598,1-4 72,3 8-286,6 9 1221,-4-5 146,3 12 34,-8-9 750,-3 13 404,-2 1 10,-2 10-755,-1-15-102,0-7-134,0-14-134,0 5-554,0-1-203,2 8 606,0 4 78,0-5 84,0 0 347,-2-8 556,0 9 43,0-1-308,-1 8-705,1-13-17,-1-4-717,1-9-465,0-1-140,0 1-677,0 8 1763,0 3 819,0 9 330,0-8 73,0 2 123,0-8 790,-2 15-539,1 2-967,-1 10-387,1-13-6,1-4-51,0-13-234,0-1 166,0-2 19,0-1 94,0 0 6,0 5 50,0 2 153,0 1 183,0 2-139,-1-5 587,-3 11-240,0-1-466,-1 6-128,2-14-201,2-6-247,1-10 56,0-1 39,0 0 62,0-2 173,0 1 85,0 1 38,0 5 124,0 0-11,0 4 122,0-1 102,0 7-107,0 2-184,0 2-191,0-6-247,0-8-285,0-4-174,1-4-397,2 0-45,2-3 324,3-6 1070,-1-3 325,-1-2 108,-3 3 122,-3 6 1265,0-2-341,0 3-789,-2 1-404,-1 3-196,-4 5-90,1 3-56,0 3-50,2-1-44,2-2-276,1-2-144,4-3-119,11-10 292,4-17 229,0-2 6,-3-24 499,-12 20 615,-17 2-531,-1 24-56,-16 18-107,9 11-40,-3 15-318,12-10 5,1 3 12,19-17-628,18-12 179,2-11 162,12-10 74,-14-9 156,-5-2 34,-7-1 34,-6-9 72,-10 14-27,-7 0 72,-7 23 74,-3 16-80,1 6-139,1 7 44,6-1-16,5-4-135,5 0-588,19-13 364,-1-3-403,22-26 599,-13-11 191,-5-16 559,-19 6-246,-13 15 169,-11 13-141,-2 19-207,-1 7-196,3 8-319,6 4-2386,7-2 2705,22-7 0,-8-8 0,12-5 0</inkml:trace>
  <inkml:trace contextRef="#ctx0" brushRef="#br0" timeOffset="102518">7377 17185 26015,'40'-18'-6844,"13"0"6844,-13 7 0,-7 3 0,-14 5 0</inkml:trace>
  <inkml:trace contextRef="#ctx0" brushRef="#br0" timeOffset="102865">7700 16885 24486,'-10'35'554,"2"-1"-548,8-5-1,0-1 7,0-1 21,0 0-33,1 10-129,1 4-464,-1-3-634,0 1-1752,-1-15-914,2 0 3893,2 0 0,-1-11 0,1-1 0</inkml:trace>
  <inkml:trace contextRef="#ctx0" brushRef="#br0" timeOffset="103248">7945 17212 24307,'-5'-52'33,"1"10"-358,4 32-481,0 6-1433,0 1 1,0 3-1</inkml:trace>
  <inkml:trace contextRef="#ctx0" brushRef="#br0" timeOffset="103732">8224 16931 22772,'-33'-43'431,"3"8"-268,1 52-85,6 7-67,2 7 29,11-1 27,9-13-22,1-5 72,6-4-44,10-5 5,10-5-10,5-8-68,-8 1 106,-6-4 17,-11 8 45,-1 1 241,0 17-230,1 24-95,0 29-81,-4-32 0,-1 0-6,0 1 0,-1 0-25,0 12-280,0-7-498,0-5-4303,0-7 5109,5-12 0,-4-7 0,4-9 0</inkml:trace>
  <inkml:trace contextRef="#ctx0" brushRef="#br0" timeOffset="104117">8449 16809 23327,'-4'38'449,"1"1"1,-1 7 0,1 1-425,2-13 1,0 0-12,0 0 0,0-1-14,4 20-12,5-28-279,13-8 118,0-9-12,8-6 140,0-22 90,-8-10 106,-3-5 56,-10 1 68,-8 16-130,-15 6-111,-9 21-1345,-16 21 1311,21-1 0,2 3 0,-5 6 0,12 2 0</inkml:trace>
  <inkml:trace contextRef="#ctx0" brushRef="#br0" timeOffset="104299">8841 17197 9727,'0'0'0</inkml:trace>
  <inkml:trace contextRef="#ctx0" brushRef="#br0" timeOffset="112118">10967 14665 20392,'-15'-61'2274,"2"13"-1966,13 45-263,-2 2-40,0 1-5,0 2-5,1 5-382,0 6-801,1 7-688,0 2 1876,18 19 0,-14-24 0,14 10 0</inkml:trace>
  <inkml:trace contextRef="#ctx0" brushRef="#br0" timeOffset="112299">10967 14665 21411,'9'50'-448,"1"-1"0,-1 0 0,3 2 0,-1 0 0,-1 1-1201,-3 0 0,-2 2 1,0-3-1322,2-6 0,0-1 1,-1 0 2969,1 6 0,-1 1 0,0-8 0,1 14 0,-2-16 0</inkml:trace>
  <inkml:trace contextRef="#ctx0" brushRef="#br0" timeOffset="112435">11169 15960 15350,'4'40'-465,"0"0"0,-4 15 1,10-39-1</inkml:trace>
  <inkml:trace contextRef="#ctx0" brushRef="#br0" timeOffset="112917">11267 16381 18100,'1'35'-1264,"0"1"0,1 3 1,3-4 327,5-4 455,2 11 481,-8-8 213,-2-2 1679,-1 11-261,-1-1-24,1 8-1064,0-13-273,3-7-153,0-10-117,2-3-168,1-2-941,4 5 213,2 1 772,-2 0 119,-2 2-1,-5-5 6,-1 1 123,0 1 152,-3 11 246,3-1 341,1 11-346,1-5-443,1-7 56,-1 2-163,-1-7-465,-1 0-229,-1-9-112,2-8-543,0-7 1383,6-17 0,-6 12 0,3-12 0</inkml:trace>
  <inkml:trace contextRef="#ctx0" brushRef="#br0" timeOffset="119196">10851 17709 20481,'-14'-62'3870,"3"11"-3270,10 48 319,1 15-343,-1 33-461,3-8 0,2 4-98,-2-1 0,1 0-15,2 4 1,1-2-3,2 12-303,-3-21 1,2 0-4313,5 7 4615,5-5 0,-7-25 0,-2-12 0</inkml:trace>
  <inkml:trace contextRef="#ctx0" brushRef="#br0" timeOffset="119377">11111 17869 19932,'0'-5'4862,"0"2"-3865,0 3-1753,-2-12-4811,13 1 5567,-1-9 0,4 11 0,-4 3 0</inkml:trace>
  <inkml:trace contextRef="#ctx0" brushRef="#br0" timeOffset="119796">11414 17747 25500,'-13'-33'325,"-1"0"0,-17-17-135,-3 61 23,-15 23-118,14 12-50,4 1 56,23-8-12,21-23-10,8-8-7,13-4-4,20-15-63,-4-6 40,3-6 5,-25 5-50,-13 10-22,-13 7 16,0 8 12,-2 8 22,1 28-235,-1 15-499,0 1-605,0-5-694,0-23-6352,0-10 8357,0-9 0,0-7 0,0-5 0</inkml:trace>
  <inkml:trace contextRef="#ctx0" brushRef="#br0" timeOffset="120112">11648 17531 24435,'-11'55'510,"-1"1"0,2-5 0,3-3-544,10 13-22,6-19-257,7-24 138,4-10 7,1-4 34,7-14 140,-11-11 162,-2-9-107,-20 5-61,-10 9-168,-11 13-6015,-28 25 6183,15-6 0,-4 9 0,27-14 0</inkml:trace>
  <inkml:trace contextRef="#ctx0" brushRef="#br0" timeOffset="120944">11040 17941 21982,'-21'1'997,"4"1"-935,16 6 44,0-2 146,1-2-140,1-2-106,4-1 28,1-3 44,4-11 258,-5-5 123,-1-8-285,-10 9-141,0 7-33,-6 12 0,1 7 0,4 5 6,1 4-6,4 4 6,13-9-34,-1-1 28,10-9 44,-6-7-44,-2-4 40,-4-6-1,-4-12 230,-5-1 22,-12-2-291,-1 13 0,-8 8-118,5 8-1220,6 2 1338,2 5 0,6-4 0,2 3 0</inkml:trace>
  <inkml:trace contextRef="#ctx0" brushRef="#br0" timeOffset="121479">10701 14082 6299,'0'0'0</inkml:trace>
  <inkml:trace contextRef="#ctx0" brushRef="#br0" timeOffset="121613">10701 14082 8450,'8'57'20,"-1"1"1,0 9-1,-1-4-317,-1-3-967,-2-12 0,1 4 1264,1 6 0,0-4 0,1 8 0,-3-26 0,1-1 0</inkml:trace>
  <inkml:trace contextRef="#ctx0" brushRef="#br0" timeOffset="123653">7451 14777 17020,'-6'-9'-51,"6"2"46,24 30-119,26-11 57,-14-9 0,2-4 11,3-4 0,1-2-388,6-4 0,-1-3 450,-8-4 0,-1-3 64,17-13 0,-1-2-70,-14 8 0,-1 0 92,9-9 0,-2-1 56,-14 8 0,-4 3-148,8-7-157,1 4 151,-13 32-44,-3 12-51,10 12 509,1 6-736,0-10 1,4-2 58,9-4 0,5-4 199,14 1 0,1-6-168,-10-8 1,-2-6 299,-4-3 0,-4-6-14,-16-2 0,-4-3 198,20-24 40,-9-4-48,-17 17 0,-1-1-37,17-21-201,-2 6 0,-1 25 23,-6 18-23,4 7 0,3 5 759,24 12-740,-23-9 1,4-1 5,14 0 0,2-2-298,-8-5 1,-1-4 274,4-3 1,-2-4 33,-13-4 1,-2-1 78,-1-2 0,0-2 299,23-20 51,-25 14 0,-2-1 499,12-15-886,-7 7-78,-16 18 0,-8 13 0,6 6 546,5 3-748,30 9-135,-15-10 1,4-1 179,15-2 1,2-3-192,-8-5 0,-1-3 348,3-4 0,-3-4 0,-13-1 0,-3-3 0,2-1 0,0-2 22,-3 0 1,1-3 6,7-9 0,0-3-4,-4 5 0,-1 0-17,1-3 1,-2 3-121,6-6-1378,-19 21-1176,-8 15 2666,5 2 0,-6 1 0,2 0 0</inkml:trace>
  <inkml:trace contextRef="#ctx0" brushRef="#br0" timeOffset="123788">11091 13614 16079,'0'0'0</inkml:trace>
  <inkml:trace contextRef="#ctx0" brushRef="#br0" timeOffset="125094">10403 12651 23047,'-13'-56'425,"-7"9"-341,-15 35-78,-6 5 100,-25 7-100,19 12 11,-11 7-17,30 8 0,10 2 39,8-2 174,21-1 212,25-12 102,22-21-197,-2-11-61,-3-15 17,-26 7 22,-4 2-123,-7 9-107,0 8-39,-4 19 96,3 15-57,-3 23-499,0 12 435,-6-27 0,-1 1-14,0 1 0,0 0-292,1-2 1,-1 0-1151,1 8 0,2-3-7593,16 4 9035,-4 0 0,-1-39 0,-12-5 0</inkml:trace>
  <inkml:trace contextRef="#ctx0" brushRef="#br0" timeOffset="125395">10684 12498 23987,'11'64'207,"0"1"0,-3-11 1,9-10-569,25-23 0,7-10 134,-6-4 0,0-3 165,5 0 1,-3 3 302,11 11 576,-49 16-453,-26-1-263,-19 6-101,4-14-22,2-4-925,6-5-6900,-2-10 7847,13-12 0,1 2 0,11-5 0</inkml:trace>
  <inkml:trace contextRef="#ctx0" brushRef="#br0" timeOffset="125559">10822 12509 24183,'41'-37'-1639,"1"1"1,-2 1-1,-5 7 1,-6 14 0,-7 3-1</inkml:trace>
  <inkml:trace contextRef="#ctx0" brushRef="#br0" timeOffset="126025">11189 12248 25012,'44'-18'-1126,"-1"0"0,-4 1 1,-5 0-68,-5-4 471,-8-3 262,-8-8 690,-10 8 498,-14-4 1468,-20 16-785,-8 5-1209,2 7-79,10 6-45,21 4-184,11 7-1373,30-7-929,21-8 1803,-17-11 0,-1-5 605,22-13 873,-33 3 1,-6-1 639,-5-1-281,-4-3-151,-10 19-263,-6 34-392,-2 11-312,1 0 1,1 3-200,-1 1 0,0 4 118,1 2 1,0 6 0,1 0-18,0 3 1,0 1 0,1 3-729,-1-7 0,1 1 0,0 2 0,2 1 712,2 4 0,1 3 0,2-3 0,-2-6 0,-2 8 0,2-6 0,5 1 0,-1 0 0</inkml:trace>
  <inkml:trace contextRef="#ctx0" brushRef="#br0" timeOffset="126322">11844 12629 25814,'5'38'-177,"-1"-1"1,14 19-54,18-36 269,-9-37 365,-15-18-68,-23-8 0,-14 1-168,-7 21-202,-14 5 34,28 13 0,-7-1 0,29 7 0</inkml:trace>
  <inkml:trace contextRef="#ctx0" brushRef="#br0" timeOffset="126457">12361 12442 16146,'0'0'0</inkml:trace>
  <inkml:trace contextRef="#ctx0" brushRef="#br0" timeOffset="126739">10485 13534 27326,'47'-15'22,"-1"0"0,0 1 1,-1 0-1,0 0 1,-3 1-343,3-1 1,-2 0-1140,1 1 1,-1-1-102,-1 1 0,-2 0-353,-6 3 0,-2-1 1986,22-6 1,-28 8 0,-9 3 0</inkml:trace>
  <inkml:trace contextRef="#ctx0" brushRef="#br0" timeOffset="126924">10610 13725 26922,'48'-24'-32,"0"-1"0,0 0 0,0 1 0,0-1 0,8-7 1,-2 3-1,-5 6 0,1 1 0,0-1 0</inkml:trace>
  <inkml:trace contextRef="#ctx0" brushRef="#br0" timeOffset="127072">11697 13340 17423,'0'0'0</inkml:trace>
  <inkml:trace contextRef="#ctx0" brushRef="#br0" timeOffset="134663">14017 17181 12617,'-48'-15'218,"-1"0"1,4 1 0,3 2-23,-7 2 5,-4 0 34,-3 1 12,-5 1-875,-3 1 690,-2 1-37,34 4 0,-3 0-6,-12 0 1,0 0-20,11 2 0,0-1-42,-9 0 0,-1 1-3,2 0 1,1 0-29,-24 3 45,25-2 0,-2 2 11,-2 2 0,1 1 17,10-1 0,0-1 3,-12 3 0,2 0 8,-21 2-11,0 1 3,33-6 0,-1 0-3,-31 4 0,2-1 130,23-3 1,-1 0-59,3 2 1,0 0-48,-5 4 1,1 1 13,-13 9 147,6 21-181,21 5 23,12-13 0,1 3 45,3 1 0,1 2 22,0 2 0,2-1 12,-3 23 44,1-5 39,4-17 355,-3 16-365,-2 0-74,-1-2-72,1-12 56,4-16 100,2-4 28,2 2-22,2-1 84,2 2 269,2 15-241,6 6-117,2 15-96,2-11 0,1-4-5,-4-14-29,9 10-10,5 1-12,9 8 39,-3-13-22,2-6 11,-5-11-67,5 0 34,2-2 0,24 8-26,-25-15 0,3 0 31,11 3 1,1-1-24,-9-5 1,0-1 22,-1 1 1,-1-3 16,18 1-12,-15-3 1,1 0 6,2-2 0,3 0-32,11 0 1,1-1-274,-12 0 0,-2-2 254,1 1 0,-3-2 0,17-2 6,2-2 5,-1-4-8,-17 1 0,2-1-3,1-1 0,1 0-17,12-4 0,0 0-225,-12 3 1,-3 1 241,-1-1 0,-4 1 0,15-4 17,-18 5 0,1-1 2,0-1 1,1 0 11,8-3 0,0-1-12,-9 4 1,-2 0 509,28-11-479,-19 8-50,-3-1 51,-1-1 106,13-11 33,3-3-190,-1-1 45,-7 1 495,-15 9-501,12-12-39,-11 7 67,8-9-16,-4-3 94,-3-7-33,-2-2 84,-9 0-33,-12 13 464,-3-16-84,-4-3-437,-2 19 1,-2-2-1,-5 0 0,-1 2-4,-5-23-13,-4 20 1,-2 2 28,-8-11-85,7 16 1,-3-2 111,-4 1 1,-3 0-20,-8-1 0,-3 0-107,1 1 1,-3 2-351,-4 2 1,0 4 355,7 9 1,-1 3-26,-6 1 0,-3 1 0,-4 2 0,-5 2-293,4 2 0,-4 1 0,-3 2 293,4 1 0,-4 1 0,1 1 0,5 0 0,4-2 0,4-1 0,0 2 0,-2 2 0,1-1 0,-1 1 0</inkml:trace>
  <inkml:trace contextRef="#ctx0" brushRef="#br0" timeOffset="136985">12811 16477 24211,'-26'-27'1300,"1"-11"-1065,20-6-98,5 8 1,2-1-96,4 2 0,4-1-498,5-6 0,5-1 456,7 2 0,7-3-371,0 1 1,7-7-1,3-2 1,2-2 370,-10 11 0,2-1 0,0-1 0,2 0 0,1-2 0,1 0-393,-1 1 1,2-1 0,1-1 0,0-1 0,0 1 0,-1 2 0,-1 1 386,-1 0 0,0 0 1,-2 2-1,0 0 1,0 3-1,-1 1-87,12-9 1,0 1 0,-3 5 0,-6 7-349,-4 5 1,-4 6-324,6-1 0,-16 12 845,-60 40 1,31-21 0,-22 12 0,0 1 0</inkml:trace>
  <inkml:trace contextRef="#ctx0" brushRef="#br0" timeOffset="137567">11593 15971 22851,'17'-42'1021,"0"-1"0,-1 6 0,0 0-828,6-3 1,5-3-1091,2-2 1,4-4 0,3-2 912,-5 10 1,3-3 0,1 0 0,1-1 0,0 1-503,0-2 1,0 1 0,1 0 0,0-1 0,2 0 485,-2 4 0,1-1 0,1 0 0,0 0 0,-1 2 0,-2 3-35,7-7 0,-1 4 0,-2 2 0,2-1-3,-1 2 0,0 1 1,0 0-1,0 1 106,10-7 1,0 2-1,2 1-148,-9 10 0,2 0 1,0 1-1,-3 4-100,3 0 0,-3 4 0,0 1-170,3 1 1,-1 2 0,-5 4-390,19 3 789,-24 9-1590,-22 8 2467,-8 2-4159,-4 9 3487,-6 5 0,4-9 1,-4 0-1</inkml:trace>
  <inkml:trace contextRef="#ctx0" brushRef="#br0" timeOffset="139390">14164 13389 23483,'0'35'368,"1"1"0,0 2 0,1 0-293,1 4 1,0 1-43,1 1 1,0 2-1,0 15 1,-1 1-34,-1-8 0,0-1 22,0 1 1,0-4 173,-2 5-162,0-46 156,-4-32 242,-1-23-270,0 12 1,0-3-383,0-9 1,1-6 340,2 6 1,0-7 0,1-1 0,0 1-82,2 3 1,0 0 0,1 0 0,1 0-2,1-5 0,1-1 0,0 1 0,2 4-24,0 3 0,1 4 0,4 5-59,12 1 1,3 10 43,9 7-6,14 5-61,-2 58-118,-29-10 0,-5 7 0,-1 20 1,-6 2-241,-10-7 0,-6-2 400,-8 2 0,-5-4 25,-2-15 0,-4-3 347,-12 9 1,-3-2-334,8-8 0,-1-2-11,0 0 0,3-4-3,-1 1 97,25-17-97,21-1 39,7 4-33,14 5 425,-6 0 1,2 4-432,1 2 0,2 2-188,8 7 1,1 1 80,-10-7 1,0-2-6,0-1 0,-2-4-51,15 1-11,20-5 169,1-25 55,-29-9 0,-2-7-2,-9 1 0,-5-6 72,-5-22 1,-6-3-23,-5 22 0,-3 0-3,-1-8 0,-5 3 118,-14-5-213,-9 30 6,0 43-6,10 15 0,16-8 0,5 2-34,16 17-129,8-23 1,9-4 61,8-8 1,6-6 111,10-6 0,1-7-181,-11-9 1,-5-7 328,-6-9 1,-7-4 232,-4-29-106,-12-5 16,-8 1-44,-7 26 0,0 2-40,-2-7-218,1 20 0,-1 42 0,1 33-6,1-21 1,2 4 48,3 25 1,3 6-61,-1-19 0,1 2 0,0 2-485,-1-5 1,1 2 0,0 1 0,-1-3 478,1 4 1,0-2-1,-1-1-3,-1-3 0,0-2 0,-2-4-299,-2-2 1,-1-3 324,0 26-12,-4-14 12,-8-15 328,-8-13-362,-30-15-632,9-19-267,8-7 0,2-7-2373,9-1 0,2-4 3306,0-12 0,2 2 0,-1-4 0,7 8 0</inkml:trace>
  <inkml:trace contextRef="#ctx0" brushRef="#br0" timeOffset="139556">15220 13182 20643,'64'-3'0,"-12"1"0</inkml:trace>
  <inkml:trace contextRef="#ctx0" brushRef="#br0" timeOffset="139890">15588 13725 23203,'40'-42'297,"1"-1"0,1-2 0,-5 2 134,-9-3-196,-3 5-229,-29 15 128,-14 19 213,-14 5-21,-9 15 18,10 6 1,1 6-186,3 10 1,4 6-155,0 10 1,7 2-177,11-9 1,8-3 52,10-3 0,8-7-868,38-3-2013,2-23 0,8-11 2999,-22-5 0,1-4 0,-2 1 0,14 2 0,-5-2 0,-13-6 0,-1-1 0</inkml:trace>
  <inkml:trace contextRef="#ctx0" brushRef="#br0" timeOffset="140072">16283 13375 24799,'-27'43'145,"0"0"1,1-3 0,9 0-989,19-4 1,7-3-2099,9 14-392,20-1-111,14-36 3194,-12-24 1,-1-3 0,4 5-1,7-22 1</inkml:trace>
  <inkml:trace contextRef="#ctx0" brushRef="#br0" timeOffset="140357">16586 13275 16392,'0'-48'2146,"0"-1"1,0 1 0,-1-5 0,0 3-1218,-1 0 1,-3 14-420,-2 28-191,-1 62-277,5 1 0,3 5-81,2 2 0,1 0-446,1 4 1,1-3 296,1-20 1,1-3-163,-1-3 0,0-1-440,3 24-560,-3-11 1098,-3-31 252,-4-40 50,-1-18 101,1 6 1,0-1 156,0-20 282,8 17 1,5 0-1022,6 2 0,7 2 431,10 8 0,7 1 0,-4 3 0,-8 1 0,0 4 0,13 7 0,0 0 0</inkml:trace>
  <inkml:trace contextRef="#ctx0" brushRef="#br0" timeOffset="141079">17087 13248 26967,'-23'45'241,"5"1"-247,13 6-33,3-2-308,1 0-11,11-8-292,23-7 566,4-17 75,11-28 1,1-11 120,3-13 61,-21 5 1,3-7 0,-6 1 137,-5-3 0,-4-1-85,3-2 1,-3 2-227,0-9-33,-11 28 33,-8 28-157,0 28-834,0 20 159,5-20 0,2 0 20,9 20 812,5-24 28,-2-23 185,-9-22 212,-2-6 85,-3-15 62,-1-5-124,0-5 442,12-17-632,2 16-46,13-6-206,1 27 28,7 12-51,4 6-11,-12 16 0,0 6-348,-3 3 1,-2 4 173,0 1 1,-3 2-320,4 27 151,-22-25 236,-3-9 554,-2-21-151,0-13 78,4-21-67,7 5 0,3-2-61,13-18-152,-5 18 0,2 2 17,17-3-84,1 14 45,-2 10-375,10 36-510,-17 3-1631,-12 9 1,-5 4 2470,-4 21 0,-4-10 0,-8-23 0</inkml:trace>
  <inkml:trace contextRef="#ctx0" brushRef="#br0" timeOffset="141207">17504 12560 21657,'-16'47'-1500,"1"0"1,0 0 0,-4 3 0,4-7 0,10-7 0</inkml:trace>
  <inkml:trace contextRef="#ctx0" brushRef="#br0" timeOffset="142905">16372 14614 25180,'-1'-41'967,"-1"-1"0,-1 4 1,4 3-379,21-15-589,1 20 0,27 1 0,2 22 0,-8 16 0,2 9-79,2 9 0,-1 8-612,-11-2 0,0 3 1,-4 1 471,5 13 1,-8-1-68,-9-1 1,-7-3 70,-9 4-87,-17-15 128,-4-14 113,-27-17 66,4-38 138,19 6 0,5-5-54,6-1 1,7-2 356,7-3 1,8 1-380,22-15-53,6 19 0,8 2-14,5 5 0,4 2-23,-11 6 1,1 1 0,-1 2 22,8-1 0,-3 4 0,-10 4 0,-6 0-17,-3-1 17,-13 0 0,-11-2-5,-10-8-1,-22 1 0,-16 4 40,-5 14 301,-1 21-290,19 14-14,14 2 0,7 5-82,8 1 1,10 1-1143,16 5 0,8-4-555,1-12 1,5-6 683,12-8 0,1-8-238,-11-8 0,-2-7-54,13-10 0,-3-6 916,-15 3 1,-3-2 439,7-10 0,-5-6 658,-16 0 0,-5-2 613,-4 5 1,-3 1 268,6-30-335,-11 25-427,-2 25-162,0 7 673,1 3 66,-1 5-1227,1 0-38,-2 2 39,0 0-12,-8 3 57,-7 9 190,-12 15-157,0 18-128,7 10 5,11-10-23,19-11 51,9-22-67,37-9 266,-22-11 0,1-3 0,0 1 0,-1-2-15,-1-4 1,-3-1 118,2-6 27,-2 6-324,-11 17-113,-3 43-5,-12-3 0,-2 6-69,0-4 0,-1 3 0,0 0-672,-1 17 1,1-1 622,-1 2 1,0-4-12,-2-19 0,-1 0 10,-2 15 1,-2 3 95,-2-4 1,-1-2 38,0-1 1,-2-3-17,3-10 0,-3-7 101,-10-10-28,-18-33-54,20-19 1,4-11-5,6-7 0,4-7 0,6-5-163,7 8 1,4-5 0,4-1 0,3-1 0,0 1 133,2-2 1,3-1-1,1 1 1,1 1-1,1 1 14,4-5 0,1 0 0,1 4 0,0 4 11,5 0 1,1 4-1,-4 12-293,16 5 282,-5 15 0,-2 7 0,-5 28 0,-16 9 0,-7 26 6,-15 2-12,0-17 1,0 1-270,0 16 1809,5 6-1921,25-36 286,18-25 96,7-14 145,-25-2 1,-3-5-136,9-22 119,-4-5-40,-5-4 159,-13 16 1,-2 0 20,3-19-276,-3 7-21,-17 29 22,-4 29 5,-7 8 105,-3 22-379,10-6 229,14-3 51,24-25 51,4-19 66,9-15 169,-14-4 296,7-15-139,-7 9-365,3 7-78,-12 24 23,-5 25-23,-3 13-112,-2 10-112,0 2-616,-1 12 341,-2-15 499,-2-8 6,-1-20-1,2-21 57,11-23 229,14-20-165,-7 18 0,4 1-107,1 5 1,2 3-20,18-4-336,-7 22-476,-19 16-885,-5 7-2067,-5 9 3764,-5 7 0,-4-15 0,-2 0 0</inkml:trace>
  <inkml:trace contextRef="#ctx0" brushRef="#br0" timeOffset="143072">18736 13732 13816,'0'0'0</inkml:trace>
  <inkml:trace contextRef="#ctx0" brushRef="#br0" timeOffset="143240">19990 13776 23360,'-17'45'-1105,"0"-1"0,-8 13 1,20-33-1</inkml:trace>
  <inkml:trace contextRef="#ctx0" brushRef="#br0" timeOffset="143507">17544 15196 27830,'65'-11'44,"0"1"1,1 0 0,-12 2 0,3-1 0,2 1-1,-2-1 1,-4 2-127,12-3 0,-5 1 0,4 0-1018,-3 1 1,3-1-1,0 0 1,-7 2 589,-5 0 1,-5 1-1,-2 1-882,14-2 0,-3 1-442,-10 2 1,-3 2 1833,19-2 0,-31 4 0,-13 0 0</inkml:trace>
  <inkml:trace contextRef="#ctx0" brushRef="#br0" timeOffset="143688">17769 15383 19087,'-13'34'3780,"-1"-1"1,32 17-3751,18-43 0,17-12 0,2-2-953,2 1 0,2-2 0,4-2 416,-10-1 1,4-1 0,2-2 0,-1 0 0,-2 0-1056,6-2 1,-2 0 0,-1 0-1,0-1 531,-1 1 1,2-1-1,-3 1 1,-5 0 1030,17-7 0,-14 4 0,-21 8 0,-17 4 0</inkml:trace>
  <inkml:trace contextRef="#ctx0" brushRef="#br0" timeOffset="143807">19039 15202 26402,'63'15'-512,"-22"9"0,-23-45 1</inkml:trace>
  <inkml:trace contextRef="#ctx0" brushRef="#br0" timeOffset="144956">17655 10711 21803,'30'-53'541,"1"0"1,-2 1-1,0 2-379,-5 11 1,-3 0-844,0-3 0,-3-1 723,-4-1 0,-4-1-9,0 3 1,-7 0 43,-16-2 1,-9 4-33,-18-4-43,3 22 1,-5 10 45,6 19 0,2 10-87,-3 6 1,3 6 86,4 7 0,4 6-343,3 8 0,5 3 295,4 0 0,9 2 67,11-5 0,8 2 1,4-1-40,5 2 0,6-1 0,2-2-28,-1-1 0,2-1 0,2-3 1,2-4 1,1-2 0,-3-5 9,-4-3 1,-4-3 747,0 27-491,-42-24-21,-31-6 139,-13-21 1,-8-12-85,8-9 1,2-8-210,15 4 1,1-5-1,5-2-68,-1-11 1,15-4-10,23-5 1,16 1-9,11 10 1,11 5-7,6 4 0,8 1 0,1 3-15,-5 6 0,2 4 0,-1 0-74,1-2 0,0 1 0,-3 6 87,8 6 0,-8 7-6,4 11 576,-13 15-570,-16 11 0,-12 7-33,-7 7-46,-3-18 1,3 0-376,11 28 410,2-8 396,9-27-324,-3-24 946,0-19-806,-1-8 469,7-37-413,-14 25 0,0 0-87,3-3 1,0 1-133,11-10-5,-3 23 0,-4 23 6,9 28-174,4 12-79,2 14 208,-8-15 112,-12-19-73,-5-23 118,-1-11-12,9-21-16,7 2-90,11 4-101,-4 15-431,-1 20-1383,-7 4-2399,-1 2 4314,2-3 0,-13-5 0,-1-3 0</inkml:trace>
  <inkml:trace contextRef="#ctx0" brushRef="#br0" timeOffset="145090">18442 10252 18470,'65'-5'0,"-12"1"0</inkml:trace>
  <inkml:trace contextRef="#ctx0" brushRef="#br0" timeOffset="145490">19580 10243 26015,'-55'-8'218,"1"-1"1,2 6-1,5 13-173,11 36 0,9 16-1243,12-20 1,2 3 0,2-1 1210,-1 1 0,1 0 0,6-1-13,9 17 0,11-8 390,5-20 1,8-8-733,26 0 1,9-10 216,-18-11 0,1-3 0,2-5-42,7-6 1,2-5 0,-4-3 202,10-8 1,-8-7 22,-12-7 0,-12-3 41,-16 10 1,-8-2 156,-4-12 1,-10 0 808,-12 10 0,-7 4-940,-8 5 0,-3 10-107,0 16 1,2 11-31,0 14 0,7 9 33,12 1 1,7 4-23,0 0 0,5 1 0,6-2 0,5-1-384,4-1 0,7-4-1058,13-5 0,8-5 1442,24-2 0,1-6 0,-27-5 0,-1-2 0,9-3 0,-1 0 0</inkml:trace>
  <inkml:trace contextRef="#ctx0" brushRef="#br0" timeOffset="146155">21548 10403 23551,'25'-42'926,"0"0"0,-1 3 0,0 7-607,13 3-140,-2 14-61,-2 18 22,-6 23-23,-6 24-89,-13 4 0,-4 9-266,-2-17 1,-1 2 0,-3 2 248,-5 11 0,-2 3 0,-2-3-367,2-13 1,0-1 0,-4-3 321,-11 15 1,-4-7-43,5-22 1,-2-5 13,-11-3 1,-3-6 63,0-10 1,1-8 39,-4-14 0,4-9-42,11 2 0,7-6-165,4-8 0,10 0 265,16-15 543,32 7-615,-11 31 0,5 8-3,11 10 0,1 11-45,1 13 1,-3 6-221,-8 1 1,-3 3-756,1 3 1,-1-1-1756,-10-14 0,0-3 2750,3 1 0,-1-3 0,2 2 0,-7-10 0</inkml:trace>
  <inkml:trace contextRef="#ctx0" brushRef="#br0" timeOffset="146291">22281 10958 22694,'29'-57'0,"-5"11"0</inkml:trace>
  <inkml:trace contextRef="#ctx0" brushRef="#br0" timeOffset="146724">22867 10490 26866,'-32'57'157,"0"0"0,3-4 0,8-2-115,14-16 0,5-2-42,-2 30 5,13-8 124,27-2-106,25-28 27,-21-26 0,2-7-16,-9-5 0,-3-6-165,-3-10 0,-7-6 283,-6-27-96,-10 12 0,-5-2-56,-5 12 0,-2 0 2,0-12 1,-7 4-124,-6 11 0,-6 12 121,-6 25 0,-1 5 0,-9-20 0,-2 52 0</inkml:trace>
  <inkml:trace contextRef="#ctx0" brushRef="#br0" timeOffset="147038">23446 10049 27981,'-22'56'-53,"0"1"1,0-3 0,3-2-108,10-14 1,1-1-91,-2 12 1,1 0 48,-2 16 139,5-27 1,4-3 55,9-4-56,32-9 62,4-12-311,-10-5 1,4-4-1956,4-4 0,2-4 2266,-3 0 0,-2-2 0,23-4 0,-22-1 0</inkml:trace>
  <inkml:trace contextRef="#ctx0" brushRef="#br0" timeOffset="147222">23606 10572 23399,'-2'-47'1454,"1"-1"1,-1 10-1,1 5-1017,2 1-252,-1 32-39,0 46-146,-3-7 0,0 4-244,0 4 0,1 1-745,-1 4 1,0-1-1065,1-12 0,2-1 2053,8 7 0,1-2 0,-5 5 0,13-1 0</inkml:trace>
  <inkml:trace contextRef="#ctx0" brushRef="#br0" timeOffset="147539">24023 10474 27555,'6'48'84,"1"-14"0,1 0-61,7 19-18,-3-21 1,3-4-1,15 1 18,7-12-18,7-8-5,4-15 101,1-14 11,-15-8 0,-2-9 47,-5-11 1,-5-8-798,-5 7 1,-2-3 0,-4 1 637,-5-14 0,-7 2 0,-6 1 0,-9 8-29,-3 22 1,-7 8-1151,-23 9 0,-8 14 1179,-1 19 0,1 7 0,7-13 0,4 3 0,12 11 0,-1 1 0</inkml:trace>
  <inkml:trace contextRef="#ctx0" brushRef="#br0" timeOffset="147956">24919 9855 27130,'29'41'3,"0"0"1,0 0 0,9-6-1,7-1 1,1-2 0,-1-5-55,1-6 1,0-5 0,2-1-725,13 5 1,4-2 0,-9-4 774,-11-6 0,-6-4-45,18-1 839,-14-3-721,-35 9 484,-19 5-479,-41 17-8,20-13 0,-3 4-44,0 3 0,-3 4 1,1 1-256,0 3 0,1 2 0,0 2-63,-5 7 1,1 2 0,4 2-1502,7-5 1,5 2 0,4-3-874,2 3 0,9-3 2935,19 17 1,2-43 0,2-9 0</inkml:trace>
  <inkml:trace contextRef="#ctx0" brushRef="#br0" timeOffset="148189">26153 9793 27202,'-9'57'248,"-1"0"1,2-1-1,1-1-206,3-8 0,0-2-42,1 1 0,0 3-213,0 16 1,1 1-1205,0-19 0,1 0-81,0 9 0,0-3-3236,2 5 4833,16-8 1,-12-24-1,12-6 1</inkml:trace>
  <inkml:trace contextRef="#ctx0" brushRef="#br0" timeOffset="148324">26547 10354 20436,'22'-26'0,"0"0"0,12-15 0</inkml:trace>
  <inkml:trace contextRef="#ctx0" brushRef="#br0" timeOffset="148722">27153 10022 24581,'-14'-55'780,"0"0"1,1 12-1,-4 6-651,-36 1-62,12 30 1,-2 10-71,-3 11 0,1 6 3,-1-3 0,3 3-151,7 11 1,7 2 150,9 16 36,32 5 15,18-23-34,25-3 2,-10-32 1,3-9 19,-1-6 0,-1-4 98,6-4 1,-4-4-38,-15 5 1,-6 0 11,2-6 111,-24 23-263,-11 46 23,-2-1 1,-1 5-68,2 2 0,0 4 0,0 0-659,-4 16 0,1 0-8,3 0 1,3-3-805,1-22 1,3-3 1554,8 1 0,0-3 0,-4 2 0,12-5 0</inkml:trace>
  <inkml:trace contextRef="#ctx0" brushRef="#br0" timeOffset="149057">27915 9610 26631,'-30'43'60,"0"0"1,-1 0-1,2 12 1,1 4 0,8 0-101,11-8 1,5-1 0,3 0-767,-1 1 0,1 0 0,4-3 537,3 11 0,6-8 118,3-19 0,6-6 372,12 0 1,5-10-116,3-13 1,2-12 352,9-15 1,-3-9-467,-11-2 1,-5-5 177,-7-8 0,-7-1-73,-11 14 0,-4 3 42,-3-25-140,-23 20-230,-24 23-647,0 28 1,-8 13 782,10-3 1,-4 5 0,0 2 0,4-3 0,-8 7 0,3 0 0,6-3 0,0 0 0,0 0 0</inkml:trace>
  <inkml:trace contextRef="#ctx0" brushRef="#br0" timeOffset="149375">22314 12128 24351,'0'-14'-3277,"0"-1"0,0 24 0</inkml:trace>
  <inkml:trace contextRef="#ctx0" brushRef="#br0" timeOffset="149539">22000 12743 26250,'52'-21'-492,"1"0"1,-1-1 0,-7-6 0,-3 6 0,-7 22 0,0 0-1</inkml:trace>
  <inkml:trace contextRef="#ctx0" brushRef="#br0" timeOffset="149671">22702 12841 25242,'39'-22'-1527,"1"1"1,11-7 0,-30 16 0</inkml:trace>
  <inkml:trace contextRef="#ctx0" brushRef="#br0" timeOffset="150588">23540 11818 28037,'-2'50'100,"1"1"1,0-4 0,1 3 0,-1-3-177,1 2 1,0 0-824,1 17 0,1-1 322,0-22 1,1-2-1965,2 8 1,2-2 179,-2-12 0,1-4-65,7 16 2622,-6-49 364,-4-39-79,-3 8 1,0-4-118,0-12 1,0-2 469,0-6 1,0-3 341,-1 5 0,0-4 1,3 2-289,0 10 1,2 3 0,1-2-340,2-6 0,2-1 0,2 7-356,4 7 0,4 7-8,25-11 389,-7 37-501,12 46-166,-30-7 1,-4 6-135,-1 20 0,-6 5-233,-10-9 0,-6 0 418,-6 1 0,-7-5 39,-2-17 1,-3-3 2,-1-1 0,0-2 0,0-5 0,-1-1 19,-2 1 1,3 0 47,-6 13 678,18-5-639,39-6-106,25-10-126,-15-7 0,2-1-412,5-1 1,1-1 287,3 0 1,1-2 112,-1 0 0,0-1 503,12-4 1,-1-5-250,-11-8 1,-3-3-17,-2 1 1,-5-5-4,-13-5 0,-9-4 58,-6-16 91,-9 3-96,-8 6-45,-17 14-106,-6 43 700,3 34-924,30-11 0,9 3-3,2-6 0,8-4-77,12-4 0,4-8 214,-2-12 1,3-6 72,15-3 0,2-6 387,-4-14 0,-2-5-79,2 4 0,-5-5-39,-9-8 0,-7-4 291,1-18-143,-17 22 1,-1 0-210,1-5-180,-3 2 39,-8 70-22,-3 8 0,-1 9-28,1 6 0,0 9-635,0-9 1,-1 8 0,0 1 0,1-6 600,0-5 1,0-4 0,0 3-9,1-3 0,0 3 0,0-1 0,0-4-274,-2 14 1,1-5 105,-1-6 0,-1-2 154,1-8 0,-2-3 171,-1-4 1,-2-5-161,-9-1 45,-5-14-140,-9-12-2028,-24-42 2168,30-6 0,3-13 0,0 7 0,-3 14 0,2 0 0,9-11 0,0 0 0,-1 0 0</inkml:trace>
  <inkml:trace contextRef="#ctx0" brushRef="#br0" timeOffset="150739">24952 11742 25253,'34'4'-1507,"0"0"1,11-8-1,-26 22 1</inkml:trace>
  <inkml:trace contextRef="#ctx0" brushRef="#br0" timeOffset="151055">25362 12315 23411,'39'-33'360,"-1"-1"1,0 1-1,-2 2 1,-1 0 0,-5 2-182,-4 3 1,-5 1-584,17-27 605,-14 4 12,-12 7 7,-17 12-131,-43 15-72,11 28 0,-2 10 30,-14 13 1,2 7-421,9 1 0,6 5 390,8 4 0,9-1 8,9-18 0,10-2-81,19 4 0,12-4-1471,12-9 1,9-10 1526,-2-13 0,7-7 0,2-2 0,-7 2 0,8 3 0,-3-3 0,-8-11 0,-1-1 0,1 1 0</inkml:trace>
  <inkml:trace contextRef="#ctx0" brushRef="#br0" timeOffset="151238">26218 11943 24351,'-41'30'743,"0"0"0,-1 11 1,7 4-840,20-6 1,6 2-666,-1-1 0,6-1-295,10-4 1,6-5-2911,27-1 2218,-8-19 1,4-5 1655,17-8 1,-1-4 0,7 3 0,-25-5-1,0 1 1</inkml:trace>
  <inkml:trace contextRef="#ctx0" brushRef="#br0" timeOffset="151505">26592 11811 16157,'6'-55'2427,"0"-1"0,0 6 1,-2 5-681,-4 2 68,-3 11-992,-10 42-638,0 29-149,3 6 1,1 8-1428,3 10 0,2 3 1400,2-18 1,1 0-1,0 0-24,0 0 0,0 0 0,1 0-116,0-2 1,0 0-1,0-4 67,0 2 0,0-3 262,0-3 0,0-4-198,0-1 34,0-14 44,2-7 73,2-22 51,5-13 1015,2-9 1,3-6-1218,7-9 0,3-2-171,-1 0 1,3 1-1622,8-1 0,3 4-1067,-9 18 0,1 4 2859,4 1 0,-1 4 0,3-2 0,-10 9 0</inkml:trace>
  <inkml:trace contextRef="#ctx0" brushRef="#br0" timeOffset="151756">28145 11172 28671,'5'53'0,"1"0"0,-1 0 0,1-2 0,0 1 0,2-2 0,6 15 0,2-1-264,-6-18 0,1 0 0,0-1-1103,4 18 0,2-3-1051,0-7 1,2-2 2417,4-5 0,0-6 0,0-8 0,3-10 0</inkml:trace>
  <inkml:trace contextRef="#ctx0" brushRef="#br0" timeOffset="151939">28573 11571 17557,'5'-48'2403,"1"0"0,-1 6 0,-1 6-1092,-4 14-908,0 11 151,0 13-16,-7 57-502,3-10 1,0 6-79,0 4 0,0 3-506,1-16 0,1 1 1,1-3-470,0 2 0,2 1 1017,1 0 0,1 3 0,-1-6 0,-1 17 0,3-17 0,-1 0 0</inkml:trace>
  <inkml:trace contextRef="#ctx0" brushRef="#br0" timeOffset="152089">28288 11878 26122,'50'-33'-1317,"1"-1"1,7 2 0,4 7 1316,-13 15 0,3 5 0,-6 1 0,-3-1 0,-3 0 0,7-1 0,0 0 0</inkml:trace>
  <inkml:trace contextRef="#ctx0" brushRef="#br0" timeOffset="152357">29058 11764 23982,'-13'43'145,"-1"-1"1,2-3 0,6-5-146,21-5-17,11-4-235,34-7 218,6-20 115,-32-5 1,-3-4 214,18-29 253,-32-11-78,-9-6-28,-11-4-301,-10 23 1,-7 2-115,-6 10 0,-5 7-3030,-7 8 0,0 9-6829,-22 25 9070,39 5 1,7 2-1,6 0 1,8-7 0</inkml:trace>
  <inkml:trace contextRef="#ctx0" brushRef="#br0" timeOffset="152505">29711 11789 16420,'0'0'0</inkml:trace>
  <inkml:trace contextRef="#ctx0" brushRef="#br0" timeOffset="152738">27813 12653 25735,'54'-17'256,"0"0"1,0 0-1,2 0 1,0 0 0,3 2-479,-5 4 1,4 1 0,-1 0 0,-3 1-1319,-2 0 1,-3 1 0,1 1 278,11-1 1,2 1 0,-10 2-3843,13 2 5303,-16 3 1,-29 0 0,-8 0 0</inkml:trace>
  <inkml:trace contextRef="#ctx0" brushRef="#br0" timeOffset="152923">27713 13021 27421,'53'-12'107,"0"0"1,0 0-1,3-2 1,1 1-1,0 0-193,1-1 0,-1 0 1,1-1-1435,1 0 0,1-1 0,-2 0 271,-3 1 0,0-1 0,-1-1 1249,5-2 0,0-1 0,-6 1 0,-10 4 0,-3 1 0,-1-2 0,1 1 0</inkml:trace>
  <inkml:trace contextRef="#ctx0" brushRef="#br0" timeOffset="153073">29535 12731 26665,'38'-25'-684,"0"0"1,-4 0 0,-7 4-1,-16 8 1,-5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07:49:04.646"/>
    </inkml:context>
    <inkml:brush xml:id="br0">
      <inkml:brushProperty name="width" value="0.09071" units="cm"/>
      <inkml:brushProperty name="height" value="0.09071" units="cm"/>
      <inkml:brushProperty name="color" value="#FF0000"/>
    </inkml:brush>
  </inkml:definitions>
  <inkml:trace contextRef="#ctx0" brushRef="#br0">2253 223 20520,'-6'56'209,"0"-1"0,0 0 0,1-2-173,3-9 1,1-1-638,-1 1 0,1 1 486,0-1 0,2 0-260,-2-4 0,2-2-731,2 28-2132,3-25 108,4-17 3130,2-21 0,-6-4 0,-1-2 0</inkml:trace>
  <inkml:trace contextRef="#ctx0" brushRef="#br0" timeOffset="182">2478 245 20817,'-8'51'246,"0"1"1,2-2-1,2-2-246,1-10 0,1-2-475,1 3 1,1-1 115,1 1 1,0-2-530,3 0 1,0-1-1947,4 30-1367,5-12 4273,-8-14 0,-1-20 0,-4-10 0</inkml:trace>
  <inkml:trace contextRef="#ctx0" brushRef="#br0" timeOffset="334">2215 649 19389,'45'5'-2458,"0"1"0,0 0 1,17 1-1,-3-1 1859,-16-5 0,-5-1 0,4 0 0,-11 0 0</inkml:trace>
  <inkml:trace contextRef="#ctx0" brushRef="#br0" timeOffset="754">2772 609 21864,'26'35'-1030,"1"0"655,-3-4 218,4-4 157,3-10 151,0-7 191,-1-8 111,-2-13 57,-4-7 73,-2-10-107,-7-3-123,-2 2-6,-5 4-145,-3 7-202,-2 7-101,-1 5-146,-2 7 225,3 15 16,0 13 12,4 31-459,-2-18 0,0 3 453,2 6 0,1 2-54,0 5 1,0-1-14,0-2 0,0-3-51,0-6 1,-1-2 2,-1-2 0,0-1 64,0-5 1,-2-2-174,1 29 207,-2-12 17,-11-17 213,-9-16 11,-14-9-207,-13-15-17,-5-10-191,-4-12-549,6-10-637,10-5-2314,16-10-4567,22 1 8258,18-4 0,-4 26 0,1 9 0</inkml:trace>
  <inkml:trace contextRef="#ctx0" brushRef="#br0" timeOffset="997">3471 277 23422,'-8'51'26,"-1"0"1,0 1 0,1 1 0,0 1 0,4 0-7,3-2 1,4 0 0,-1-1-813,1-1 1,-1 0 0,2-2 589,2 15 1,0-4-239,0-12 1,1-4-29,3 21-1570,-3-19-388,-2-10 213,-3-16-2693,-4-12 4906,-5-23 0,4 8 0,-3-8 0</inkml:trace>
  <inkml:trace contextRef="#ctx0" brushRef="#br0" timeOffset="1230">3375 658 21791,'55'-24'-443,"-1"1"1,-5 3 0,-4 11-263,-2 32-107,-10 9 89,-14 8 375,-10 3 208,-20 2 129,-10-2 11,-14-3 0,-3-8-140,5-11-868,13-10-807,9-7-1310,38-25-5325,10-3 8450,-4 2 0,1-1 0,3-1 0,-6 4 0</inkml:trace>
  <inkml:trace contextRef="#ctx0" brushRef="#br0" timeOffset="1481">3970 604 19456,'-40'47'24,"-1"0"1,6-5-1,9-3-153,18 2-22,18-8 146,11-10-29,18-11 34,10-10 6,3-16 167,-4-9 516,-8-15 263,-13-7-39,-13-4-218,-8 2-393,-19 1-302,-8 10-78,-17 9-96,-5 14-1210,-4 9-2973,4 27-4939,7 7 9296,11 18 0,13-21 0,7-8 0</inkml:trace>
  <inkml:trace contextRef="#ctx0" brushRef="#br0" timeOffset="1618">4403 809 12197,'0'0'0</inkml:trace>
  <inkml:trace contextRef="#ctx0" brushRef="#br0" timeOffset="1858">5347 337 23125,'-3'55'78,"-1"0"1,0-1-1,2-1-81,2-12 1,0-2-667,0 3 1,1 0-7,1-2 0,0-1-709,1-2 1,0-2-2337,4 23-5561,-2-18 9281,-2-20 0,-2-11 0,-1-9 0</inkml:trace>
  <inkml:trace contextRef="#ctx0" brushRef="#br0" timeOffset="1997">5202 544 19836,'39'-27'-853,"0"1"1,0-1 0,1 3-1,2 2 1,-3 5-2318,5 8 0,-1 6 3082,2-1 1,-3 2-1,5 0 1,-18 2-1</inkml:trace>
  <inkml:trace contextRef="#ctx0" brushRef="#br0" timeOffset="2481">5684 749 19154,'43'-11'-200,"0"0"0,-2-1 0,-5-1 122,3-12 44,-9-4-16,-11-2-90,-11-3 140,-16 13 89,-11 4-27,-12 19 27,-5 14 219,-1 12-144,5 13-131,8 6 1,11 0-34,7-4 101,21-5-101,10-11-51,21-12 46,11-8-322,4-21 462,2-7 35,-34 3 1,-1-2 137,-2-2 0,-1 0 426,18-25-225,-7 2 34,-8 3-172,-6 8-192,-6 11-179,-3 10-90,-1 7-111,2 12-30,5 13-110,5 14 5,3 15-23,0 8 104,-4 4 3,-7 1-22,-7-6 190,-11-8 84,-15-10 0,-12-10-353,-14-11-1389,-3-8-2772,4-13 4514,11-7 0,14 2 0,10 0 0</inkml:trace>
  <inkml:trace contextRef="#ctx0" brushRef="#br0" timeOffset="2669">6809 334 22526,'-7'56'-109,"-1"0"1,3-2 0,4-3-500,6-14 0,2-2-1303,1 2 1,2 0 226,-1-1 1,0 0 1683,0 4 0,-2-3 0,-1 4 0,-2-3 0</inkml:trace>
  <inkml:trace contextRef="#ctx0" brushRef="#br0" timeOffset="3186">6666 729 19714,'53'-26'215,"0"-1"1,-8 9 0,1 1-1,-3 4-209,-3 5 0,-2 3-698,12-2 0,-2 2 692,5 3 187,-14 1-417,-12 5 234,-13 4-105,-8 8 23,-4 6 78,-2 1 426,0 2-869,4-2-235,8-1 123,11-2 18,11-5 150,11-6 208,5-4 179,4-4 28,0-1 235,-5 0-123,-2 0 40,-3 0-180,2-2-56,0-1-56,3-6-129,-1 0 241,-5-5 45,-6-4 95,-13-4 285,-11-3 68,-8-3 73,-11 2 179,-8 1-465,-8 5-145,-8 8-130,-1 6 68,2 13 50,1 13 286,5 18-68,4 18-568,11-21 0,2 2 229,2 4 1,2 1 33,0 3 1,1 2-37,0-1 0,2 1-42,-1-1 0,1 0-81,0-3 0,2 0-498,0-4 1,0-1 130,1-4 0,0 0-546,2 22-510,-2-12-566,-2-16-1164,-7-13 3276,-4-10 0,2-5 0,-1 0 0</inkml:trace>
  <inkml:trace contextRef="#ctx0" brushRef="#br0" timeOffset="3360">7326 328 15704,'0'0'0</inkml:trace>
  <inkml:trace contextRef="#ctx0" brushRef="#br0" timeOffset="5059">9258 361 21455,'-30'-30'191,"3"23"-93,18 34 0,5 12 33,-3 8 1,2 3-1723,2-7 1,0 2 0,1 2 1646,0 5 0,0 2 0,2 0-49,1 3 1,2 1 0,0 0 53,0-5 0,0 0 0,2-2-83,2 14 0,2-4-108,-2-13 1,0-5-324,3 16 1028,-5-17-1712,-3-12 263,-6-8-39,-11-10-46,-12-18-2184,-17-22 1642,18 5 0,-1-5 859,-2-6 0,0-2 642,-1-4 0,2-1 1123,1 0 0,2 0 277,3 3 0,1 0-328,5 6 1,2 1 995,-4-18-444,9 13-689,13 12-195,15 7-225,15 3-364,18 3-185,-1 1 1,4 0-640,-12 1 1,1 1-842,18-4 0,-1-1 66,-14 0 0,-2-2 1448,9-5 0,-4 0 0,6-3 0,-2-3 0</inkml:trace>
  <inkml:trace contextRef="#ctx0" brushRef="#br0" timeOffset="5470">9576 624 19025,'-36'-2'115,"-1"1"0,-23 8 47,53 31-50,2 7 73,3 1-185,6-1-230,7-5 79,7-10 84,8-12 67,1-9 224,1-16-22,-3-14 206,-4-14 24,-4-12 88,-4-4 214,-4-1-61,-3 4-175,-2 8-50,0 8-224,-1 8-207,3 11-17,2 5-112,7 6 106,7 13-50,7 8-218,7 17 5,0 7-73,-1 8 79,-7-1 5,-9-2-129,-8-6 387,-7-11 331,-3-10 157,-2-11-152,-2-6-112,-1-16 112,0-8-202,2-16-134,13-9-5,10-5-1167,17-3 791,-13 26 1,2 1-494,9-1 0,2 2-1666,-1 1 0,2 2 2540,5 0 0,-4 4 0,5-3 0,-13 8 0</inkml:trace>
  <inkml:trace contextRef="#ctx0" brushRef="#br0" timeOffset="5819">11145 359 21987,'-2'58'-15,"-1"0"0,1-2 1,0-3-345,0-17 1,-1-2-739,1 1 0,0-1-1805,-6 25-800,-2-12 3736,-5-20 1,7-12-1,0-12 1</inkml:trace>
  <inkml:trace contextRef="#ctx0" brushRef="#br0" timeOffset="6221">10933 339 20056,'53'3'81,"-1"0"1,1 0 0,-3 1 0,-2 2-1,-5 5-81,-6 13 0,-5 4-646,0 2 1,-1 1 463,-3 2 0,-4 1-166,-4 1 1,-4 0 249,-3-2 1,-7 3-91,-11 9 1,-7-1 198,-2-12 0,-4-2-329,-9 7 0,-6-4 455,4-16 1,-2-5 249,-27 5-29,8-10 90,16-10 488,16-10-896,12-8-29,25-10-11,15-3-93,-5 15 1,4 2 112,5-1 0,2 1-177,4-1 1,2 1 38,0 1 0,2 1 76,-3 2 0,0 0 42,-5 2 0,-1 1 34,23-3 134,-20 6 22,-18 5 174,-14 13-61,-10 9-197,-8 15-11,-3 8-95,-4 7-487,6-1-1031,4-2-403,16-15-5868,9-10 7789,12-14 0,-11-5 0,-4-3 0</inkml:trace>
  <inkml:trace contextRef="#ctx0" brushRef="#br0" timeOffset="6356">12007 372 14107,'0'0'0</inkml:trace>
  <inkml:trace contextRef="#ctx0" brushRef="#br0" timeOffset="6640">12562 265 17742,'-27'33'370,"-1"0"0,3 5 0,6 4-208,13 11 0,6 4-1131,-2-12 1,0 1 0,2 1 1007,0 5 0,0 1 1,2 0 12,0-1 0,0 1 0,1-2-52,0-3 0,-1-2 0,2-2 223,1 8 0,1-4-243,-3-9 0,0-4-204,0 19 353,-3-6-779,-8-2-610,-16-12-1955,-8-11 3215,-15-14 0,24-6 0,3-3 0</inkml:trace>
  <inkml:trace contextRef="#ctx0" brushRef="#br0" timeOffset="6769">12299 909 14986,'53'-30'-225,"0"-1"0,0 1 1,-2 0-1,0 1 1,-8 4-1,-11 9 1,-4 3-1,18-10 1</inkml:trace>
  <inkml:trace contextRef="#ctx0" brushRef="#br0" timeOffset="7002">12958 183 20375,'-15'42'222,"0"0"1,0 0 0,2 13 0,3 2 0,6-5-181,8-1 0,4-2-1065,-1-3 0,1 2 1,1-2 1041,1 6 1,1-1-40,-1 0 1,-1 0 136,-1-3 1,-2 0-390,-2-5 1,-2-1-278,0-4 1,-2-3-1273,-12 21-1062,-16-21-2001,-11-17 4884,-11-13 0,23-5 0,6 0 0</inkml:trace>
  <inkml:trace contextRef="#ctx0" brushRef="#br0" timeOffset="7136">12724 811 15872,'43'-31'-153,"-1"0"1,1 0-1,-3 2 1,0 1-1,-2 4-1424,3 3 1,-1 4-3008,-1 0 1,0 2 4583,0 0 0,-3 2 0,5-1 0,-16 6 0</inkml:trace>
  <inkml:trace contextRef="#ctx0" brushRef="#br0" timeOffset="8036">13304 573 16538,'40'-5'24,"0"1"0,-3-6 1,-9-4-20,-17-11 208,-12-10-90,-14 17-89,-12 6 33,-9 7 28,-4 12-5,0 11 179,3 16 22,9 14-45,10 8-317,10 6 115,15-2 35,14-3-79,17-10-45,15-14 45,8-15 11,1-14 101,-1-22 387,-7-10 22,-8-19 56,-8-5 5,-9 0-123,-7 4-39,-6 9-324,-4 12-96,-5 11-62,-1 10 6,-1 12 6,1 12 144,2 10-447,0 14-34,-1-8 1,1 0-45,4 20 238,-5-20 0,1 0-98,6 6 184,4-9 102,5-8-75,9-9 80,5-8 6,8-7-6,3-10 40,2-11-34,-1-13-209,-3-7 343,-6-8-73,-8-3 124,-9-2 324,-12 6-263,-5 7-168,-12 14-84,-8 14-6,-11 12 6,-9 20-11,0 13-22,3 18-2,10 9-385,9 5 50,8-1 79,18-7 118,9-11 38,17-16 45,7-13 90,4-15 39,-2-17 292,-3-11 168,-5-15-23,-7-4-565,-4 0 498,-6 3-185,-5 10-129,-6 8 199,-4 14-406,-3 6 123,-4 18-45,-1 6-78,0 18-285,1 5 249,2 2-770,4-4-7,3-8 589,3-12 263,3-9 73,2-13 90,4-13 173,1-11 12,3-10 111,1-4 141,1 3-45,-2 6-152,-2 9-223,-5 11 44,-4 7 34,-5 14-185,-2 10-269,-1 14-790,-1 10-823,3 2-1199,11-5-4405,2-8 7486,10-14 0,-15-9 0,-3-7 0</inkml:trace>
  <inkml:trace contextRef="#ctx0" brushRef="#br0" timeOffset="8402">15213 553 18941,'-42'29'248,"0"0"0,4-1 1,8 2-193,14 24-56,8 3-297,5-2-11,15-4-51,10-10 29,16-10 122,9-16 186,6-7 22,1-17 280,1-9-1153,-7-16 1276,-3-11-156,-8-7 72,-4-5 172,-18 18 0,-3 1 192,2-14-73,-3-2-599,-14 39-22,-8 13 5,-6 20 692,-7 13-652,0 21-34,14-8 0,3 1-168,2-10 0,2-1-335,6 11 1,6-4-719,18 4-1585,32-21-946,-26-16 1,0-4 3751,8-9 0,-3-3 0,5 2 0,-11-6 0</inkml:trace>
  <inkml:trace contextRef="#ctx0" brushRef="#br0" timeOffset="9236">16541 564 20851,'-42'5'65,"0"-1"0,3 4 1,7 7-66,5 41-1439,10 4 1517,9-1-72,12-6 453,11-11-336,10-15 121,10-15-104,1-17-39,-3-17-101,-4-16 67,-8-18 283,-8-8-347,-10 29 0,-1 0 117,0 0 1,-2-1-9,0 2 0,0 1 124,0-25 99,0 10-178,0 12 34,9 9-124,6 8-56,14 8-11,7 6-62,5 3 465,1 10-403,-3 10 0,-4 16 56,-6 13-455,-10 13 432,-12-25 1,-1 2 30,-3 4 1,-1 1-430,0 8 0,-2 1 367,-2-1 1,-2 2-3,1 5 0,-2 0-655,-1-3 0,-2 0 652,2-3 0,1-2 3,1 2 0,0-2-176,2-6 0,1-2 176,0-1 0,1-2-190,9 25 55,5-16 306,14-15-188,5-16 12,4-11 700,1-22-661,-3-17 24,-18 3 1,-5-6 95,-1-10 1,-3-6-113,-1-11 0,-4-4-345,-4 20 0,-2-1 1,-2 0 313,0 1 0,-1 1 0,-1 2-11,-6-13 0,-3 6-145,1 13 1,-1 5-478,-14-14-700,6 21-4161,2 4 5738,11 11 1,4 5-1,7 6 1</inkml:trace>
  <inkml:trace contextRef="#ctx0" brushRef="#br0" timeOffset="9719">17878 528 21730,'42'-29'226,"0"-1"0,-2 4 0,-3 6-215,12 18 29,0 8-12,-2 7 5,-5 11-66,-6 11 16,-12 9-62,-10 10-1557,-8 8 1532,-12-28 1,-4 0-21,-1 2 1,-4 0-28,-7 0 1,-4-2 58,-1 0 0,-3-1 75,-1-3 0,-1-2 11,1-5 1,0-2 407,-25 11-234,9-17-33,15-8 66,15-20-15,10-9-186,15-18 67,12-9-67,13-1 618,9 4-629,0 9 537,-2 15-577,-6 10 62,-5 15-11,-3 13 45,-2 13-45,0 11 0,3 3 0,4-1 0,7-8-376,8-10-609,7-13-547,-18-19 0,1-7-361,1-1 0,0-5 1733,5-13 1,-4-1 0,6-3 0,-14 4-1</inkml:trace>
  <inkml:trace contextRef="#ctx0" brushRef="#br0" timeOffset="10152">19110 306 21842,'0'62'179,"0"1"0,0-16 1,0 2-1,0 0-142,0 4 1,0 0-1,0 2-1513,1 4 0,0 0 1,1 0 1475,0-2 0,-1-1 0,1-1-21,0-8 0,-1-1 1,1-2 245,0 8 0,0-3-654,-2-14 0,0-3-836,-2 17-29,-6-14-762,-8-11-963,-14-24-1367,-2-22 5007,-5-25 0,18 16 1,5 2-1</inkml:trace>
  <inkml:trace contextRef="#ctx0" brushRef="#br0" timeOffset="11119">18994 693 19182,'53'-17'194,"-1"0"0,-3 0 0,-4 7-199,3 21-460,-4 7-208,-6 12-167,-11 5-22,-13 5 201,-8 0 163,-21-1 262,-10-3 236,-16-8 622,-5-6 207,3-10 22,9-5 203,16-5-679,9-10-207,27-6-146,13-13-22,-4 10 0,4 0-303,5-3 0,1-1 283,3-1 0,0 0 20,0-3 0,-1 1 53,-3-1 1,-2 0 86,-5 2 0,-3-1 364,11-17-163,-18 8-150,-12 8 16,-21 9-207,-6 9 34,-14 4 572,0 5-903,5 15 118,24 10 129,18 4 33,28 0-89,14-15-1,3-3 23,0-5 84,-9-3 45,-11-3-39,-14 0 229,-11 0-235,-8 2 168,-4 4-28,-4 4-140,-3 7 28,-3 4-28,3 4-174,3 2 107,5-1-67,12-3 128,10-6 0,13-8 6,7-6-5,4-9 5,2-10 0,-1-9 44,-17 0 1,-3-3 325,9-10 128,3-10-352,-31 26-141,-4 9-5,-6 6 40,-7 18-40,-2 7-40,-4 17-189,5 4-46,3 2-66,14-3 257,9-9 11,12-10 73,8-12-11,-2-11 61,-4-13-44,-9-11-6,-10-14-20,-14 7 1,-5-2 24,-15-18 17,5 19 1,-3 3 95,-19-4-118,5 11-90,10 10-839,11 7 453,16 5-298,21 7-1068,19 1 928,-11-1 1,2-1-118,3 0 0,2-2-106,1 1 0,0-3 512,-2-4 1,-1-2 624,-4-1 0,-3-3 1691,18-22 208,-17-7 173,-14-1 68,-11 2 61,-5 5-851,-2 12-660,-4 9-516,-1 9 179,-6 21 40,0 17-253,4-2 0,1 4-962,0 11 0,1 5 837,3-10 0,-1 3 0,2 0-15,-1 6 0,1 1 0,1 0-492,-1 0 1,1 0-1,1-1 249,-1-5 0,1 0 0,0-3-519,-1 9 1,1-5-578,0-11 1,0-2-1788,0 12-1013,-6-9 4139,-2-11 0,1-11 0,0-9 0</inkml:trace>
  <inkml:trace contextRef="#ctx0" brushRef="#br0" timeOffset="11927">20746 640 19154,'38'-35'360,"1"0"0,-3 4 1,0 9-361,7 20-510,1 16-381,-5 8-218,-10 16 107,-11 5-259,-10 3 68,-18-1 823,-8-16 1,-3-1 364,-16 10 5,-12 3-202,30-27-196,8-6-599,27-6-274,14-12 100,26-6 1090,-22 3 0,2-3-178,1-1 0,1-1 1082,-1-2 0,-1-2 54,-4 1 0,-3-1 1335,18-21-61,-18 5-84,-15 9-1110,-12 9-615,-17 10-6,-11 6-224,-15 16-28,-3 6-84,1 16-56,10 5-521,13 5 129,11-1-33,18-4 624,12-8-503,17-10 209,9-10 151,0-11 84,-1-15 331,-9-11 392,-6-14-278,-9-6 233,-4-2-62,-6 0-218,-2 6-90,-1 9-297,-1 11-89,3 10-12,6 7-39,7 13-705,24 30 21,-9 3-52,-13-10 1,-1 3-553,7 19 139,-11-2 248,-9-5-6,-20-7 958,-11-19 257,-14-9 11,-1-23-240,7-7 735,12-12-993,20-3-521,33-8 67,-3 17 0,5 1-1649,14-6 1,5 1 1146,-15 7 0,2-1 1,-2 1 790,-1 0 1,-1 0 0,-1 0 388,12-7 0,-5 0 1616,-14 6 0,-6 2 1184,3-11-666,-22 6-117,-7 4-505,-9 1-168,-7 4-476,-8 6 1012,-6 5-1689,-2 15 16,2 12 112,1 18-11,5 15-462,15-21 1,2 1 172,0 4 1,3 1-20,0 3 0,3-1-221,2 2 0,3 0-199,-1-1 0,3 0-328,2-2 0,2-1-210,0-4 1,1-2-3959,2 0 1,0-3 4889,4 2 0,-1-7 1,-14-24-1</inkml:trace>
  <inkml:trace contextRef="#ctx0" brushRef="#br0" timeOffset="12903">22047 729 20061,'64'-16'-551,"0"-1"0,-4 2 0,-3 3 22,-20 7 0,-2 1 182,-1-1 0,-1 0-297,27-6 492,-14-1 152,-12 0 824,-12 2-124,-11 2-146,-6 4-128,-4 2 465,-1 2-135,-2 10-275,-2 7-167,-2 14-236,0 10-44,3 4-34,3 3-207,10-2 33,7-5 17,12-11-61,6-10 173,4-11 40,2-9 5,-3-12 39,-3-8 62,-3-10 167,-6-4 130,-4-1 78,-6 1 95,-6 7-184,-4 7-387,-4 10 0,-2 5 0,-5 8 0,-3 10-196,-4 8-286,0 10-196,6 5-374,2-2 206,10-3 397,6-7-27,10-9 342,4-7 128,1-8 12,-5-11 190,-4-7 61,-8-14 114,-5-4 267,-4-3 247,-2 1-140,-2 2-51,-1 4-100,1 4 6,1 8-320,4 6-241,9 7 73,7 4-112,13 7-6,4 8-195,2 9-152,0 13 28,-8 6-180,-5 7-290,-9 3-314,-6 0-162,-6-3 514,-2-9 321,-1-11 436,0-12 436,0-9 186,0-31 90,1-1-68,9-27-84,7 4-145,13-1 21,8 3-94,4 7-229,2 10-108,-1 12-5,-4 9-28,-5 14 23,-8 12-332,-6 10-369,-5 11-330,-5 3-123,-5-2 89,0-3 616,-2-9 180,1-10 274,4-8 218,2-8 555,4-13 404,4-8-113,4-12 5,7-5-268,7-2-296,6-2-760,8 5 468,3 5-157,3 11-87,-4 9 31,-5 8-6,-8 16 6,-11 9-285,-10 15-163,-9 10-359,-6 2-353,-12 5-296,-5-4-431,-12-4-1043,-13-10-856,-2-12 3786,-7-11 0,22-8 0,6-5 0</inkml:trace>
  <inkml:trace contextRef="#ctx0" brushRef="#br0" timeOffset="13060">22967 395 19574,'46'-1'-817,"0"0"1,-1 0 0,24 1 0,-8 0 0,-11 1 0,-8 1 0</inkml:trace>
  <inkml:trace contextRef="#ctx0" brushRef="#br0" timeOffset="13240">24304 707 16835,'0'0'0</inkml:trace>
  <inkml:trace contextRef="#ctx0" brushRef="#br0" timeOffset="14172">3498 1602 22548,'40'-19'151,"1"0"0,9 0 1,4 4-152,-10 8 0,3 3 0,2 0-1504,12-1 0,4-1 0,2 1 1505,-9 1 1,2 0-1,1 1 1,1-1-410,3 0 0,1 1 1,0-1-1,0 1 408,-1 0 0,0 0 0,-1 0 0,1 0-30,-3 1 1,0-1 0,0 0 0,-2 1-27,-5-1 0,0 1 0,-2-1 1,-1 0-7,11 0 0,-3-1 1,-2 0-249,-9 1 1,-3-1 0,-3 0-159,6 0 1,-5-2-139,9-7-2978,-24 1 4175,-18-2 1,-5 7 0,-6 1 0</inkml:trace>
  <inkml:trace contextRef="#ctx0" brushRef="#br0" timeOffset="14824">11722 1654 21937,'48'-11'73,"0"1"0,-1 0 0,12 1 0,3 0 0,2 3-1387,-9 1 1,1 2 0,2 1 0,2-1 1329,-5 2 1,2-1 0,1 1 0,1 1 0,0-1-269,3 0 1,1 0-1,1 1 1,0-1-1,0 1 252,-1 0 0,0-1 0,0 2 0,-1-1 0,1 0-80,-2 0 1,0 0 0,0 0 0,-1 0 0,-1 1 79,9-1 0,-1 1 0,-1-1 0,-2 1-165,-6-1 1,-2 1 0,0-1-1,-3 0 163,7 1 0,-2 0 1,-4-1 1,6 1 0,-6-2 469,-18 2 0,-4-2-929,1-4 947,-20-3-3685,-14-9-2626,-17-2 5824,-8-1 0,5 9 0,5 5 0</inkml:trace>
  <inkml:trace contextRef="#ctx0" brushRef="#br0" timeOffset="15478">18132 1442 20179,'50'-2'380,"1"0"1,-1 0 0,8 0 0,1 0 0,0 1-228,1 2 0,1 1 1,2 1-1377,-7-2 0,1 1 1,2-1-1,0 1 1279,6 0 0,0 1 0,2 0 0,0-1-326,-11 0 0,1-1 0,0 1 0,1-1 0,0 0 270,2 0 0,1 0 0,1-1 0,0 1 0,1-1-87,1 1 0,0-1 1,1 0-1,1 0 1,-1 0 86,-9 0 0,0-1 0,0 0 0,1 0 0,-1 0 0,0 0-195,1 0 1,0 0 0,0-1 0,0 1 0,0 0 0,0-1 171,10 0 1,0 0-1,-1-1 1,0 1 0,0-1-42,-2 1 0,0-1 0,-1 0 0,0 1 0,-1-1 51,-3 1 1,0 0 0,0 0 0,-1 0 0,-1 0 64,10 0 1,0 0 0,-2 0 0,-1 0-52,-5 0 0,-1 1 1,-2-1-1,0 1 191,11-1 0,-1 1 0,-3 0-190,-10 0 0,-1 1 0,-3-1 493,14 0 1,-4 0-378,-14 1 0,-2 0 1842,21-1-1719,-12 1-113,-7 0 1781,0 0-1909,-6 0 1515,-7 0-2103,-6 1 507,-4 4-3868,2 3-2285,0 5 6234,3-2 0,-12-4 0,-3-3 0</inkml:trace>
  <inkml:trace contextRef="#ctx0" brushRef="#br0" timeOffset="15634">23836 1520 8002,'0'0'0</inkml:trace>
  <inkml:trace contextRef="#ctx0" brushRef="#br0" timeOffset="25746">15189 2687 19764,'52'0'635,"-14"0"1,5 0-574,18 0 0,5 0-1843,-11 0 0,4-2 0,1 1 1792,-10 1 0,2 0 1,1-1-1,-1 1-3,1-1 1,-1-1-1,1 1 1,-2-1 17,11 1 0,-1 1 0,-3-1-25,-7 0 1,-2 0 0,-3 0 508,6 0 1,-5 0-472,19-1-11,-21 0 180,-17 1 212,-7 0 2562,-10 0-2982,-4 1 1452,-6 0-2164,-1 0-839,1 2-2078,18 8-4995,4 5 8624,22 3 0,-21-7 0,-3-5 0</inkml:trace>
  <inkml:trace contextRef="#ctx0" brushRef="#br0" timeOffset="26480">18533 2598 18828,'-49'4'2437,"13"-1"-2079,49-3 23,14 0-195,26 0-136,-13-3 1,3 0-1256,16-1 1,5 0 1204,-15-1 0,1 0 0,1 0 31,1 0 1,1 0 0,-1 0-115,-4 1 1,0 0-1,-2 0 83,9-1 0,-3 1-247,-11 1 0,-2 0 247,18-2 0,-8 1 39,-6 0 1620,-12 1-1659,-10 2 541,-12 0-8075,-6 1 7534,-14 7 0,8-6 0,-8 6 0</inkml:trace>
  <inkml:trace contextRef="#ctx0" brushRef="#br0" timeOffset="32815">5477 5192 21080,'33'-6'110,"1"1"0,6-2 1,2 1-47,4 0 0,3 1-1491,12 0 1,4 0 1454,-17 2 0,2 1 0,-1 0 0,0 1 0,0 0 0,-1 0-3,19 0 0,-4 1 186,-12 0 1,-4 0-212,-10 0 0,-1 0-34,20 0 29,-6 0 483,-3 0-478,-9 0-436,-11 0-2118,-12 8 2926,-8 8 0,-5-5 0,-1 3 0</inkml:trace>
  <inkml:trace contextRef="#ctx0" brushRef="#br0" timeOffset="33561">15650 4996 19249,'50'-12'211,"-1"1"0,2 0 0,0 1-155,-8 3 0,0 1-782,5 0 0,1 2 726,1-1 0,0 1-129,-1 1 0,0 0-227,-4 1 1,-2 0-250,-5 0 0,-3 1-661,18-1-315,-24 1-306,-31 2-3961,-25 5 5848,-24 3 0,17-2 0,5-1 0</inkml:trace>
  <inkml:trace contextRef="#ctx0" brushRef="#br0" timeOffset="33745">15545 5087 20224,'50'-7'102,"0"0"1,5 1 0,-1-1-61,-6 2-1,0 0-982,7 1 0,0 0 871,-1 1 0,0 1-196,-4 0 0,-1 1-387,0 1 1,-2-1-237,-8 1 0,-2 0-2130,28 0-1215,-20 0 4330,-20 0 0,-14 0 0,-8 0 0</inkml:trace>
  <inkml:trace contextRef="#ctx0" brushRef="#br0" timeOffset="37229">4019 6439 19563,'42'-21'1047,"17"2"-975,-19 15 1,5 3-2850,17-1 1,5 1 2794,-14 0 1,2 0 0,1 0-18,6 1 1,1 0 0,0 0-233,-3 0 0,-1 1 0,-2-1 231,-7 1 0,-1 0 0,-3 0 250,10 1 0,-6 0-382,-15 0 0,-3 1-260,16 1 135,-14-2 2268,-8 1-2251,-9-1 2418,-9 0-4132,-2-2 2095,4 2 0,-5-2 1,4 1-1</inkml:trace>
  <inkml:trace contextRef="#ctx0" brushRef="#br0" timeOffset="38025">9732 6163 16790,'62'-4'259,"-1"-1"1,5 1-1,-1 0-225,-9 1 0,-1 1-1125,4-1 0,0 1 1236,-4 1 1,-3-1 69,-6 0 1,-2 1 39,-4 0 1,-1-1-35,-5 1 0,-1 0 837,24-1-633,-9-1-117,-17 0-67,-11 1 973,-11 1-3494,9 1-1490,-2 0 3770,15 2 0,-16-1 0,-1 1 0</inkml:trace>
  <inkml:trace contextRef="#ctx0" brushRef="#br0" timeOffset="39450">4434 7614 18184,'35'-10'-224,"0"0"0,29-6-767,-25 16-633,-3 0-353,-6 0-1966,-8 2 3943,-12 2 0,-5-1 0,-5 1 0</inkml:trace>
  <inkml:trace contextRef="#ctx0" brushRef="#br0" timeOffset="39593">4305 7743 16062,'45'3'-3146,"0"0"0,-1-3 0,-1-2 2960,2-3 1,-4-1 0,6-3-1,-14 0 1</inkml:trace>
  <inkml:trace contextRef="#ctx0" brushRef="#br0" timeOffset="43115">16370 7239 17165,'-14'0'2891,"3"0"-2124,11 0-241,0 0 51,6 0-173,7 0-197,14 0-39,13 0-118,14 0 18,10 0-277,-28 0 1,0-1 211,1 0 0,0 0 25,0 0 0,-1-1-23,28-3-5,-12 1 179,-12 0-39,-14 2 73,-10 1-146,-8 0-27,-5 1-231,-2-1 345,1 1-664,-1 0-1020,5 0-2536,-4 2-2000,1-1 6066,-2 1 0,-1-1 0,0-1 0</inkml:trace>
  <inkml:trace contextRef="#ctx0" brushRef="#br0" timeOffset="71362">14741 8837 19787,'63'-9'97,"0"0"0,-2 2 0,-1-1-97,-7 3 0,-1 1-1082,0-1 0,-1 2 527,-4-1 0,-1 0-36,-1 0 1,-2 0-1164,23-3 433,-15 1 686,-25 1 41,-22 3 313,-40 1 281,4 1 0,-5 0-284,-12 2 1,-3 2 549,-6 0 1,0 0 102,1 3 1,2 1 27,7-1 1,2 1 81,3 1 0,1 0-67,7-1 0,1 1 327,-24 10-196,16-5 703,21-2-344,17-7-11,35-1-415,32-3-387,-12-3 1,6-1-149,-11 0 0,1 0 0,1-1 59,0 0 0,1-1 0,-1 0-143,19-3 0,-2 0-106,-15 1 0,-4 0-146,-11 2 0,-4 0-641,13-3 0,-13 1-95,-9 1 66,-11 4-526,-21 0-3739,-12 2 5330,-18 0 0,17 0 0,3 0 0</inkml:trace>
  <inkml:trace contextRef="#ctx0" brushRef="#br0" timeOffset="71524">15786 8935 14409,'0'0'0</inkml:trace>
  <inkml:trace contextRef="#ctx0" brushRef="#br0" timeOffset="81154">2458 10490 21103,'0'38'242,"0"-1"1,0 1 0,0 0-171,0 28-517,0-31 0,0 0 285,-1 0 1,2-1-731,-1 31-1715,4-6-879,3-11 3556,7-8 0,-6-20 0,1-6 0</inkml:trace>
  <inkml:trace contextRef="#ctx0" brushRef="#br0" timeOffset="81352">2658 10606 23063,'0'66'639,"0"-1"-589,2-11-50,1 2-291,3-4-689,1-2-1860,-1-7-683,-3-10-1485,-1-10 5008,-2-13 0,0-5 0,0-5 0</inkml:trace>
  <inkml:trace contextRef="#ctx0" brushRef="#br0" timeOffset="81544">2199 10590 22531,'59'0'-325,"1"0"0,-2 0 0,-1-2-745,-14-1 1,-1 0-1355,6 0 1,0-1 84,-5 0 1,0 0 2338,-1 2 0,-3 0 0,2 0 0,-16 2 0</inkml:trace>
  <inkml:trace contextRef="#ctx0" brushRef="#br0" timeOffset="81770">3135 11203 22302,'0'41'84,"0"0"0,0-3 0,0-2-448,0 8-1967,-3-8 1,-1 0-3495,-2 18 5825,1-17 0,-1-4 0,2-7 0,1-9 0</inkml:trace>
  <inkml:trace contextRef="#ctx0" brushRef="#br0" timeOffset="82653">4273 11121 23388,'-5'62'-308,"-6"-1"-773,-9-11-2177,-9 5-1083,-2-6 4381,4-7 0,11-19 1,8-11-1</inkml:trace>
  <inkml:trace contextRef="#ctx0" brushRef="#br0" timeOffset="82888">5265 10610 23808,'-2'57'84,"0"0"0,0-2 0,-1-3-353,-4 13-1118,2-1-199,1-6-1954,2-7-1983,7-14 5548,4-11 1,-2-13-1,1-8 1</inkml:trace>
  <inkml:trace contextRef="#ctx0" brushRef="#br0" timeOffset="83076">5584 10673 23489,'-27'49'212,"0"1"1,2-3 0,5-2-213,7 11-184,4 0-640,3-6-683,2-6-1993,-3-10-914,0-9 4414,-5-12 0,5-6 0,1-6 0</inkml:trace>
  <inkml:trace contextRef="#ctx0" brushRef="#br0" timeOffset="83253">5113 10751 23226,'49'-10'-656,"-1"1"1,0 0-1,0 3-980,-5 6 1,0 3-3281,-1 1 1,1 2 4766,1 1 1,-3 1 0,4 3 0,-15-1 0</inkml:trace>
  <inkml:trace contextRef="#ctx0" brushRef="#br0" timeOffset="83571">5726 11252 23007,'56'-11'-178,"0"0"1,-5 0 0,-5 4-322,1 9-206,-10 9 178,-15 9 410,-10 11 117,-15 8 84,-13 4 207,-12 2 207,-8-1-22,0-3-111,5-5-231,9-6-94,9-7 44,8-9 44,14-6-128,13-5-179,18-3-785,16-8-945,-21 1 0,3-3 1909,14-9 0,-2 0 0,7-3 0,-27 9 0,1-1 0</inkml:trace>
  <inkml:trace contextRef="#ctx0" brushRef="#br0" timeOffset="88313">2553 10269 21948,'-16'-64'914,"5"5"-914,24 30-135,12-6-614,-1 12 1,4-1 748,10-4 0,5-1 0,12-5 0,3 0-28,-15 10 0,1 1 0,0 0-722,0 1 1,1 0-1,-2 1 750,14-4 0,-2 2 34,-13 5 0,-2 1 221,-7 4 1,-1 0-172,17-9-11,0-1-67,-12 4-6,-9 3 487,-13 6-1389,-9 6-859,-4 2-803,-2 2 1,0 0 0</inkml:trace>
  <inkml:trace contextRef="#ctx0" brushRef="#br0" timeOffset="88640">4178 9630 22739,'57'23'125,"0"0"0,0 1 0,-3 2-125,-13 2 0,-3 1-1033,6 4 0,1 1 1021,3 2 1,0 1-73,3 1 0,0 1-95,1-1 0,0 0-57,-1-2 1,-1-1 22,0-2 0,-1-3 31,-4-3 0,-1-2 17,-4-4 0,0-3 72,-5-3 1,-1-3 478,23 2-1540,-10-7-1646,-12-12-6486,-8-7 9286,-9-6 0,-9 6 0,-5 2 0</inkml:trace>
  <inkml:trace contextRef="#ctx0" brushRef="#br0" timeOffset="88757">5568 10430 17378,'-48'-10'-1699,"0"0"1,-17 1-1,43-2 1</inkml:trace>
  <inkml:trace contextRef="#ctx0" brushRef="#br0" timeOffset="89290">3208 8890 23931,'19'-7'409,"-4"33"-350,-13 19 0,-4 10-1145,2 5 0,0 1 1077,-1 1 1,0 0-222,1-9 1,-1-2-323,0-10 1,0-4-452,1 21-2341,-1-15-212,-2-8 2163,-6-24-2215,-1-20 3608,-6-28 0,9 12 0,0 0 0</inkml:trace>
  <inkml:trace contextRef="#ctx0" brushRef="#br0" timeOffset="89499">3133 8908 21881,'35'-12'93,"1"0"1,-2 2 0,1 7-120,1 19 1,-3 6-26,14 10-72,2 10 50,-36-13 73,-11-2 123,-18-2-123,-10-2-252,-16-2-2655,-7-4-1668,3-2 4575,6-5 0,20-4 0,8-4 0</inkml:trace>
  <inkml:trace contextRef="#ctx0" brushRef="#br0" timeOffset="89992">3549 9077 22632,'-20'46'-279,"1"-1"1,0-4 0,6-5-545,16-11-51,6-7 550,5-8 324,7-6 106,1-12 6,-3-11 17,-2-12 56,-7-11 167,-4-1 107,-4-2-95,-4 7-196,-2 7-168,-2 10-218,3 11-376,0 5-800,6 4-763,9 6-16,10 1 157,13 0-73,4-1 733,3-5 1356,-3-12 510,-5-5 1209,-9-12 74,-8-4 425,-9 1-163,-5 2-49,-2 5-853,-1 8-778,0 8-83,0 11 162,-1 19-45,-2 18-152,-1 25-917,2-25 1,0 2 704,1 5 0,0 1-45,0 3 0,1 0-535,0 1 1,0-1 86,1-1 0,1-2-454,0-3 0,1-2-482,0-5 1,0-2-2235,2 16 3618,-2-20 0,-3-18 0,0-9 0</inkml:trace>
  <inkml:trace contextRef="#ctx0" brushRef="#br0" timeOffset="90226">3857 8935 21304,'46'-18'41,"0"0"0,-5 0 0,-3 7-186,-5 20-286,-8 3-51,-13 12 376,-6 1 106,-16 4 56,-7 0 11,-15 1-67,-5-2-1165,-1-1-969,4 0 2134,7 1 0,13-12 0,5-1 0</inkml:trace>
  <inkml:trace contextRef="#ctx0" brushRef="#br0" timeOffset="90368">4240 9240 14432,'0'0'0</inkml:trace>
  <inkml:trace contextRef="#ctx0" brushRef="#br0" timeOffset="90728">4866 8810 23931,'-12'59'261,"0"0"1,1-1-1,3-3-239,5-12 1,3-1-600,0 2 0,-1 0 554,1-1 1,0 1-174,0-4 0,0 0-207,0-4 0,0 0-874,1 23-1344,0-16-370,-1-20-880,0-15 3871,0-24 0,0 8 0,0-6 0</inkml:trace>
  <inkml:trace contextRef="#ctx0" brushRef="#br0" timeOffset="91841">4830 9084 21892,'51'-9'-185,"0"0"0,-6 0 1,-8 9-376,-21 28 129,-8 3 212,-4 5 12,-13 1-162,-5-2-881,-9-3-307,1-7 358,4-8 471,9-8-1058,4-5 626,12-13 387,8-8 208,13-14 565,8-7 464,4-6 662,-1 5 538,-4 2 268,-6 9-263,-7 8-644,-6 9-229,-3 6-152,-2 5-269,2 12-50,3 7-191,1 15-128,1 5-6,-2 5-34,-3-1-83,-4-4-1,-2-6 118,-4-8 95,-1-9 140,1-8 157,2-5-134,2-9-168,7-7 22,4-10-79,6-8 18,5-2 156,1 3-34,-1 4-71,-5 10-24,-5 8-72,-3 5 22,-5 9 62,-3 6-79,-1 11 73,-2 5-84,2 2-11,0-1-180,4-3-123,2-5 157,4-5-78,2-9-73,6-3 73,-2-8-241,8-22 196,-14-1-381,-1-20 560,-17 10 101,-13-1 286,-7 5 246,-10 6-213,1 6-196,4 8-123,10 6-453,8 4 217,11 3-301,17 1-455,14 2-55,17-2 341,9 1 248,1-7 458,-2-6 678,-10-7 744,-11-6 270,-13 1-443,-10 0-285,-9 4-259,-4 5-245,-2 4-393,0 5 17,0 5 206,0 14-139,0 13-50,-1 20 67,-1 17-807,1-26 1,0 1 638,0 3 0,0 2-95,1-1 0,0 1-380,0-1 0,0 0 80,0-3 1,0-2-139,2-4 1,-1-1-1322,2 20-235,1-17 566,-2-17-2023,-2-10 2470,0-37 2329,-2-4-1080,-1-33 590,0 3 994,-1-4 114,3 2 45,0 3-56,2 7-735,4 8-324,6 7-403,5 7-291,8 7-40,4 5-67,4 10 0,3 4-17,-2 5 174,-2 9-427,-8 6-105,-8 10-51,-8 6 135,-10 1 291,-12-2 39,-12-2 28,-15-5-61,-4-6-6,-2-6-705,9-6-1878,15-6-2110,14-8 4693,23-4 0,-8 3 0,8 2 0</inkml:trace>
  <inkml:trace contextRef="#ctx0" brushRef="#br0" timeOffset="91959">6517 9278 14359,'0'0'0</inkml:trace>
  <inkml:trace contextRef="#ctx0" brushRef="#br0" timeOffset="94761">9908 10673 22425,'15'-57'252,"-14"12"-174,-26 43-44,-15 2 28,-12 9-1,-6 7-27,0 11-34,5 5 0,12 1-67,15 0 16,13-3 51,16-2 73,16-2-73,17-1 0,16 0-162,9 0-216,-29-12 1,1 1 141,-3 1 1,0-1-112,24 16 100,-14 0 1,-15-2 229,-13-1 17,-20-2 448,-18-2 22,-23-2-291,17-11 1,-4-3-23,-3 1 0,-1-2-20,-1-1 0,1-2-36,2 0 0,1-2 5,-24 1-106,18-2-481,20 0-1217,12 0-2379,36 0-4647,8 0 8724,26-3 0,-25 2 0,-7-2 0</inkml:trace>
  <inkml:trace contextRef="#ctx0" brushRef="#br0" timeOffset="95018">10327 11052 24850,'0'42'190,"0"6"-229,0 7-263,0 3-460,0-1-487,0-5-2548,0-8-2745,0-10 6542,0-12 0,0-11 0,0-7 0</inkml:trace>
  <inkml:trace contextRef="#ctx0" brushRef="#br0" timeOffset="97388">9527 10546 17059,'5'-46'1972,"-1"10"-1390,-4 35 348,0 1-818,0-2-79,0 1-16,0-3-17,0-2 0,0-2 34,0-9-23,0 2-11,0-4 5,0 4 119,0 3 60,0 2 63,0 2-12,0 5-173,0 1-6,0 2-51,0 9 79,0 9 84,0 17-101,-1 17 125,0 13-809,0-28 0,1 2 650,-1 4 1,1 0 22,0 3 0,0 1-407,0 1 1,0 1 352,0 1 1,0-1 33,0 1 1,0 0-34,0-2 0,0 1-6,0-3 0,1 0 3,0-2 0,0-2 0,0-3 0,0-2 56,2 30-140,-2-13 56,-1-8 28,0-11 0,0-10 1192,0-9-1192,1-9 566,0-4-1099,2-3-382,1-7-759,2-5-1110,-2-19 2784,-1-21 0,-3 22 0,0-7 0</inkml:trace>
  <inkml:trace contextRef="#ctx0" brushRef="#br0" timeOffset="97739">9578 10706 21511,'17'-36'440,"-1"0"0,17-21-193,-10 52 27,6 3-167,4 2-12,4 2-95,3 7 5,2 3-10,-2 8-12,-1 3-22,-6 5-107,-7 3 1,-9 4 49,-9 6 91,-4 1 5,-15 3 67,-7-1-33,-17 0-233,-10-2 334,-4-4-130,-5-4 107,4-7-112,3-5-68,9-7-50,8-5-677,12-5-2067,8-3 2862,27-5 0,-12 2 0,15-2 0</inkml:trace>
  <inkml:trace contextRef="#ctx0" brushRef="#br0" timeOffset="98219">10360 11241 22845,'0'-46'1002,"-1"9"-962,0 38 27,-2 11 28,0 10 39,-2 18-134,2 12 6,-1 8-348,3 4 342,0 1-11,1-4-196,0-6-280,2-7-779,3-11-2571,5-17-1545,2-8 5382,3-19 0,-7 5 0,-2-5 0</inkml:trace>
  <inkml:trace contextRef="#ctx0" brushRef="#br0" timeOffset="98787">13094 10653 16628,'4'-39'3324,"0"0"0,6 4-3072,-5 61-179,-1 8 0,-2 7 22,-3 8 0,-1 4-1444,2-10 0,-1 2 0,1 1 1392,-1 4 0,-1 2 0,1-1-21,1 1 1,-1-1-1,1-1 77,0-3 1,1-2 0,-1-2-100,2 9 0,1-4 118,-1-10 1,1-2-388,4 21-87,-1-4-316,-2-3-73,-1-8-263,-2-13 1915,-1-15-3685,0-25-3259,-2-15 6037,-1-22 0,1 19 0,0 3 0</inkml:trace>
  <inkml:trace contextRef="#ctx0" brushRef="#br0" timeOffset="99024">13208 10831 21500,'19'-36'278,"0"-1"1,0 5-1,1 7-143,16 19-135,7 5-67,5 13-85,-1 8-151,-3 16 74,-12 7 10,-12 7 68,-10 2 151,-22-2 73,-11-1 28,-20-6-461,-8-6-301,1-4-2128,3-8-4267,12-4 7056,12-8 0,12-6 0,7-5 0</inkml:trace>
  <inkml:trace contextRef="#ctx0" brushRef="#br0" timeOffset="99340">13720 11114 22358,'46'-17'-8,"0"1"1,-4 1-1,-7 8-210,-12 20-130,-11 11 118,-13 29 242,-15-9 60,-11 16 236,-6-23 158,0-4-52,8-10 1,8-7 5,10-8-179,15-4 128,15-3-369,23-8-20,-14 1 1,2 0-542,5-3 0,2-1-215,1-1 1,1 0-1250,-3 0 0,0-1 2025,1-2 0,-4 1 0,2-2 0,-7-1 0</inkml:trace>
  <inkml:trace contextRef="#ctx0" brushRef="#br0" timeOffset="99953">10198 10421 20783,'36'-28'308,"1"0"0,1-1 0,0 0-258,-1 2 1,0 0-1244,10-8 1,2-1 1218,-13 9 0,0 1 0,0-2 2,2-1 0,1-1 0,-1 0 6,14-12 0,-1 0-34,-8 5 0,-1 0-3,-4 2 0,-3 1-20,-5 4 1,-2 2 281,-3 1 0,-2 2-1032,10-12-1841,-16 17-1407,-11 16 4021,-12 15 0,4-5 0,-4 4 0</inkml:trace>
  <inkml:trace contextRef="#ctx0" brushRef="#br0" timeOffset="100353">12317 9826 22111,'52'29'134,"0"0"1,1 1 0,-2 1-133,-8-2 1,-1 1-1085,4 3 1,1 1 1081,1 0 0,0 0-28,0 0 0,-2 0-65,-3-2 1,-1-2 58,-5-3 1,-1-2-177,-7-4 0,-3-1-138,12 6 511,-16-11-1194,-12-9-2027,-13-11-3467,-9-7 6525,-9-10 0,7 8 0,2 1 0</inkml:trace>
  <inkml:trace contextRef="#ctx0" brushRef="#br0" timeOffset="101712">10770 8984 20033,'-25'-31'538,"-4"8"-466,3 32-66,-6 5-6,4 10 0,3 3-123,10 2 117,8-1-22,13 0 28,12-2 96,14 0-96,11 0 0,5-2-29,-3 0 18,-5-1-61,-13-1-147,-12-1 219,-8-1 258,-22-2-141,-9-1-33,-23-3-84,-8-1-134,-5-4-700,6-4-1066,17-3 1900,14-4 0,16 2 0,6-3 0</inkml:trace>
  <inkml:trace contextRef="#ctx0" brushRef="#br0" timeOffset="102759">11261 9124 21450,'-20'-33'210,"1"0"0,-20-19-109,7 50-1,-3 9-94,-3 6-6,2 11 0,6 5 0,8 2-101,11-2 28,7-5 73,15-4 28,7-7 158,13-7-18,5-4 34,2-9 16,-2-5-95,-4-10 140,-3-5-156,-6-1 44,-4 1-39,-7 3-56,-3 5-56,-6 7-202,-1 5 68,-2 5 95,-1 9-62,-2 8-224,-1 11-28,1 7-191,1 4-32,4-1-169,9-6 336,8-6 409,11-12 135,4-6 273,3-10 152,-2-9 0,-3-10-16,-6-8-185,-7-3-152,-5 2 22,-6 4-122,-3 6-107,-3 8-84,-2 7-280,0 5 179,0 19-67,0 2 84,0 16-1,2-4 1,3-3 28,6-3 73,5-8 67,5-8 50,3-5-10,2-8 10,2-7 0,0-8-50,0-5 112,-2-3-67,-3 1 34,-3 4-79,-3 5-45,-5 7 11,-2 6-72,-2 6 106,-1 9 0,0 8-39,1 9-29,1 1-100,1-2 23,1-5 72,2-7 73,1-7 190,2-5 1,0-10-46,3-6-21,-1-8-74,1-4-16,-2 0 101,-3 6-135,-2 5-51,-5 7-11,-1 4-22,-2 3 84,3 8 0,1 3-174,5 8-38,3 1-113,5-3-84,3-2 168,4-7 57,2-2 66,1-6 79,-1-11 39,-3-5 0,-3-12 50,-4-4 342,-5-3 101,-6 1-28,-3 4 107,-4 5-80,-1 8-251,-1 6-230,0 7 73,-2 26-56,-2 11-22,-1 30 33,2-27 0,0 2-355,2 3 0,0 2 153,0 1 1,1 1-90,0 0 0,0 1-787,1 10 0,0 0 56,0-18 0,1-1-849,-1 5 1,0-4-3048,1-10 4879,-2-15 0,0-8 0,0-5 0</inkml:trace>
  <inkml:trace contextRef="#ctx0" brushRef="#br0" timeOffset="103326">12477 9035 21125,'45'-7'-131,"0"1"1,-4 0-1,-5 8-530,-7 24-117,-10 5 4,-10 1 774,-11 1 23,-14-4 72,-8-2 152,-11-6-12,3-4 23,5-8-101,11-4-157,8-4-308,15-9-124,14-7 51,17-12 258,12-8-256,-21 14 1,-1 0 450,1-1 1,-1-1 182,0 1 0,-2 0 456,20-21 107,-10 7 67,-13 7-275,-9 10-385,-8 10-164,-4 5 163,-9 10 632,-5 12-789,-6 14-67,-2 13 0,5 6-135,6 3-21,5-4-80,18-4 40,8-11 227,21-12-31,6-11 73,4-8-34,-2-14 124,-8-7 111,-7-13-89,-12-5-90,-8-1 12,-9 1-102,-4 6 1,-8 8-6,-6 10 11,-8 6 90,-7 13-95,-1 11 44,2 11-50,6 8-39,9 2-157,5-1-353,19-5-314,10-6-2106,32-10-2155,6-7 5021,-23-9 0,-3-1 0,4 0 1,-10-1-1</inkml:trace>
  <inkml:trace contextRef="#ctx0" brushRef="#br0" timeOffset="103843">13727 9073 22778,'11'-4'761,"-5"18"-621,-11 50-109,2-26 0,-1 1-636,0 4 1,1 0 494,0 1 1,1 1-278,1-2 1,0-1-284,1-2 1,0-1-897,0-5 1,0-1-1319,1 19 2884,3-14 0,-2-20 0,2-8 0</inkml:trace>
  <inkml:trace contextRef="#ctx0" brushRef="#br0" timeOffset="105061">13749 9242 18936,'18'-44'834,"0"0"0,-1 4 1,1 10-690,8 20-61,3 5-45,1 10-39,-1 9-106,-4 11-146,-9 10-325,-6 28 420,-15-15 157,-8 15 51,-9-25-18,0-8 46,3-8-1,7-8-16,5-8-6,7-4 56,13-7-107,9-8 46,15-10-46,6-10 1,4-6-733,-2-5 772,-4-1-40,-8 2 29,-9 4 0,-10 8 83,-7 11-50,-12 9-33,-7 14-28,-6 11 726,-2 9-732,5 8-106,6 1-96,5 1-117,13-4-179,10-5 179,14-6 145,11-8 174,2-5 6,-3-4 352,-5-2 258,-11-2-79,-8-2-201,-11 1-336,-4 1 40,-4 2 150,0 1-106,-3 6-16,-1 2-40,-1 9-28,2 1-51,2 1-134,9-3 185,6-1 34,13-7 33,5-3-67,5-4 124,1-7-119,-1-4 147,-2-8-1,-5-3 28,-6 2 56,-7 4-235,-6 5-117,-6 4 66,-3 4 51,-5 8 101,-3 7-101,-2 7 0,1 6-235,3 0-56,4-3 139,11-5 152,6-6-90,13-6 90,1-4-56,-3-11-45,-5-5 12,-10-12-46,-6-4 135,-11-3 0,-9 0 0,-8 2 84,-5 4-84,4 5-616,7 6-599,17 8-180,17 2-223,19 5 111,15-6 902,7-1 341,0-8 332,-4-3 991,-12-6 503,-10 0 449,-12 2-476,-11 3-427,-6 5-413,-4 6-218,-1 5-203,-3 9 79,-3 13-174,-6 16 23,-2 20-183,6-22 1,1 2-271,0 4 1,1 2 250,0 1 0,1 1-3,-1 0 1,2 1-130,-1-2 1,2-1-21,-1-3 1,1 0-409,-1 25-11,0-11-90,3-14 11,0-12 432,1-13-6,0-7-196,0-18 590,2-9-411,2-19 241,2-12 280,1-8-217,-3 27 0,0 1 273,-1-2 0,1 1 381,2-31-78,2 4-140,1 10-298,3 8-122,5 10-74,5 11-5,7 6 39,5 10-39,5 3-67,1 11-50,-4 5-175,-4 12 496,-10 6-355,-10 4-56,-7 1 128,-14 1 23,-7-4-56,-15-1-415,-5-5-1399,-3-4-1687,3-7 3613,5-6 0,14-6 0,7-2 0</inkml:trace>
  <inkml:trace contextRef="#ctx0" brushRef="#br0" timeOffset="105203">15732 9503 13575,'0'0'0</inkml:trace>
  <inkml:trace contextRef="#ctx0" brushRef="#br0" timeOffset="115816">1765 13097 21103,'0'54'1126,"-3"2"-908,-2 2-948,-3 4 775,-1 3-45,0-1-370,2-5-594,3-8-1875,2-7-1064,2-15-2399,4-10 6302,2-12 0,-1-5 0,0-2 0</inkml:trace>
  <inkml:trace contextRef="#ctx0" brushRef="#br0" timeOffset="116254">1767 12932 18280,'-42'-28'608,"0"0"1,3 3 0,3 7-172,-3 17 22,-5 16 0,-5 13-980,22-4 0,1 3 618,-4 4 1,2 2-25,-1 6 0,2 1-70,-1 3 0,3 2 31,3 2 0,2 2-34,4 0 0,3 1-545,4-1 1,3 1 541,1 1 0,3-2 3,8-1 0,4-1-35,1-1 1,6-2 31,7-3 1,6-3-15,4-3 0,4-4-34,3-5 1,4-4-51,3-4 0,2-4 73,1-5 0,1-4 3,1-2 0,0-4 25,-1-7 0,-2-3 42,-1-2 0,-2-4 53,-3-5 0,-3-3 65,-3-2 0,-3-1 61,-5-3 0,-3-2-215,-4 0 0,-2-2 140,-4-1 0,-3-1 38,-2-1 1,-3 0-84,-2-2 0,-2 1 30,-1-1 1,-2 0-12,0 0 1,-2 0-51,-4 0 0,-1 0 19,-1 2 1,-2 1-54,-5 1 1,-2 1-37,-1 2 0,-3 2-17,-1 2 0,-2 1-70,-2 4 1,-1 2 23,-2 2 0,-2 3-1141,-31-8-757,22 17 1,-1 3-2956,3 1 1,-1 2 4799,-5 2 1,4 1 0,-4-1 0,12 1 0</inkml:trace>
  <inkml:trace contextRef="#ctx0" brushRef="#br0" timeOffset="116805">3313 13164 22890,'-4'48'123,"-1"0"0,1 1 0,1-1-123,4-3 0,0 0-1053,2 2 1,0 0 713,1-1 1,0 0-491,1-3 0,0-1-1086,1-3 0,1-1-2403,5 22 4439,2-16 1,-6-23 0,-3-11 0</inkml:trace>
  <inkml:trace contextRef="#ctx0" brushRef="#br0" timeOffset="117026">3714 13219 24223,'-5'49'112,"1"0"0,-1-2 0,1-1-115,3-10 0,1-2-338,-1 1 1,1-1 65,0 0 1,0-1-784,0 27-539,0-8-1450,-4-13-23,-10-14-1506,-5-12 4598,-10-10 1,13-3 0,2 0 0</inkml:trace>
  <inkml:trace contextRef="#ctx0" brushRef="#br0" timeOffset="117171">3373 13603 21808,'41'-11'-1199,"1"0"1,3 0-1,1 3-921,-11 5 1,0 2 2119,5-1 0,-3 1 0,3 0 0,-11 1 0</inkml:trace>
  <inkml:trace contextRef="#ctx0" brushRef="#br0" timeOffset="117472">3966 13583 22071,'-12'49'106,"0"0"1,1-3 0,4-6-90,8-6-62,32 9-5,-10-22 100,37-1 146,-34-31 152,5-10 133,-23-30-374,-4 9-107,-14-16 0,-7 21-952,-25 4-449,9 17-2469,-11 12-5163,20 16 9033,8 9 0,7-7 0,6-4 0</inkml:trace>
  <inkml:trace contextRef="#ctx0" brushRef="#br0" timeOffset="117671">4592 13268 15193,'27'-3'0,"-5"0"0</inkml:trace>
  <inkml:trace contextRef="#ctx0" brushRef="#br0" timeOffset="117828">4619 13649 20711,'30'-44'-1759,"-8"13"0,-16 24 0</inkml:trace>
  <inkml:trace contextRef="#ctx0" brushRef="#br0" timeOffset="118571">5637 13326 24284,'6'-34'538,"-1"22"-415,-5 58-78,0 17-45,0-25 0,0 0-382,0 3 0,0 1 76,0-1 1,0 2-2034,0 13 1,0-1-113,0-18 1,0-1 2485,1 8 1,-1-6-1,0-14 1,1-11 0</inkml:trace>
  <inkml:trace contextRef="#ctx0" brushRef="#br0" timeOffset="118787">5951 13306 22789,'-16'62'222,"0"0"0,1-4 0,2-3-222,8-18 0,1-2-59,0 0 1,1 0-721,-1 29-521,3-8-2150,0-13-1047,1-12 4497,-1-15 0,0-9 0,0-6 0</inkml:trace>
  <inkml:trace contextRef="#ctx0" brushRef="#br0" timeOffset="119029">5363 13306 23539,'56'-9'73,"0"0"0,0 1 0,-3 0-73,-10 4 0,-1 1-682,3-2 1,-1 0 571,0 1 1,0 0-45,-2 0 0,-2-1 11,-3 1 1,-1 0-301,22-2 179,-16 1-1281,-15 3-1269,-15 10-541,-15 8 3355,-9 11 0,2-9 0,0-2 0</inkml:trace>
  <inkml:trace contextRef="#ctx0" brushRef="#br0" timeOffset="119261">6234 13845 23433,'1'43'117,"1"0"1,-1-3 0,0-3-118,-1 9-588,0-2-1076,0-4-2918,5-9-3444,1-6 8026,7-14 0,-7-5 0,1-6 0</inkml:trace>
  <inkml:trace contextRef="#ctx0" brushRef="#br0" timeOffset="119457">6637 13465 23590,'51'-7'-1688,"1"0"0,-1 1 0,-3 2-3997,12 2 5685,-4 2 0,-27-1 0,-12 1 0</inkml:trace>
  <inkml:trace contextRef="#ctx0" brushRef="#br0" timeOffset="119607">6678 13719 20957,'60'-8'-299,"0"1"1,-9-2 0,1-1 0,-5 0 0,-12 2 0,-2 0 0,7-4 0,0 1 0</inkml:trace>
  <inkml:trace contextRef="#ctx0" brushRef="#br0" timeOffset="119825">7620 13277 24951,'-1'51'-269,"0"0"0,-1-1 0,1 11 0,-1-2-543,2-5 0,0-4-1852,0-13 1,0-2 2663,4 4 0,0-4 0,-2 5 0,6-4 0</inkml:trace>
  <inkml:trace contextRef="#ctx0" brushRef="#br0" timeOffset="120021">7961 13326 24223,'-4'48'69,"1"-1"0,0-2 0,0-2-243,3 16-453,0-2-622,0-6-1731,0-8-1266,-2-12 4246,0-11 0,1-11 0,-1-7 0</inkml:trace>
  <inkml:trace contextRef="#ctx0" brushRef="#br0" timeOffset="120207">7551 13235 24015,'45'-12'-535,"0"-1"0,0 1 0,18-6 0,-3 6-1406,-14 13 1,-4 4-2976,-1-1 1,-1 2 4541,0 1 1,-3 1-1,4 2 1,-16-2 0</inkml:trace>
  <inkml:trace contextRef="#ctx0" brushRef="#br0" timeOffset="120561">8213 13743 21243,'43'-1'373,"0"-1"1,-2 1-1,-3-1-289,7-1-72,0 1-12,-6 3-152,-5 9-84,-11 7 12,-10 13 224,-7 6-50,-20 4 50,-10 2 84,-17-2 112,-8-2 253,2-4-35,5-6-128,12-6 111,14-6-27,12-5-79,26-6-291,24-3-37,-11-1 1,3-2-535,8-2 1,2-1 99,2-1 1,-1-1-180,-2-1 0,-1-2-1103,1 0 0,-1-1 1753,-2-1 0,-3 0 0,6-1 0,-7-1 0</inkml:trace>
  <inkml:trace contextRef="#ctx0" brushRef="#br0" timeOffset="124526">9783 13888 20974,'-20'50'-947,"0"0"1,0-3-1,-1-4-2106,-10 14 3053,7-25 0,1-2 0,-3 2 0,-2-1 0</inkml:trace>
  <inkml:trace contextRef="#ctx0" brushRef="#br0" timeOffset="124775">10343 13006 20733,'-3'56'114,"1"0"0,0 0 0,1-2-114,0-13 0,1-1-527,0 2 0,0 0 140,-1 0 1,2-1-547,0-1 1,3-1-572,1 1 0,3-1-468,1-5 1,2-1 2050,14 24 1,-10-28-1,-4-13 1</inkml:trace>
  <inkml:trace contextRef="#ctx0" brushRef="#br0" timeOffset="124991">10755 13055 23265,'-2'49'48,"1"0"1,1-2 0,2-1-66,2-9 0,2-1-455,0-1 1,1-1 39,-1-1 1,0 0-1165,5 25-1267,-6-8 852,-6-12 2011,-28-10 0,18-16 0,-18-5 0</inkml:trace>
  <inkml:trace contextRef="#ctx0" brushRef="#br0" timeOffset="125125">10385 13453 19675,'51'-11'-581,"1"-1"0,1 2 0,1 3 581,-2 5 0,-3 2 0,7 0 0,5 0 0</inkml:trace>
  <inkml:trace contextRef="#ctx0" brushRef="#br0" timeOffset="125539">11200 13585 21192,'-1'-34'487,"-1"0"1,-7-19-437,-25 57-18,-2 16-33,-16 18-661,29-12 1,3 2 657,2 2 0,1 3 3,3-1 0,2 2 94,-1 30-195,11-5 45,18-12 45,8-16 11,15-15 45,4-15-6,-2-18 264,-5-12 94,-8-15-5,-8-6-16,-8 0-108,-6 4 998,-4 10-1266,-2 11 119,0 13-125,0 6-44,0 17 50,0 10-101,0 17-162,7 9-146,5 5-297,13-4-314,8-4-1786,18-17-1714,2-11 4520,8-11 0,-28-5 0,-10 0 0</inkml:trace>
  <inkml:trace contextRef="#ctx0" brushRef="#br0" timeOffset="125738">11887 13101 13973,'41'15'0,"-9"-3"0</inkml:trace>
  <inkml:trace contextRef="#ctx0" brushRef="#br0" timeOffset="125891">11962 13556 22823,'30'-32'-1475,"-1"0"1,-3 3 0,-5 6 0,-10 9 0,-5 6 0</inkml:trace>
  <inkml:trace contextRef="#ctx0" brushRef="#br0" timeOffset="128113">12947 12945 22957,'5'36'214,"-1"-1"1,0 3 0,-1 1-215,-2 1 0,0 2-499,0 1 0,-1 1 289,1 0 0,-1-1-272,1-2 1,-1-1-242,2-4 0,0-1-1862,4 21-653,11-24-4490,4-14 7728,8-24 0,-13 4 0,-3-5 0</inkml:trace>
  <inkml:trace contextRef="#ctx0" brushRef="#br0" timeOffset="128301">13295 13012 23545,'-22'31'560,"5"7"-560,13 23-34,2 2-1055,2-2 283,2-5-847,4-6-2075,0-9-881,1-11 4609,-4-11 0,-2-11 0,-1-5 0</inkml:trace>
  <inkml:trace contextRef="#ctx0" brushRef="#br0" timeOffset="128533">12729 12994 22873,'57'-20'18,"0"0"1,-1 0 0,-1 5-28,-3 7 1,-1 3-958,1-1 0,-2-2 705,-3 1 1,0-1-104,-3 0 0,-1-1-990,21-6-288,-15 2 84,-22 7-1192,-24 10-5326,-21 11 8076,-13 11 0,9-9 0,3-2 0</inkml:trace>
  <inkml:trace contextRef="#ctx0" brushRef="#br0" timeOffset="128811">13658 13514 23355,'1'48'42,"1"0"0,-1 0 0,0 9 0,1-2-233,4-3 1,1-2-544,1 11-1159,0-9-1798,-1-15 3691,3-13 0,-4-15 0,0-5 0</inkml:trace>
  <inkml:trace contextRef="#ctx0" brushRef="#br0" timeOffset="129179">14244 13257 22817,'46'-17'-105,"0"0"1,-3 2-1,-2 3-892,11 8-1686,-5 2-380,-12 5-724,-12 7 3787,-14 4 0,-6-3 0,-3-2 0</inkml:trace>
  <inkml:trace contextRef="#ctx0" brushRef="#br0" timeOffset="129360">14175 13514 22166,'64'-14'44,"1"0"1,-3 0 0,-5 1-311,-18 3 0,-3 1-435,1-1 1,-1 0-2279,28-6-936,-14-1 4006,-15-4 1,-19 10-1,-9-2 1</inkml:trace>
  <inkml:trace contextRef="#ctx0" brushRef="#br0" timeOffset="129599">14465 12807 23192,'-9'-32'649,"1"-1"1,-7-6-465,13 66 0,1 27-152,0-15 1,0 5-840,1 8 0,0 4 806,-1-12 0,1 2 0,0 0-11,0 2 0,0 0 0,0 0-42,0-1 1,0 0 0,0-2-195,-1 13 1,2-3-323,0-11 1,1-2-697,1-3 1,1-2-3951,8 28 5215,-4-31 0,0-3 0,0 5 0,-1-12 0</inkml:trace>
  <inkml:trace contextRef="#ctx0" brushRef="#br0" timeOffset="129863">15169 12669 24609,'12'46'74,"0"0"0,1 0 0,-1 0 0,-1-1 0,0-3-74,0 8 0,-2-1-1389,1 2 0,-1 0 1263,-1-1 0,0-1-132,-2-2 1,0 0-101,-1-5 0,-1-1-460,-2-5 0,0-1-2413,1 19 3231,-1-19 0,-1-18 0,0-11 0</inkml:trace>
  <inkml:trace contextRef="#ctx0" brushRef="#br0" timeOffset="130077">15570 13097 24323,'-2'-13'129,"2"14"-134,0 50 5,0 6-314,0 3-459,0-2-470,0-3-2062,2-9-1064,-1-13-1697,0-12 6066,-1-12 0,0-6 0,0-3 0</inkml:trace>
  <inkml:trace contextRef="#ctx0" brushRef="#br0" timeOffset="130276">15004 12936 24195,'41'-35'39,"0"-1"0,1 2 0,2 8-76,-1 17 1,1 4-1392,1-2 0,1 1 770,1 2 0,-1 0-1036,-3 1 0,-2 1-160,-3 2 1,-1 4-3961,19 10 5921,-17 10 0,-21-7 1,-10-3-1</inkml:trace>
  <inkml:trace contextRef="#ctx0" brushRef="#br0" timeOffset="130627">15699 13342 23237,'61'-15'128,"-1"0"1,-2 2 0,-5 2-95,10 3-1039,-6 4 954,-9 5 274,-14 11-340,-13 7 215,-11 13-103,-13 9 5,-12 3 67,-11 3 17,-6-1 34,0-5 83,7-7 399,10-9-382,7-9 152,13-8-197,15-5 1,17-7-174,20-8-95,-22 3 0,1-1-327,2-4 1,1 0 99,1-1 0,-1 0-336,-3 1 0,-1 0-3454,23-11-1595,-16 6 5707,-20 3 0,-11 9 0,-10 3 0</inkml:trace>
  <inkml:trace contextRef="#ctx0" brushRef="#br0" timeOffset="131582">1738 15191 22627,'-11'-41'108,"-1"0"0,4 3 0,8 7-108,35 15-33,7 4-18,4 5-38,-1 4-113,-7 12-44,-10 8 106,-13 15 38,-9 11 57,-23 7 45,-11 6-295,5-28 1,-3 0 297,-2 0 0,-1 0 22,0-3 0,0-1 10,-23 17-2,10-8-33,14-12 0,13-7-33,9-8 27,14-3-96,16-3-732,19 0-1260,22-1 288,-21-3 0,2-2-286,0 2 0,1-3 2092,3-3 0,-3 0 0,5-1 0,-17 1 0</inkml:trace>
  <inkml:trace contextRef="#ctx0" brushRef="#br0" timeOffset="131964">1631 14661 19255,'-59'24'683,"0"1"0,3 2 0,7 5-540,15 6 0,6 5-1831,0 7 1,4 6 1758,9-13 0,2 2 0,1 1-10,3 1 1,1 1 0,1-1-29,2 0 1,1-1 0,2-1-17,4 13 0,4-4 254,2-10 1,5-3-252,5-7 0,6-3-20,7-1 0,4-4-163,11 2 1,5-4 66,-10-10 1,4-2 0,1-1-420,5-1 0,2-2 0,1-4 504,3-4 0,1-4 0,-2-3 11,-2 0 0,-2-3 0,-2-2 11,-5-2 0,-2-2 0,-2-4 467,14-12 0,-5-6-234,-8-5 0,-4-5-35,-13 12 0,-1-4 0,-2-1-279,-2-5 1,-2-3 0,-2 0 173,-4-1 1,-2-1 0,-2 0-14,-3 2 1,-2 1-1,-3 1-4,-8-17 0,-6 4 22,-8 5 0,-7 5-94,-10 7 1,-7 5-16,8 12 0,-3 2 0,-3 3 0,-7 2 0,-3 3 0,-2 4-168,-3 1 0,-2 3 1,0 4-229,-1 6 0,-1 4 1,1 3-1362,1 4 0,2 4 1,2 2-1000,5 3 0,2 1 0,3 2 2756,6 0 0,1 0 0,4-2 0,4-3 0,5-2 0,-7 7 0</inkml:trace>
  <inkml:trace contextRef="#ctx0" brushRef="#br0" timeOffset="133138">3761 15209 21674,'5'58'207,"0"1"1,0-1-1,1-2-179,1-10 0,2-1-28,-1 0 0,1 1-250,4 9 1,0-2-191,-3-16 1,0-2-499,2 6 0,0-6-1751,4-7 2689,4-14 0,-9-10 0,1-4 0</inkml:trace>
  <inkml:trace contextRef="#ctx0" brushRef="#br0" timeOffset="133333">4104 15265 22783,'3'45'218,"0"0"1,0 0 0,-1 0-194,-2-4 0,0-1-898,0-1 1,1 0 754,1-3 1,0-2-561,5 25-400,2-12-2255,-3-14-649,-2-14 3982,-4-10 0,0-6 0,0-3 0</inkml:trace>
  <inkml:trace contextRef="#ctx0" brushRef="#br0" timeOffset="133482">3855 15690 21696,'57'-14'-738,"0"0"1,-2 0 0,-2 3-1386,-10 4 0,-2 2-2793,-1-1 1,0 0 4505,2 1 1,-3-1 0,4 0 0,-14 2 0</inkml:trace>
  <inkml:trace contextRef="#ctx0" brushRef="#br0" timeOffset="133783">4510 15646 20929,'-20'46'216,"1"-1"1,0-3 0,7-6-139,21-7 6,6-6 0,11-7-78,7-8 83,3-4-22,-1-7 74,-2-6 246,-7-8-29,-8-9-61,-10-6-140,-4-4-113,-12-2-4,-4 1-40,-13 5-84,-4 9-140,-3 9-667,1 8-1131,5 11-2212,11 10-3900,6 4 8134,15 4 0,-4-11 0,4-4 0</inkml:trace>
  <inkml:trace contextRef="#ctx0" brushRef="#br0" timeOffset="133950">5104 15271 13385,'20'35'0,"-1"0"0,12 20 0</inkml:trace>
  <inkml:trace contextRef="#ctx0" brushRef="#br0" timeOffset="134081">5256 15695 12377,'48'-32'0,"-9"6"0</inkml:trace>
  <inkml:trace contextRef="#ctx0" brushRef="#br0" timeOffset="134331">5971 15363 25376,'-7'7'-409,"1"16"112,3 9 1,1 5-910,1 1 1,0 2-288,-1 4 0,2 0-969,3-3 1,1-1 2461,0-1 0,1-3 0,4 3 0,-1-16 0</inkml:trace>
  <inkml:trace contextRef="#ctx0" brushRef="#br0" timeOffset="134533">6232 15294 23573,'-1'63'44,"-1"0"1,1-4 0,0-4-241,3-20 0,-1-2-616,4 30-1031,3-10-2128,-1-11-1697,-2-12 5668,-2-12 0,-2-9 0,-1-6 0</inkml:trace>
  <inkml:trace contextRef="#ctx0" brushRef="#br0" timeOffset="134705">5815 15361 23125,'50'-20'-170,"-1"0"0,1 1 0,0 6-290,-6 10 1,1 3-2499,7-2 1,3 3 2957,-8 3 0,1 3 0,-4-2 0,-5-4 0,-2 2 0,3 5 0,1 0 0</inkml:trace>
  <inkml:trace contextRef="#ctx0" brushRef="#br0" timeOffset="134901">6678 15773 24077,'5'46'-82,"0"1"0,0-4 0,1-4-1156,6 2-2179,0-1 3417,2 3 0,-6-20 0,0-2 0</inkml:trace>
  <inkml:trace contextRef="#ctx0" brushRef="#br0" timeOffset="135098">7101 15503 22576,'58'-5'-968,"-1"0"0,-3 1 0,-9 0 0,-11 4 0,-13 0 0</inkml:trace>
  <inkml:trace contextRef="#ctx0" brushRef="#br0" timeOffset="135265">7177 15742 22167,'45'-7'-2195,"1"0"1,0 0 0,18-3 0,-3 0 2003,-8-2 0,-5 0 1,6 1-1,-15 0 1</inkml:trace>
  <inkml:trace contextRef="#ctx0" brushRef="#br0" timeOffset="135532">8222 15207 24217,'-8'64'-211,"0"1"0,1-3 0,2-4-644,3-19 1,3-1-1923,1 0 1,2 0-3738,7 25 6618,9-13 1,-8-25 0,-1-13-1</inkml:trace>
  <inkml:trace contextRef="#ctx0" brushRef="#br0" timeOffset="135731">8480 15263 24419,'0'63'-262,"0"1"1,0-14 0,0-2-369,0 1 0,0-3-2406,1 13-1300,-1-9-2229,1-11 6565,-1-13 0,0-13 0,0-8 0</inkml:trace>
  <inkml:trace contextRef="#ctx0" brushRef="#br0" timeOffset="135899">8141 15256 23881,'46'-21'-697,"-1"1"1,0 2-1,1 6-939,-2 16 1,2 6 1436,14 5 1,-1 1-1,-25-7 1,-2 1-1,4 2 1,-1 1-1</inkml:trace>
  <inkml:trace contextRef="#ctx0" brushRef="#br0" timeOffset="136201">8770 15746 23091,'54'-11'-62,"0"0"1,-4 0 0,-4 4-315,3 12 119,-12 7 26,-14 11 142,-13 7 83,-20 7 6,-13 2 197,-16 0 145,-9 0-174,1-5 156,8-5-223,11-8-39,14-6-6,13-7-56,23-4-913,19-3-958,-1-5 0,5-4-3045,2 1 1,1-2 4813,12-6 1,-3-1 0,5-1 0,-15 2 0</inkml:trace>
  <inkml:trace contextRef="#ctx0" brushRef="#br0" timeOffset="136403">10053 15878 24553,'-18'39'-2189,"0"0"1,1 0 0,2-1-5776,1 8 7964,6-2 0,4-20 0,4-11 0</inkml:trace>
  <inkml:trace contextRef="#ctx0" brushRef="#br0" timeOffset="136615">10679 15133 24889,'11'48'-510,"-1"0"1,0 0-1,-1-1-753,-3-5 0,0-1-1375,3 0 1,1-1-724,-2-6 1,2-2 3434,16 20 1,-14-25-1,-1-14 1</inkml:trace>
  <inkml:trace contextRef="#ctx0" brushRef="#br0" timeOffset="136785">11024 15171 24178,'-6'62'-42,"3"-28"0,1 2-370,1 10 1,0 1-994,1 0 1,0-1-744,0 0 0,0-1 2148,0 4 0,0-4 0,0 5 0,0-6 0</inkml:trace>
  <inkml:trace contextRef="#ctx0" brushRef="#br0" timeOffset="136935">10719 15416 21971,'47'-6'-362,"-1"1"0,1-1 1,7 0-1,2 1 1,-7 2-1,16 3 1,-29 0-1,1 0 0</inkml:trace>
  <inkml:trace contextRef="#ctx0" brushRef="#br0" timeOffset="137355">11604 15583 22498,'-16'-33'142,"1"-1"1,-20-18-75,-2 55 21,-8 15-27,-3 15-845,23-10 0,1 1 783,1 3 0,2 0 0,-15 26 497,11-4-497,12-9 0,8-8 270,16-10-236,9-11 33,15-6-56,11-8 107,5-9-17,1-5-101,-2-9 145,-6-1 6,-8 2-27,-8 5 723,-11 7-869,-7 6-5,-4 7 27,-5 13 0,0 7-235,1 13-532,1 5-1043,7 0-2004,13-2-1692,6-6 5506,11-11 0,-19-8 0,-4-8 0</inkml:trace>
  <inkml:trace contextRef="#ctx0" brushRef="#br0" timeOffset="137529">12265 15231 15620,'0'0'0</inkml:trace>
  <inkml:trace contextRef="#ctx0" brushRef="#br0" timeOffset="137685">12265 15759 19585,'38'-38'-1077,"-1"0"1,-6 9-1,-7 4 1,-15 11-1</inkml:trace>
  <inkml:trace contextRef="#ctx0" brushRef="#br0" timeOffset="139424">13580 15055 22912,'0'55'134,"0"-1"1,0-1-1,0 1-207,0 10 1,0-1-1839,1-15 1,0-1 935,0 13 0,3-3-3545,12 2-4220,2-17 8740,9-20 0,-13-12 0,-2-9 0</inkml:trace>
  <inkml:trace contextRef="#ctx0" brushRef="#br0" timeOffset="139607">13948 15158 22240,'-13'65'151,"0"0"0,3-13 1,2-3-489,4 1 1,3-2-2003,1 13-1212,-6-7-1059,-1-12 4610,-8-12 0,8-15 0,-1-9 0</inkml:trace>
  <inkml:trace contextRef="#ctx0" brushRef="#br0" timeOffset="139790">13313 15002 21831,'52'-26'166,"0"-1"0,1 4 1,-2 5-179,-9 14 1,-1 5-1433,4-2 1,2 1 793,1 2 1,2 2-1287,5 3 1,1 3-2651,-3 1 0,-2 2 4586,3 4 0,-5-1 0,4 1 0,-19-3 0</inkml:trace>
  <inkml:trace contextRef="#ctx0" brushRef="#br0" timeOffset="140006">14262 15459 23646,'-2'49'171,"0"1"1,1-3 0,1-3-250,7 11-494,1-1-777,3-4-2130,0-5-6352,0-8 9794,1-10 0,-7-12 0,-1-9 0</inkml:trace>
  <inkml:trace contextRef="#ctx0" brushRef="#br0" timeOffset="140373">14538 14993 23439,'44'29'-77,"1"1"0,0-2 1,-1-1-84,-5-7 1,-1-1-582,3 0 0,0-1 640,-2-2 1,-1 0 58,-2-2 0,-2 0 212,22 6-170,-15-5 330,-14-6-156,-14-3-28,-7-2-79,-5 0 570,-9 6-463,-9 5-96,-13 9-72,-8 7-6,-6 10-791,-4 4 337,22-20 0,0 1-562,1-1 0,-1 1-732,-1 1 1,0 0-827,2-3 0,2-1 2574,-18 18 0,20-20 0,10-9 0</inkml:trace>
  <inkml:trace contextRef="#ctx0" brushRef="#br0" timeOffset="140623">15541 15006 24827,'0'56'-58,"0"-1"0,0-1 1,0-4-249,0-14 1,0-2-333,-1-1 0,2 1-2443,5 29-1669,0-10 4750,6-13 0,-6-18 0,-1-12 0</inkml:trace>
  <inkml:trace contextRef="#ctx0" brushRef="#br0" timeOffset="140839">15755 15073 23735,'-2'64'258,"1"2"-258,1-1-112,0-31 0,0-1-1537,0 32 433,2-6-1808,0-9-84,0-13-1076,-1-14 4184,-8-14 0,5-6 0,-4-3 0</inkml:trace>
  <inkml:trace contextRef="#ctx0" brushRef="#br0" timeOffset="140997">15378 15058 22705,'51'-29'-327,"-1"1"0,0 2 0,1 7-1219,-4 16 0,0 5-3370,0 0 1,1 0 4680,4 2 1,-4 0 0,6 2-1,-17 1 1</inkml:trace>
  <inkml:trace contextRef="#ctx0" brushRef="#br0" timeOffset="141327">16075 15390 22071,'59'-15'204,"0"1"0,-4 1 0,-5 4-204,4 11-68,-6 11-60,-13 8-63,-15 13 57,-11 5 134,-20 7 11,-10 0 39,-18 0-448,-6-5 650,0-6 50,8-7-100,10-9 16,12-7 141,8-7-147,18-3-122,14-2-90,23 0-118,16-2 84,-28 1 0,0-1-347,1 0 0,0-1-286,0 1 1,-1 0-3569,25-2 4235,-14 2 0,-23 1 0,-12 0 0</inkml:trace>
  <inkml:trace contextRef="#ctx0" brushRef="#br0" timeOffset="145257">5151 16294 13250,'30'52'-630,"0"0"0,1-4 0,-3-9 0,0-15 0,-5-9 0</inkml:trace>
  <inkml:trace contextRef="#ctx0" brushRef="#br0" timeOffset="145412">6071 16341 13424,'38'9'-142,"0"1"0,-2 0 0,-5 4-356,-4 19-208,7 1 81,-6-15 1,3-2-3072,-1-2 0,2 0 3696,9-2 0,-2-2 0,3 1 0,-10-6 0</inkml:trace>
  <inkml:trace contextRef="#ctx0" brushRef="#br0" timeOffset="145561">6985 16421 12472,'35'7'-678,"1"1"0,-3-1 0,0 2-313,19 16-947,3-4 1727,-20-11 0,-2-2 1,4 1-1,-10-4 0</inkml:trace>
  <inkml:trace contextRef="#ctx0" brushRef="#br0" timeOffset="145823">7740 16461 12953,'35'-9'462,"0"0"0,25-6-462,-44 20-224,4 3-498,6 6-219,10 0-230,11 0-27,10-4-128,9-5 1326,-31-3 0,0-1 221,1-1 1,0-3 385,-2 0 1,0-2 596,29-11-274,-7-7-204,-6-2-238,-7 0-281,-5 2-207,-2 4-527,-4 5-464,0 5-628,4 6-3565,-1 2 5184,2 6 0,-18-4 0,-5 4 0</inkml:trace>
  <inkml:trace contextRef="#ctx0" brushRef="#br0" timeOffset="145899">8923 16399 8343,'0'0'0</inkml:trace>
  <inkml:trace contextRef="#ctx0" brushRef="#br0" timeOffset="148943">16650 14755 20274,'-9'50'280,"2"-3"-275,8-13-5,-1-5 6,0-4-12,0-9 40,7-9 22,9-7 56,18-15-73,17-15-39,-18 7 0,1-4-892,5-5 0,1-2-23,-6 5 0,0-1 0,0 0-1149,15-14 0,0-1 2064,-13 13 0,0 0 0,-3 3 0,-5 3 0,-2 3 0,11-10 0</inkml:trace>
  <inkml:trace contextRef="#ctx0" brushRef="#br0" timeOffset="158205">1825 16735 20862,'42'-29'-291,"-2"5"95,-11 31-207,-3 6 95,-3 11 156,-8 8 119,-6 6 33,-6 4 84,-12 3-34,-4-1 208,-11-2-1,1-7-55,1-7 16,8-7-218,6-8 191,5-6 229,13-4-286,7-2-11,15 1-123,4 1 0,2 2-5,-5 4-29,-6 5 34,-8 6 134,-10 8-134,-5 7 79,-12 5-79,-8 6-235,-10 0-387,-7-1-1035,1-7-1312,-1-13-1412,6-11 4381,2-10 0,12-4 0,5 0 0</inkml:trace>
  <inkml:trace contextRef="#ctx0" brushRef="#br0" timeOffset="158572">1903 16550 17546,'-58'7'997,"-1"-1"0,4 4 0,4 5-793,17 8 0,3 5-924,-3 8 0,2 5 871,-1 8 1,4 6-472,9-11 0,1 3 0,2 0 385,0 3 0,3 1 1,1 0-25,4 1 0,1-1 0,2-1-19,-1 14 1,4-3 110,10-12 0,6-5-133,3-5 0,8-4-14,13-4 0,9-4-368,-7-7 0,4-3 0,2-2 326,7-1 0,3-2 0,1-3-320,5-2 1,2-2 0,-1-4 354,-2-3 1,-2-4-1,-1-2 15,-8 0 1,-1-1-1,-3-3 295,11-8 0,-6-5-180,-14 3 1,-4-4 41,-4-4 0,-5-5 92,-6-7 1,-5-4 11,-3-13 0,-7-4-470,-6 17 1,-4-1-1,-4 0 317,-5-3 1,-6-1 0,-3 2-40,-4 3 1,-3 3 0,-4 2 21,-2 4 0,-3 2 1,-2 3-83,-1 4 1,-2 2 0,1 4-4,-15 0 0,2 6-101,2 2 1,2 5 280,14 6 0,3 7-1062,5 9 0,3 5-4170,-12 22 5052,25-8 0,4 0 0,-3 3 0,9-7 0</inkml:trace>
  <inkml:trace contextRef="#ctx0" brushRef="#br0" timeOffset="158822">3554 16758 22940,'-6'49'-106,"0"0"1,0 1 0,1-2 0,1 0 0,2-3-501,4 8 1,4-1-1940,4 4 1,3-1 236,0-6 1,3-1 2307,4-4 0,0-4 0,1 4 0,-4-19 0</inkml:trace>
  <inkml:trace contextRef="#ctx0" brushRef="#br0" timeOffset="159022">4042 16829 23646,'-26'51'134,"-1"0"0,4 0 1,6 0-135,13-6 0,4-1-1241,-1 1 1,1 0 744,1-1 1,1-1-371,0-5 1,0-1-2522,3 28-1660,-1-17 5140,-3-15 1,-1-17-1,0-10 1</inkml:trace>
  <inkml:trace contextRef="#ctx0" brushRef="#br0" timeOffset="159155">3723 17286 21892,'48'-21'-1728,"0"1"1,0-1 0,-3 2 0,-1 2 0,-2 4 1631,6 7 0,-5 3 0,7 0 1,-16 1-1</inkml:trace>
  <inkml:trace contextRef="#ctx0" brushRef="#br0" timeOffset="159422">4247 17346 21976,'-24'41'133,"-1"0"0,5-3 0,10-6-100,27-10 40,14-4-73,10-6 0,5-5 62,1-4-57,-4-7 85,-6-7 27,-12-8-77,-12-9 83,-7-4-123,-20-1 5,-8 4-5,-19 6-240,-7 12-512,0 6-1835,8 23-1810,12 4 4397,15 16 0,8-17 0,5-6 0</inkml:trace>
  <inkml:trace contextRef="#ctx0" brushRef="#br0" timeOffset="159609">5428 17132 15704,'22'54'-1866,"-10"-21"1,-2-13 0</inkml:trace>
  <inkml:trace contextRef="#ctx0" brushRef="#br0" timeOffset="159729">5508 17513 21646,'37'-11'-1137,"0"-1"0,12-2 0,-30 6 0</inkml:trace>
  <inkml:trace contextRef="#ctx0" brushRef="#br0" timeOffset="159938">6504 17047 24749,'1'47'-626,"1"-1"1,0 0 0,2-1-848,5-3 0,1-1-3443,0-2 1,1-2 4817,3 1 0,0-4 0,0 3 0,-3-14 0</inkml:trace>
  <inkml:trace contextRef="#ctx0" brushRef="#br0" timeOffset="160105">6820 17154 24805,'0'12'-302,"0"13"-830,0 39-328,0-28 1,0 1-3531,0 29 5057,0-5 1,0-30 0,0-11-1</inkml:trace>
  <inkml:trace contextRef="#ctx0" brushRef="#br0" timeOffset="160277">6412 17110 23713,'44'-41'100,"-1"1"1,7 2 0,4 7-504,0 16 0,1 5-1349,5 0 0,0 2 237,-5 2 0,-3 2-328,-5 2 0,-2 3 1843,5 12 0,-5 1 0,-1-3 0,3 14 0</inkml:trace>
  <inkml:trace contextRef="#ctx0" brushRef="#br0" timeOffset="160422">7170 17275 20364,'-6'54'1047,"1"0"0,0-4 1,1-4-695,4 0-353,3 0-17,5-4-644,7-1-1451,18-5-7719,2-6 9575,11-8 0,-21-11 0,-5-6 0</inkml:trace>
  <inkml:trace contextRef="#ctx0" brushRef="#br0" timeOffset="160593">7767 17234 25035,'48'-16'-2381,"0"0"1,1 2-1,-2 3-7046,15 10 9427,-2 0 0,-28 0 0,-13 1 0</inkml:trace>
  <inkml:trace contextRef="#ctx0" brushRef="#br0" timeOffset="160738">7956 17424 23159,'43'-12'-1382,"0"1"1,0-1 0,4-3 0,0-1-1,-3 0-2973,6-6 0,-1-1 4116,7-7 0,-5 1 1,5-2-1,-16 5 1</inkml:trace>
  <inkml:trace contextRef="#ctx0" brushRef="#br0" timeOffset="160888">8759 16882 24531,'-18'55'-133,"0"0"0,2-3 1,4-4-1397,11 7-2223,6-2-6079,5-9 9558,6-10 1,-5-16 0,-2-11-1</inkml:trace>
  <inkml:trace contextRef="#ctx0" brushRef="#br0" timeOffset="161043">8984 16992 24693,'-6'45'-101,"0"0"0,1-1 1,-1-2-998,-2 23-226,4-31 0,0-1-3655,-3 25 5032,-1-9 1,4-24 0,1-11 0</inkml:trace>
  <inkml:trace contextRef="#ctx0" brushRef="#br0" timeOffset="161205">8709 16931 24911,'48'-35'-835,"-1"1"1,4 2 0,-1 9-1600,-14 19 0,-2 5 2434,5 1 0,-3 0 0,4-1 0,-13 3 0</inkml:trace>
  <inkml:trace contextRef="#ctx0" brushRef="#br0" timeOffset="161479">9186 17266 23870,'55'-32'91,"0"0"1,-4 3-1,-5 6-410,-4 14-555,-5 4 57,-13 16-52,-11 10 108,-8 17 453,-17 10 162,-7 6-194,-14-1 592,-1-4 134,3-8-95,11-9-134,9-8-157,19-11-644,18-6-3036,35-10-134,-24-3 0,1-3 3804,10-2 1,-3-2 0,6-3 0,-14 0 0</inkml:trace>
  <inkml:trace contextRef="#ctx0" brushRef="#br0" timeOffset="161645">10376 17288 22604,'-13'49'481,"0"0"1,1-3 0,1-4-493,2 6-1081,1-2-2370,-2-3-6369,0-6 9114,0-9 0,4-13 1,3-8-1</inkml:trace>
  <inkml:trace contextRef="#ctx0" brushRef="#br0" timeOffset="161847">11174 16858 23299,'20'60'-150,"0"0"1,-1-3 0,-5-3-795,-11-19 0,-3-1-1050,4 1 0,1 0-2375,7 26 4402,6-11 0,-7-24 0,-1-12 1</inkml:trace>
  <inkml:trace contextRef="#ctx0" brushRef="#br0" timeOffset="162022">11575 16724 22391,'0'60'-24,"1"1"0,0-4 0,1-2-484,1-16 1,2-1-1771,3 3 0,2 0-413,0-3 0,2-1 2755,4-2 0,-1-3 0,2 4 0,-4-15 0</inkml:trace>
  <inkml:trace contextRef="#ctx0" brushRef="#br0" timeOffset="162205">11711 17012 21870,'-1'39'-1546,"0"0"0,1-4 0,1-2-2318,2 1-5967,1-4 9082,-5-3 1,1-13 0,-1-5 0</inkml:trace>
  <inkml:trace contextRef="#ctx0" brushRef="#br0" timeOffset="162357">11221 17277 20084,'57'-28'-3270,"0"1"1,-4 1 0,-3 3 3269,-10 9 0,-5 3 0,6-3 0,-14 5 0</inkml:trace>
  <inkml:trace contextRef="#ctx0" brushRef="#br0" timeOffset="162938">11956 17357 21623,'-3'-65'561,"-7"14"-561,-20 51 84,-9 14-84,-7 10-33,-2 15-397,4 5-74,10 3-83,15-2-264,10-6-56,20-8 907,11-11 101,17-10 296,9-10 270,-1-12-35,-2-11 300,-8-11-349,-7-5-196,-9 1 133,-7 3-256,-7 9-264,-4 10-40,-3 8-4,0 11 10,-2 12-56,-1 11-565,0 9-314,0 5-1210,17-1-5408,6-4 7587,17-8 0,-15-13 0,-4-7 0</inkml:trace>
  <inkml:trace contextRef="#ctx0" brushRef="#br0" timeOffset="163107">12430 17054 21444,'60'-8'-1389,"0"1"0,-4-1 0,-8 1 0,-15 3 0,-9 0 0</inkml:trace>
  <inkml:trace contextRef="#ctx0" brushRef="#br0" timeOffset="163372">12580 16989 19098,'-3'-5'-1534,"4"1"1,1 4 0,2 0 0</inkml:trace>
  <inkml:trace contextRef="#ctx0" brushRef="#br0" timeOffset="163843">12577 16740 19720,'23'-5'1747,"-7"3"-1529,-12-7-201,-4 5-17,0 2-129,0 2-330,-5 0-633,0 2-762,-5 3-1233,5 7 3087,1 11 0,4-10 0,0 3 0</inkml:trace>
  <inkml:trace contextRef="#ctx0" brushRef="#br0" timeOffset="164205">12595 17123 18492,'24'-27'1261,"-6"2"-970,-17 12-139,-4 2-46,-7 4-100,-5 4-1,-7 2-10,-1 4-359,2 4-1424,9 4-2356,4 3 4144,8-4 0,0-3 0,0-5 0</inkml:trace>
  <inkml:trace contextRef="#ctx0" brushRef="#br0" timeOffset="164708">13500 16608 22324,'3'56'980,"-1"1"-980,1-2-540,-2 5-473,-1-2-2225,4 1-1702,1-6 4976,7-9 1,-7-19-1,2-13 1</inkml:trace>
  <inkml:trace contextRef="#ctx0" brushRef="#br0" timeOffset="164895">13850 16709 23483,'14'38'-17,"1"1"0,-2-3 1,-2-1-830,-5 6-952,-2 0-1859,2 0-2393,-3-5 6050,-1-8 0,-1-14 0,-1-7 0</inkml:trace>
  <inkml:trace contextRef="#ctx0" brushRef="#br0" timeOffset="165055">13404 16613 21657,'55'1'-75,"-1"-1"1,5 2-1,0 1-1480,-1 3 1,0 1-3362,3-1 1,0-1 4841,5 1 1,-5-1 0,6 0 0,-20-2 0</inkml:trace>
  <inkml:trace contextRef="#ctx0" brushRef="#br0" timeOffset="165238">14409 16894 20453,'-11'46'691,"0"0"0,0 0 0,3-2-691,3-9 0,2-1-814,0 2 0,1 1 418,1 1 1,0 0-1126,1-1 1,0-1-7672,1 28 9192,4-11 0,-2-26 0,2-12 0</inkml:trace>
  <inkml:trace contextRef="#ctx0" brushRef="#br0" timeOffset="165572">15195 16686 23668,'-29'23'-207,"0"1"0,-1-1 0,-1 1-124,2-2 1,1-1-428,-4 2 1,0-1 555,0 0 1,1 1 100,2-3 1,1 0-7,-16 14 356,14-9-249,16-8 777,11-7-155,20-4-263,12-1-68,18 1-179,8 3-106,3 1-6,0 3-348,-3 3-548,-7 0-2723,0 2-2788,-8-3 6407,-1 0 0,-20-8 0,-5-3 0</inkml:trace>
  <inkml:trace contextRef="#ctx0" brushRef="#br0" timeOffset="165795">15808 16646 24676,'4'40'-45,"0"-1"0,0 1 1,-3-1-348,-2-4 0,-2-1-555,2 1 0,0 0-2016,-1 30-1098,2-11-940,5-12 5036,4-19 0,-2-10 0,1-10 0</inkml:trace>
  <inkml:trace contextRef="#ctx0" brushRef="#br0" timeOffset="165961">16044 16844 19059,'13'-40'2243,"-1"0"0,7-24-1952,-15 48-212,-3 9-74,-1 19 51,0 10-56,0 19-235,0 11-459,0 7-1887,1 2-1955,0-1-2180,0-9 6716,-1-10 0,0-21 0,0-9 0</inkml:trace>
  <inkml:trace contextRef="#ctx0" brushRef="#br0" timeOffset="166122">15703 16602 23511,'59'-12'-779,"-1"0"1,5 5-1,-2 4-1951,-19 6 0,-2 3 2520,9 3 1,-3 0 0,3 0-1,-12-2 1</inkml:trace>
  <inkml:trace contextRef="#ctx0" brushRef="#br0" timeOffset="166456">16543 17070 22621,'44'-24'321,"0"0"0,-2 3 0,-2 3-321,15 8-123,-2 5-347,-7 6-320,-9 11 224,-16 10 269,-9 15 106,-17 9 135,-14 5-330,-15 4 386,13-28 0,-3-1 101,-1-2 0,0 0 218,-22 16-5,5-10 67,12-8 129,13-9-68,9-7-61,20-4 5,16-2-1159,24-1-235,-8-5 0,3-2-3691,2 0 1,1-1 4698,11-7 0,-4 1 0,6-2 0,-17 3 0</inkml:trace>
  <inkml:trace contextRef="#ctx0" brushRef="#br0" timeOffset="166607">17419 17326 12886,'0'0'0</inkml:trace>
  <inkml:trace contextRef="#ctx0" brushRef="#br0" timeOffset="173610">19518 9670 22666,'-40'-38'319,"3"4"0,14 12-5,6 4-124,5 6-139,7 3-51,3 6-51,11 1 51,12 2 0,20 0-5,19 0-333,-23 1 1,1 1 225,4-1 0,1 0 36,1 0 1,1 1 19,-3-1 0,0-1 56,-4 0 0,-1 0 11,22-2 29,-18-3 172,-14 0 7,-15-3-130,-7 3-89,-4 2 0,-1 2 428,-10 6-428,-6 11 0,-15 15 34,-10 20-1008,18-19 1,-2 2 962,-1 4 0,-1 2 5,-2 2 1,0 2-392,0 1 0,0-1 386,-1 1 0,2-2 8,0-1 0,2-1 6,1-3 0,1-1-77,3-5 0,1-2 80,-14 20-6,11-17 73,7-13-28,10-12 1709,3-5-1794,3-8 984,8-6-944,4-7-5,15-6-57,6 3 319,8 3-369,3 8-56,6 5 67,1 6-297,1 8-302,-3 6-521,-3 9-1686,-4 0-409,-3 5-4781,-5-5 8097,-5-1 0,-14-11 0,-6-5 0</inkml:trace>
  <inkml:trace contextRef="#ctx0" brushRef="#br0" timeOffset="173994">20380 10167 22498,'-14'38'56,"1"-2"-56,9-8 11,1-7 28,1-7-22,2-7 168,0-4-129,0-4 73,0-9-62,3-6-17,-1-10 124,1-3-124,-2 2 113,-6 5-124,-8 8 22,-10 7-66,-13 15 5,-6 14 0,-2 18-349,21-13 1,3 2 348,2 1 0,2 2 3,3 0 0,3 1-55,-1 27 7,17-7 40,17-10-314,21-11-605,19-13-495,-27-12 1,2-4-383,7-6 1,2-7 1800,14-13 0,-3-3 0,-24 12 0,-2 0 0,3-8 0,0-1 0</inkml:trace>
  <inkml:trace contextRef="#ctx0" brushRef="#br0" timeOffset="174209">20953 9817 23573,'56'-13'-2189,"1"0"1,-2 2 0,-5 5-3575,0 13 5763,-4 5 0,-22-5 0,-10-1 0</inkml:trace>
  <inkml:trace contextRef="#ctx0" brushRef="#br0" timeOffset="174362">21028 10147 23478,'47'-7'-309,"-1"-1"0,1 1 0,5-1 0,1 0 1,-8 2-1,12-2 0,4 0 0</inkml:trace>
  <inkml:trace contextRef="#ctx0" brushRef="#br0" timeOffset="175800">23909 9104 22968,'37'-22'1092,"-7"38"-893,-25 31 0,-10 13-974,4-15 1,-1 2 0,0 1 818,0 4 1,0 0 0,0 0-495,-1-2 0,0 0 1,0-2 449,-1 14 0,1-3-17,1-11 0,1-3 154,0-9 0,1-3-675,0 27-218,0-4-510,0-1-1321,0-11 789,0-16-1938,-3-27-2409,-3-27 6145,-2-23 0,2 18 0,2 1 0</inkml:trace>
  <inkml:trace contextRef="#ctx0" brushRef="#br0" timeOffset="176044">23867 9461 15636,'0'-56'1708,"0"0"1,2 5-1,3 7-806,7 4-157,9 9-174,8 5-352,5 6-18,9 5-150,6 6-12,3 3-78,3 6 11,-3 11 22,-6 6-111,-10 12-107,-9 7 224,-15 4-146,-9 3 146,-19 3 62,-12-1-296,-17-2 183,-5-4-100,-1-3-645,5-6-1814,11-3 2610,8-5 0,14-10 0,6-3 0</inkml:trace>
  <inkml:trace contextRef="#ctx0" brushRef="#br0" timeOffset="176274">24584 9494 24189,'0'66'-179,"0"-1"-824,0-9-711,0 0-2363,0-3-2443,0-9 6520,4-13 0,-3-14 0,3-11 0</inkml:trace>
  <inkml:trace contextRef="#ctx0" brushRef="#br0" timeOffset="176464">24992 9331 22347,'56'-6'-116,"0"-1"0,0 1 0,-2 1-632,-11 3 1,1 1-1690,6-2 1,0-1-343,-3 1 1,0-1 2778,1-1 0,-3-1 0,4 1 0,-16 0 0</inkml:trace>
  <inkml:trace contextRef="#ctx0" brushRef="#br0" timeOffset="176734">26059 8899 24239,'-15'63'105,"0"-1"0,-1 1 1,2 0-1,0-1 1,3 0-73,4-7 1,3 0 0,1-1-804,-1-3 0,1 0 0,0-1 770,1 15 0,1-3-101,0-12 0,1-4 153,0-9 0,0-2-528,0 25-498,0-3-348,0-4-1086,0-12-219,0-17-4195,0-26 6822,-1-21 0,1 6 0,-1-3 0</inkml:trace>
  <inkml:trace contextRef="#ctx0" brushRef="#br0" timeOffset="176982">26026 9044 22968,'13'-34'227,"0"1"0,19-20-227,11 50 0,5 12-6,-3 9-274,-5 15 6,-14 13-12,-11 7 79,-11 7-889,-20 2 945,-8-3-1,5-31 1,-3-1-73,-23 19-1227,1-8-1640,11-12-4086,10-10 7177,14-9 0,5-4 0,4-3 0</inkml:trace>
  <inkml:trace contextRef="#ctx0" brushRef="#br0" timeOffset="177275">26605 9216 23752,'45'28'-51,"0"1"1,-4 0 0,-8 1-107,-13 24-5,-9 1 111,-8-2 51,-12-6 118,-2-7 162,-5-11-22,3-9 178,7-10-116,13-5-236,17-4-84,23-7-48,-15 1 0,3 0-631,5-2 0,2-1-307,3 1 0,0 0-2212,-4 1 0,-1 2 3198,-4 0 0,-3 1 0,2 1 0,-16 1 0</inkml:trace>
  <inkml:trace contextRef="#ctx0" brushRef="#br0" timeOffset="177912">23667 10610 20072,'-22'-17'1529,"6"3"-1070,16 14-223,5 0 83,21 0-27,39 0-1287,-24 0 0,5 0 0,3 0 1032,-2 1 1,4 1 0,2 0 0,2 0-416,-1 0 1,1 0 0,3 0 0,0 0-1,2 1 383,-6-1 1,1 1 0,1 0-1,0-1 1,1 1 0,0 0-286,4 0 1,0-1 0,1 1-1,0 0 1,0-1 0,1 0 284,1 1 1,1-1 0,0-1-1,1 1 1,-1 0 0,0 0-205,1-1 1,-1 1 0,0-1 0,1 1 0,-1-1 0,0 0 192,0 0 1,-1 1-1,1-1 1,-1 0-1,0 0 1,-1 0-65,-3 0 1,1 0-1,-1 0 1,-1 0-1,0 0 1,-1 0 61,7-1 0,0 1 0,-2 0 0,-1-1 1,-1 1 22,5 0 0,-1-1 0,-3 1 1,-2-1-16,7 0 0,-2 0 0,-6 0 622,6-1 1,-7-1-318,-19 0 1,-6-1 1984,7-4-1645,-19 0 1829,-5 1-2328,-8 2 2874,-2 1-3602,-2 2 403,3 5-1937,6 8-5357,1 6 7473,2 3 0,-8-8 0,-3-5 0</inkml:trace>
  <inkml:trace contextRef="#ctx0" brushRef="#br0" timeOffset="179822">23283 11092 21455,'-6'48'461,"-1"1"1,0 11-1,-1 6-383,1-6 1,0 5 0,0 0-718,2-15 1,0 1 0,0 0-1,0 3 672,0 0 1,0 3 0,1 1 0,-1-1-1,1-3-276,0 0 1,1-4 0,0 0-1,0 2 243,-1 7 0,0 2 0,0-2 0,1-6 0,0 14 0,0-7-3,0-12 1,1-2 410,0-10 0,0-2-408,-2 20 0,1-10 0,-3-7 134,0-13 1196,-4-11-1274,-7-22 1744,-7-16-1912,-11-25 109,13 19 1,-1-2-407,-4-4 0,0-1 317,-3 0 0,-2 0-54,1 1 0,-1 2-260,0 3 0,0 3-440,3 4 1,1 3 845,-24-12 0,25 18 0,7 6 0</inkml:trace>
  <inkml:trace contextRef="#ctx0" brushRef="#br0" timeOffset="180512">23448 11025 20851,'51'-1'368,"1"1"0,-6-1 1,3 1-1,3 0-256,-2-1 0,3 1 0,2-1 0,1 1-1172,-2-1 1,2 1 0,1 0 0,1 0 0,1 0 1097,-5 0 0,1-1 0,1 1 1,1 0-1,0-1 0,0 1-172,4 0 0,1 0 0,0 0 1,0 0-1,1 0 0,0 0 143,-6 0 1,1 0 0,-1 0-1,1 0 1,0 0 0,1 1 0,-1-1-67,2 1 1,1 0-1,-1 0 1,1 0 0,0 1-1,-1 0 1,1-1 56,1 1 0,1 0 0,-1 0 0,0 0 0,1 0 0,-1 1 0,0-1-145,0 1 1,0 1 0,0-1 0,0 1 0,0 0 0,-1 0 0,0 0 151,-2 0 0,0 0 0,0 0 1,0 1-1,-1-1 0,0 0 0,-1 0-7,6 1 0,0 0 0,-1 0 0,0-1 0,-1 1 0,-2 0 1,7-1 0,-1 1 0,-1 0 1,-2 0-1,-1-1 91,4 1 1,-1-1 0,-2 0 0,-3 0-91,5-1 0,-4 0 0,-4 0 26,4-1 0,-8 0 1324,11-1-1050,-33-1 1735,-16 0-2037,-6 0 2562,-5 0-3234,-1 0 911,-9 7-5083,-5 3 4844,-7 6 0,7-5 0,2-4 0</inkml:trace>
  <inkml:trace contextRef="#ctx0" brushRef="#br0" timeOffset="183157">23854 11889 22459,'0'46'879,"0"8"-801,-1-6 1,1 3-79,0-13 0,-1 2-493,1 11 0,-1-1 73,1 11-409,0-10-253,0-10-782,0-10-490,6-14-637,3-8 3026,6-10 1,-6 1 0,-1-1 0</inkml:trace>
  <inkml:trace contextRef="#ctx0" brushRef="#br0" timeOffset="183405">24126 11947 22190,'-8'3'778,"-2"12"-615,-3 29-74,0 12-800,4 6 761,5-28 1,1 0-51,2 1 0,0-1-17,0 0 1,1 0-40,4 27-359,3-4 2,4-10-758,2-8-1702,-3-11-387,-4-13-1691,-3-7 4951,-6-16 0,2 6 0,-2-6 0</inkml:trace>
  <inkml:trace contextRef="#ctx0" brushRef="#br0" timeOffset="183845">23537 11970 21803,'43'-12'863,"17"3"-813,-16 10 1,4 0-1447,15 0 1,4 0 1408,-19 0 0,2-1 0,-1 1 0,1 0 0,1-1 0,-3 0-13,16 0 0,-6 0 129,-13 0 1,-5 0-433,20-3 233,-23-2-585,-5-1-1490,-18 1-3831,-16 2 5976,-20 3 0,6 0 0,-1 0 0</inkml:trace>
  <inkml:trace contextRef="#ctx0" brushRef="#br0" timeOffset="184723">23704 11660 20739,'20'2'224,"0"2"-191,-6 15 1,4-1-29,6 0-5,5-4 0,4-4 6,3-6-6,2-2 0,-1-5 22,-2-5 12,-4-5 0,-4-5-1,-5-1-33,-5 1 118,-4 3-45,-5 4 11,-3 4-84,-2 4-79,1 2 74,-1 1 5,4 0 0,1 5 16,6 2-16,3 5 0,3-1 0,2-2 56,1-3-22,0-3 33,-2-2 45,0-1 45,-2-4-112,0-2-12,-3-3 18,-3 0-46,-2 2-10,-4 3-57,0 1-347,1 2-1741,7 1-7478,4 0 9628,3 0 0,-9 0 0,-4 0 0</inkml:trace>
  <inkml:trace contextRef="#ctx0" brushRef="#br0" timeOffset="186983">24054 11375 20207,'-25'42'896,"-3"3"-863,-5 2-11,7-12 1,-1-1 27,-12 15-33,14-18 0,2-3 39,-1-1 17,9-8 179,5-10 342,6-4-56,2-4-297,2-8-113,2-7 24,6-11-130,6-8 12,8-6-1,7-5-27,1-1 27,4 2 18,-2 4-46,-4 7 113,-3 8-40,-10 9-72,-4 7 11,-5 5-17,-3 2 0,1 3 50,2 7-44,4 8-6,4 10 0,4 5-23,6 4 12,3 0 11,5 0-190,0-4-157,0-3-303,-3-6-191,-5-5-553,-7-6-690,-7-5-1277,-5-4 3361,-22-7 0,13 2 0,-14-4 0</inkml:trace>
  <inkml:trace contextRef="#ctx0" brushRef="#br0" timeOffset="187332">24152 11435 21293,'-34'11'334,"0"1"1,0 1-1,4 3-222,-13 23-112,1 3 67,1-1-67,5-3-56,6-7 51,8-6 5,8-9 5,7-8-5,4-4 34,6-7 67,10-9-96,8-7-5,13-12 0,7-6 51,4-3-708,2 1 657,-2 5 0,-5 7 33,-6 7-33,-8 11 0,-3 4-50,-3 12-774,-1 9-487,2 16-2206,11 23-570,-16-24 0,1 0 4087,4 6 0,0-3 0,1 5 0,-3-12 0</inkml:trace>
  <inkml:trace contextRef="#ctx0" brushRef="#br0" timeOffset="187816">24981 11691 20985,'-21'-34'1272,"-8"20"-914,-14 56-257,18-15 0,0 4-864,-4 8 1,1 3 837,1 2 1,2 3-76,-1 6 0,4 1-577,3 0 0,3 0 608,5-2 0,4 0-29,0 2 1,4-1-24,7-4 0,4-1-27,1-1 1,3 0-71,5-5 0,3-2 12,1-5 0,2-2-79,-2-5 0,1-3-68,17 12 175,-8-15 686,-9-12-1213,-9-7 420,-4-12-3450,-6-9 3848,-1-21 1,-2 16-1,0-4 1</inkml:trace>
  <inkml:trace contextRef="#ctx0" brushRef="#br0" timeOffset="188086">25246 11978 22677,'-14'43'254,"0"0"0,2-1 0,1-1-210,3-6 1,3-1-698,0 0 1,1-1 417,-2 29-314,4-7 23,1-8-1445,4-11-1623,11-17-1503,7-8 5097,9-16 0,-13 4 0,-4-4 0</inkml:trace>
  <inkml:trace contextRef="#ctx0" brushRef="#br0" timeOffset="188236">25478 12250 22559,'48'-1'-185,"0"0"0,-2 0 0,0 0-1240,-6 1 0,0 0-3491,-1 0 1,0 0 4765,5 0 1,-3 0-1,3 0 1,-13 0-1</inkml:trace>
  <inkml:trace contextRef="#ctx0" brushRef="#br0" timeOffset="188444">26200 12059 23500,'-1'56'0,"1"0"0,-2-4 0,1-3-733,-1 13-808,0-4-1904,1 1-985,2-10 4430,5-7 0,-3-20 0,3-11 0</inkml:trace>
  <inkml:trace contextRef="#ctx0" brushRef="#br0" timeOffset="188651">26545 12181 24105,'-14'32'375,"3"5"-375,6 10-218,3 2-437,1-4-650,1-4-1445,1-4-992,0-10 3742,0-7 0,0-11 0,-1-5 0</inkml:trace>
  <inkml:trace contextRef="#ctx0" brushRef="#br0" timeOffset="188854">26051 12110 21735,'51'-25'155,"0"-1"0,-1 3 1,-1 4-156,-13 13 0,-1 2-536,2 0 1,0 0-162,0 1 0,-1 1-1143,-1 1 0,0 0-2534,25-2 4431,-12 2 1,-23 0 0,-12 1 0</inkml:trace>
  <inkml:trace contextRef="#ctx0" brushRef="#br0" timeOffset="189244">26429 11718 22134,'-46'-19'157,"1"11"-163,14 31-106,-1 2-180,4 0 90,6-5-89,7-4 118,6-5 173,4-6 33,5-3 40,12-8 67,4-6-22,12-11 100,2-5 68,-1-3 67,-2 2 129,-6 6-247,-6 5-173,-6 8-62,-3 5-264,0 3 57,2 9-420,7 6-544,6 12-1686,16 12 2857,-7-9 0,-1-2 0,5 5 0,7 2 0</inkml:trace>
  <inkml:trace contextRef="#ctx0" brushRef="#br0" timeOffset="189550">26977 11624 23903,'32'50'237,"0"1"0,0 2 1,-5 1-185,-12-9 0,-2 1-1666,2 5 0,-1 2 1630,-2 0 0,-2-1-12,-1-2 1,-3-1 109,-1 1 0,-1 0-197,-2-5 1,-2-2 19,-3-1 1,-2 0-127,-2-6 1,-2-1 105,-18 24-1005,-8-12-2021,-6-14 3108,-8-10 0,22-12 0,0-6 0</inkml:trace>
  <inkml:trace contextRef="#ctx0" brushRef="#br0" timeOffset="191273">27666 11588 21640,'28'-33'824,"-5"12"-465,-28 38-23,-7 15-112,-9 21-182,5-15 0,-2 3-972,-2 12 0,-1 4 930,5-11 0,-1 2 0,1 2-662,-2 5 1,1 2 0,0 0 685,1 3 0,1 1 1,2 0-24,1-3 1,2 1 0,1-2-304,3-3 1,1-1-1,2-1 300,2-4 0,3 1 1,2-3-44,3 17 0,3-3 3,2-6 0,3-2-155,1-9 1,2-4 36,-3-7 1,2-2 8,16 19-17,0-8 1075,-1-6-907,-6-9 2473,-6-10-2243,-9-9 1191,-6-8-1437,-2-7-76,-1-7-2882,1-14-5835,1-2 8809,2-5 0,-3 16 0,0 5 0</inkml:trace>
  <inkml:trace contextRef="#ctx0" brushRef="#br0" timeOffset="191824">28666 11363 21198,'-5'-10'330,"-5"24"-291,1 19 1,1 10-40,-3 2 0,-1 3-1421,-1 1 0,0 0 1297,0 2 1,0 0 8,0-4 1,1 0 223,1-5 1,1 0-113,2-7 0,1-2 3,-3 18 607,5-18-80,3-16-91,13-10-15,11-11-219,18-7-79,16-3-123,-24 4 0,1 1 533,3 2 0,2 2-822,-2 0 1,2 3-631,2 7 1,-1 4-1460,-4 0 0,-1 4 2378,-2 8 0,-3 1 0,2 2 0,-13-2 0</inkml:trace>
  <inkml:trace contextRef="#ctx0" brushRef="#br0" timeOffset="192273">28363 12841 22380,'39'-36'366,"0"0"0,-2 4 0,-2 8-277,6 17-38,-2 5-1,-8 15-50,-5 8 0,-9 17-11,-7 7-291,-6 7-1,-4 3-78,-8-3 51,-2-3 207,-7-8 10,4-9 113,2-12 152,4-9 66,4-7-5,2-17-84,12-11 39,6-19 0,16-11-630,-14 24 1,1 0 598,1 0 0,0 2 98,22-23-72,-5 13-40,-6 17-117,-7 11 94,-7 20-32,-3 11-57,-5 21-22,-1 8-180,-3 8-727,1 0 81,3-4-3173,4-8-3873,3-9 7883,4-15 0,-10-11 0,-2-8 0</inkml:trace>
  <inkml:trace contextRef="#ctx0" brushRef="#br0" timeOffset="192441">29290 12858 22839,'-5'57'110,"1"-1"0,-1-3 1,1-6-621,2 6-902,-1-5-2206,3-6-1154,-1-9 4772,1-11 0,0-11 0,0-7 0</inkml:trace>
  <inkml:trace contextRef="#ctx0" brushRef="#br0" timeOffset="192706">29517 12132 21136,'57'-20'50,"0"1"1,-2 0-1,-3 4-641,-17 7 1,-1 1-749,0 0 0,-1-2-2156,26-15-3455,-15-2 6950,-17-4 0,-13 14 0,-11 4 0</inkml:trace>
  <inkml:trace contextRef="#ctx0" brushRef="#br0" timeOffset="192873">29780 11805 22313,'-7'58'93,"0"0"0,1-3 1,1-3-515,1-16 1,2-2-1597,1 2 1,0 1-2427,-1 28 4550,2-8 1,0-27-1,0-14 1</inkml:trace>
  <inkml:trace contextRef="#ctx0" brushRef="#br0" timeOffset="193173">30335 11473 21304,'-5'54'207,"-1"0"0,0 1 1,0-3-208,0-9 0,1-1-619,-2 2 1,0 0 304,1-3 1,0-1-105,0-2 1,0-2-371,-5 23 132,6-12 797,2-18-141,3-14 337,7-9-1,7-12 531,11-6-542,9-8-96,4-2-229,2 4 54,-1 8-2026,-1 17-5071,-9 15 7043,-7 17 0,-11-14 0,-7-3 0</inkml:trace>
  <inkml:trace contextRef="#ctx0" brushRef="#br0" timeOffset="193590">30003 12783 22526,'27'-41'386,"1"0"0,-2 4 1,1 7-387,16 14 0,-3 8 0,-4 6-73,-9 14-28,-8 9-50,-9 16-230,-5 7 51,-7 6-107,-7 0 50,-5-3 113,-5-7-46,1-8 287,4-11 33,7-10 33,3-7 91,8-15 38,8-11 12,11-15 150,12-12-381,5-2 404,4 1 51,-3 10-219,-4 11-90,-7 16-77,-7 11 21,-8 20 6,-5 12-39,-4 17-386,-4 7-654,-1 2-1957,-1 3-1159,0-6 4240,0-7 0,0-21 0,0-11 0</inkml:trace>
  <inkml:trace contextRef="#ctx0" brushRef="#br0" timeOffset="193860">30750 12841 22307,'23'24'-31,"1"1"1,13 21 30,-40-12 33,-6-4-27,-6-1 78,-4-7 95,4-5 6,3-7 179,7-4-28,5-4-252,14-2-84,13-6-795,18-6-93,-10-1 0,2-6 774,18-12 1,-1 0 0,-22 13 0,-2 0 0,5-5 0,0 0-1</inkml:trace>
  <inkml:trace contextRef="#ctx0" brushRef="#br0" timeOffset="194198">31184 11241 22049,'51'27'538,"0"-1"0,-1 10 0,-7 7-466,-22-5 1,-6 5 0,-1 3-1301,3 7 0,-2 4 0,-1 1 1245,-3-10 0,-2 1 0,-1 2 0,-1-1-5,0 1 1,-2 1-1,0 0 1,-1 0 13,1 12 0,-1 0 0,-3-2-26,-3-3 0,-1-1 0,-2-2 0,0-7 0,-2-2 0,-1-1 140,-7 16 0,-4-5-244,1-9 1,-3-4-40,0-7 0,-1-3-106,-1-3 0,-2-1-40,-2-2 1,-3-1-102,-1 1 1,-1 0-882,-1-2 0,-1-2-707,-1-4 1,1-3-5885,-24 7 7862,6-15 0,26-6 0,10-3 0</inkml:trace>
  <inkml:trace contextRef="#ctx0" brushRef="#br0" timeOffset="194896">28662 11239 16342,'58'-23'876,"-21"11"1,4 1-746,9 4 1,7 2-1700,-5-1 0,4 0 0,2 0 1632,-5 2 1,1-1-1,3 1 1,0 0-292,-5 0 0,1 1 0,0-1 0,1 1 0,1-1 275,2 1 0,0 0 0,1 0 0,0 0 0,-1 0 1,0 0 0,0 0 1,-1 0-1,0 1 1,0-1-61,-1 1 0,0 0 1,-1-1-1,0 1 1,-1 0 152,10 0 1,-2 0 0,-1-1 0,-1 1-40,-5 0 1,-2 0-1,0 0 1,-2 1 10,7-1 0,-2 0 0,-4 0 34,8-1 0,-7 0 17,-14 1 0,-6 0 373,10-2 1340,-18 0-1660,-5 0 2045,-10 2-2263,-3 0 2145,-5 2-2908,-1 0-283,0 4-2023,3 5-6384,4 4 9453,4 1 0,-4-6 0,-1-4 0</inkml:trace>
  <inkml:trace contextRef="#ctx0" brushRef="#br0" timeOffset="195068">31879 11176 14404,'0'0'0</inkml:trace>
  <inkml:trace contextRef="#ctx0" brushRef="#br0" timeOffset="198323">24542 5029 22195,'38'-25'200,"-1"1"0,-2-1 0,-4 11-94,-7 26 17,-1 10-117,-6 19 27,-5 13-396,-6 10 237,-4-30 0,-2 0-210,1 0 0,-2-1 168,-2 27 29,-2-8 139,-3-14 0,1-14 219,3-12 175,2-11-361,8-19 532,7-11-565,10-23 16,-8 21 1,2-2-171,1-3 0,0-1 154,1-2 0,1 0-348,-2 2 1,1 2 400,-2 3 0,0 3-53,11-17-28,-6 23-22,-6 11 22,-4 27 362,-2 15-323,-2 24-8,-5-21 0,0 1 232,0 3 0,0-1-272,-1 1 1,-1-1-144,1-2 1,-1 0-594,3 24-605,-1-10-1294,6-13-1534,0-12 4206,6-12 0,-7-6 0,0-5 0</inkml:trace>
  <inkml:trace contextRef="#ctx0" brushRef="#br0" timeOffset="198506">25433 5252 23215,'-15'55'115,"-1"1"1,2-5 0,3-4-116,7 4-571,3-3-595,0-5-2396,1-7-1731,2-9 5293,4-13 0,-2-6 0,2-7 0</inkml:trace>
  <inkml:trace contextRef="#ctx0" brushRef="#br0" timeOffset="199024">25728 4904 21836,'49'0'289,"1"0"1,3-1 0,1-1-223,-5-1 0,2-2-1113,-8 0 0,1 0 1,2-1 1045,4-2 0,1 0 0,1-1 0,0 0 0,0 0 0,-2 0-13,-3 0 0,-2 0 0,-2 0 7,8-2 1,-4 0 364,-12 2 1,-4 1-573,14-6 79,-11 2 297,-4-2-639,-11 2-420,-7 0-823,-8 2 1690,-8-2-1545,-9 0 474,-6-2 752,-11 0 348,0 1 432,1 1 620,6 3 136,5 1 134,7 4-185,5 1-302,4 2-231,2 1-212,8 0-72,4 0-130,9 5-184,5 6 78,0 7-79,0 7 40,-5 6 11,-5 7-22,-8 6 10,-5 3-44,-9 4-506,-9-1-424,-12 4-756,6-25 0,-2-1-3230,0-1 1,0-1 4688,-4 1 1,2-2-1,-3 1 1,8-8-1</inkml:trace>
  <inkml:trace contextRef="#ctx0" brushRef="#br0" timeOffset="199522">28027 4566 20128,'-8'-36'216,"1"1"-1,-13-20-164,-7 51-40,-6 15 62,0 9-68,0 16 29,7 10 39,8 6-62,10 3-5,9 2 27,11-3 1,7-1-17,8-3-17,-1-4 0,-4-3 0,-9-4-62,-6-3 62,-13-4 67,-12-5-56,-15-5-11,-14-5-44,-5-8-763,2-4-1887,10-7-1563,12-9 4257,16-7 0,7 4 0,5 2 0</inkml:trace>
  <inkml:trace contextRef="#ctx0" brushRef="#br0" timeOffset="201172">28464 4702 22442,'-51'5'11,"1"0"0,3 2 0,7 5-11,4 32-50,7 2 44,10-4-55,9-4 5,6-7 56,10-9 56,7-10 106,7-6-78,8-6 0,1-10 79,1-4-96,-2-12 17,-3-2 5,-5 0-83,-4 1-6,-3 5 0,-3 6-168,-4 6-11,-1 6 67,-2 7 45,-1 10 61,3 9-190,1 8-124,12 17 230,1-17 90,7 5 34,-3-25 72,2-5 164,0-8-91,2-8-5,2-8-51,-1-10-45,2-2 113,-2-2-57,-3 3 34,-4 4-140,-7 6-28,-4 9-112,-4 5-22,-3 6 44,0 11 79,1 6-275,3 31 174,0-9 0,3 10 107,-1-21 5,1-10 22,2-7 73,4-7-55,5-5 100,6-9-6,4-6-89,5-9 44,-1-1 12,0 0-34,-6 4 1,-6 6-68,-8 5-140,-6 6 78,-5 4-72,-2 4-432,-2 14 252,0-1 123,1 8 1,3-12 190,1-4 39,5-5 6,5-2 11,4-4-51,4-4 1,3-4 78,0-1-78,-2 5 44,-2 3 24,0 6-69,1 7 34,0 5-39,5 6 0,1-1 79,6-7 5,25-12 45,-11-14-129,-16 1 0,-1-4-547,9-27 558,-4-10-11,-22 25 0,-1-2 20,-1 0 0,-2-2-18,-1 0 1,-2-1 115,6-29 21,-4 3 181,-3 13-320,-3 15-34,-2 15 34,-1 24 90,-1 32-65,0-2 0,0 5-481,0 19 0,0 6 458,0-16 0,0 3 0,0 1-1,0 1 1,0 0 0,0 0-2,0-4 0,0-1 0,0-2-112,-1 10 0,2-5-151,-1-12 0,0-3-169,1 17-347,0-10-672,-1-3-593,0-11 302,-4-13-930,1-11 583,-4-23 313,5-11 1127,0-23 649,6-13 514,1 24 0,2-1 250,2-5 1,2 0-31,4-4 0,2-1-164,2-1 1,0 0 280,1 1 1,1 2-113,0 2 1,0 3-9,0 4 0,0 2-348,-2 6 1,1 3 115,16-14-292,-2 15-196,-3 14-22,-3 9 1043,-4 18-1441,-8 10 950,-7 16-1241,-7 9 268,-16 1 222,-9 2 137,-16-4 73,-1-7 157,2-7-33,9-9 358,11-12 318,9-6-402,18-6-364,15-13-34,20-8-3,-15 3 0,2-3-149,3-2 0,1-3 150,0-3 0,2-5 0,-2 2-448,5-9 0,-2-1 461,-6 4 0,2-3 1,-5 1 30,-1-6 0,-5 0 50,-2-1 1,-3 1-70,-3 3 0,-3 1 201,-4 6 0,-2 1-28,0-15-191,-6 23 6,-11 12 229,-5 30-189,-12 13 10,-2 25 237,17-21 0,0 1-298,2 1 0,2 1 3,3 0 0,2 0-3,1-1 0,1-1 232,11 26-232,9-8 22,9-30 1,4-3 118,21 1-99,-14-12 0,0-6 42,16-18 33,-2-11-111,-6-15-285,-7-9 279,-8-6-12,-8-3-27,-11 4-90,-6 8 23,-11 13 617,-11 17-511,-12 12 156,-9 24-156,-1 11 5,5 20 96,11 6 136,10 3-109,18-2-55,16-5-73,19-9-241,15-8-20,-25-22 1,1-4-826,33 3-886,-6-7-1518,-12-10-6341,-15-5 9366,-16-5 1,-10 4 0,-6 3 0</inkml:trace>
  <inkml:trace contextRef="#ctx0" brushRef="#br0" timeOffset="202414">31792 4089 14908,'-21'50'625,"0"0"1,2-3-1,11-5-277,38 1-141,3-2 34,2 0-129,-2-3-17,-3 0-50,-8-3 5,-7-1 17,-8-1 68,-6-3 38,-12-1-10,-7-2 27,-14-4-5,-4-4 96,0-6 200,3-4 102,6-6 200,9-2-262,8-5-185,6-8-129,7-8-15,11-11-47,12-5-72,13-3-11,10 1-370,6 4 235,1 9 40,1 8-46,-7 10 6,-4 10 29,-10 12-47,-7 12 41,-11 11-107,-8 8 40,-6 0 111,-4 0-84,-2-5-72,-3-6-68,0-9 174,1-9-151,2-9-1389,2-5-2606,12-26 4202,19-30 0,-12 18 0,10-11 0</inkml:trace>
  <inkml:trace contextRef="#ctx0" brushRef="#br0" timeOffset="202538">32430 4225 14639,'0'0'0</inkml:trace>
  <inkml:trace contextRef="#ctx0" brushRef="#br0" timeOffset="203343">32632 4519 19871,'51'-10'-168,"-10"13"168,-42 33 0,-6 7 5,-2 2 96,-5 2-101,3-3 123,4-2 169,4-5-52,10-2 46,7-4-197,10-2-21,5-1-68,0-2-6,-4 0-5,-6-1 5,-10-1-22,-4-1 28,-10 0 95,-10-2 23,-10-2 11,-11-3-124,-3-6 35,0-5-40,7-3-17,7-6-34,13-7-212,6-9 22,19-11 124,10-7-23,19-8-422,-15 21 0,2 0 590,2-2 0,0 0-28,2 0 0,0 0-78,-2-1 1,0 1 222,-1 1 1,-3 0 25,-2 0 0,-2 0 299,15-24-247,-11 2 146,-10 3-195,-10 1-169,-4 7 7,-7 4 1046,-6 10-1153,-8 9 567,-7 8-467,-7 12-5,0 11 0,-1 13 115,8 12-120,10 3-46,7 3-106,17-3 96,11-5 61,15-7 61,10-11 40,6-11-28,2-6 112,-1-12-68,-4-8-10,-5-11-34,-5-7-68,-5-6 29,-6 1-1,-5 0-33,-5 5 6,-6 8-6,-1 7-134,-4 9-40,1 5 51,2 7 117,6 8 1,3 10 5,5 12 5,3 8-5,2 5-5,-2 4-35,-5 1-408,-10 2-997,-11 0-867,-24-23 1,-9-2-2406,-1 1 1,-6-2 4716,-2-7 0,-5-1 0,5-2 0,5-1 0,4-2 0,-30 5 0</inkml:trace>
  <inkml:trace contextRef="#ctx0" brushRef="#br0" timeOffset="204062">22479 5325 21343,'23'-39'444,"1"-1"1,-3 4 0,-1 6-19,0 14-79,-2 3-45,-7 3-83,-3 5-214,-5 2-5,-2 2-1383,-1 1 721,0 3-1051,0 0-2342,0 3-5165,0-4 9220,8-1 0,-6-1 0,6 0 0</inkml:trace>
  <inkml:trace contextRef="#ctx0" brushRef="#br0" timeOffset="204567">25890 5468 24060,'26'33'-1226,"-5"11"-757,-29-5 0,-7 4-2933,2 1 1,-3 0 4028,-12 8 1,-1-3-1,-1 6 1,2-17-1</inkml:trace>
  <inkml:trace contextRef="#ctx0" brushRef="#br0" timeOffset="205041">24277 6241 20991,'21'-42'642,"-1"0"0,0 4 1,1 8-458,13 15-29,3 7-150,2 10 50,0 14-56,-3 12-269,-4 16-112,-7 7-173,-7 4-57,-6 0 73,-6-7-145,-4-9 577,0-12 106,1-13 134,5-8 258,5-21 84,7-10 6,5-20 6,5-9-752,-14 24 0,0-1 468,1 0 1,0 1-270,0 0 1,0 1 254,16-20-186,-3 12 52,-2 14-56,-3 12 0,-3 14 829,-2 17-829,-3 14 0,-5 16-264,-3 7-325,-6 4-296,-1-2-756,-2-5-1148,0-8-918,0-9 3707,0-12 0,0-12 0,0-8 0</inkml:trace>
  <inkml:trace contextRef="#ctx0" brushRef="#br0" timeOffset="205310">25329 6190 22783,'35'10'56,"0"1"0,23 14-112,-46 16-33,-5 1-74,-5 1 158,-7-4-23,-2-6 28,-5-8 173,4-7 152,3-11 90,10-3-208,15-4-207,20-7-387,23-1-554,-24 0 0,1-1-742,9 0 0,0 0-2107,-2 1 1,-1-1 3789,1 1 0,-4 0 0,4-1 0,-17 3 0</inkml:trace>
  <inkml:trace contextRef="#ctx0" brushRef="#br0" timeOffset="208172">21178 13776 22004,'-1'52'229,"-1"0"1,1-1 0,-1-10 0,1 0-428,1 14 0,0 6 1,0-9-924,0 9-1052,1-10-913,4-14 812,4-15-913,14-17-997,2-21 4184,9-12 0,-17 7 0,-2 2 0</inkml:trace>
  <inkml:trace contextRef="#ctx0" brushRef="#br0" timeOffset="208353">21401 14071 14101,'14'-50'2057,"0"0"1,-1 6 0,-2 6-1089,-4 8-628,-2 16-190,-4 11 472,0 21-214,-1 14-118,0 20-286,-2 11 20,0-28 0,0 0-364,-1 1 1,0 0 279,0 1 1,-1-1-206,1-2 1,1-1-750,-2 30-1647,0-11-1026,0-12-1069,-2-15 4755,-1-13 0,4-8 0,0-4 0</inkml:trace>
  <inkml:trace contextRef="#ctx0" brushRef="#br0" timeOffset="208621">20866 13743 23411,'49'-13'237,"1"-1"0,5 2 0,0 2-204,-9 7 1,1 3-942,8-3 1,2 0 929,-3 1 1,-1 0 2,-2-2 0,-2 0-25,-2 0 0,-1-1 3,-9 0 0,-2 0 582,24-6-585,-20 2 123,-19 0-660,-10 4-594,-8 2-752,-9 2-1054,-10 6-3230,-5 4 6167,-8 4 0,15-4 0,3-3 0</inkml:trace>
  <inkml:trace contextRef="#ctx0" brushRef="#br0" timeOffset="208996">21452 13173 21377,'-38'9'149,"0"0"1,2 2-1,5 4-143,3 33-1,3-1 6,-1-4 40,7-10 44,4-10 158,9-12-141,4-13-6,11-16 29,4-12-23,10-11 95,0-4-73,1 0 1,-2 5 89,-4 7-180,-2 10-38,-4 11-12,2 7-22,2 15 28,6 8-554,5 15-584,6 9-704,-13-15 1,0 0-666,0 1 1,-1-1 2506,3 2 0,-2-2 0,2 4 0,-6-11 0</inkml:trace>
  <inkml:trace contextRef="#ctx0" brushRef="#br0" timeOffset="209487">22154 14202 23870,'45'-21'-290,"0"-1"1,-2 4 0,-2 4-1862,15 11-2677,1 8-1261,-7 6 6089,-9 5 0,-19-3 0,-10-5 0</inkml:trace>
  <inkml:trace contextRef="#ctx0" brushRef="#br0" timeOffset="209621">22236 14409 20980,'52'-7'-660,"0"0"1,0 0-1,-3 0 1,0 1-1,-7 1 1,9 0-1,-12 2 1</inkml:trace>
  <inkml:trace contextRef="#ctx0" brushRef="#br0" timeOffset="210272">23584 14200 22151,'-2'-41'522,"0"-1"1,1 4 0,5 6-305,12 9-67,9 2-50,4 8-23,2 5-78,3 5-5,-2 13 5,-2 10-45,-2 17-106,-6 12-140,-6 7-470,-8 4 324,-4 1-56,-4-4 123,-2-4 247,-3-12 101,-2-8 22,-1-12 173,2-11 237,4-5-142,1-10 235,4-10-357,7-13 89,8-13-132,4 3 1,2-2-76,-3 8 0,1 0-304,7-11 1,1 2 272,-7 13 0,0 4-19,19-17-12,-5 15 23,-5 14-84,-6 17 95,-7 17 0,-3 18-56,-7 17-810,-5 8 650,-3-30 1,0 0-463,-1 31-122,0-4-1995,0-5-1316,0-11 4111,0-10 0,0-18 0,0-9 0</inkml:trace>
  <inkml:trace contextRef="#ctx0" brushRef="#br0" timeOffset="210444">24587 14336 23455,'-6'38'-140,"0"0"0,0-2 0,1-2-1154,4 9-2767,0-1 4061,3 3 0,-1-21 0,1-3 0</inkml:trace>
  <inkml:trace contextRef="#ctx0" brushRef="#br0" timeOffset="210692">24986 14006 23948,'-11'48'84,"0"0"0,0 1 0,1-3 0,1-1 0,3-2-84,4 4 0,4-2-664,-2 0 1,0 0 486,0-2 1,0-2-244,0-3 0,0-1-751,-1 25-994,0-15-641,0-15 1096,1-16-2104,0-20 3814,2-14 0,-1 3 0,1-1 0</inkml:trace>
  <inkml:trace contextRef="#ctx0" brushRef="#br0" timeOffset="210920">24954 14204 13368,'0'-50'2233,"0"0"0,1 2 0,1 1-733,3-18-541,6 6-461,5 12-145,5 13-202,7 11-84,5 12-39,5 6-28,2 16-44,0 8-208,-7 15-73,-7 10 90,-11 4-1,-8 3-66,-14-2-1,-11-5-179,-14-4-1042,0-15 1,-3-2-2235,-16 7 3758,17-12 0,2-3 0,9-5 0,9-5 0</inkml:trace>
  <inkml:trace contextRef="#ctx0" brushRef="#br0" timeOffset="211120">25358 14222 22341,'-13'58'375,"1"1"0,0-3 1,4-4-376,8 12-1435,4-1-1108,0-4-1725,8-10-5563,-1-12 9561,6-16 0,-8-11 0,-1-8 0</inkml:trace>
  <inkml:trace contextRef="#ctx0" brushRef="#br0" timeOffset="211303">25794 14304 23108,'60'-11'-596,"-1"0"1,-4 1-1,-2 1-1121,-17 5 1,-3 1-8115,29-5 9787,-9-6 0,-25 8 0,-12 0 0</inkml:trace>
  <inkml:trace contextRef="#ctx0" brushRef="#br0" timeOffset="211497">26057 14077 23439,'-26'41'532,"3"6"-532,18 10-1503,1 7 718,3-30 1,1 0-1221,-1 3 0,1 0-3495,5 29 5500,2-5 0,0-29 0,-1-14 0</inkml:trace>
  <inkml:trace contextRef="#ctx0" brushRef="#br0" timeOffset="211895">26518 14073 23478,'32'22'-168,"0"0"0,-4 0 0,-6 2-504,-14 23 21,-5-1 24,-1-6 207,-2-5 230,0-12 190,0-6 392,0-11-51,0-3 18,6-12-107,5-5-11,9-12 79,5-7 10,4-3 0,1-2-61,1 3-39,-3 5-79,-2 9-151,-6 10-34,-5 6 34,-2 17-67,-4 8-286,-3 16-358,-4 8-762,-1 4-2196,-1 7-459,0-5 4128,0-2 0,0-23 0,0-9 0</inkml:trace>
  <inkml:trace contextRef="#ctx0" brushRef="#br0" timeOffset="212172">27038 14394 22923,'35'-28'48,"1"0"1,-4 5 0,-6 12-284,-13 30-191,-6 11 5,-3 5-10,-4 1 280,-9-1 50,-3-3 101,-7-4-11,0-8-34,7-6 45,4-5 163,9-6-163,18-1-34,14-3-1030,21-7-686,-17-1 0,2-3-143,0-2 0,1-2 1893,4-4 0,-3 0 0,5-2 0,-14 4 0</inkml:trace>
  <inkml:trace contextRef="#ctx0" brushRef="#br0" timeOffset="212389">27731 14062 23584,'-26'44'130,"1"1"1,2-1 0,5-1-131,6 23-419,7-33 1,1 1-360,-2 29-472,3-5-816,2-9-925,1-11-18,0-10 836,3-14-2168,3-7 4341,3-15 0,-3 6 0,-1-6 0</inkml:trace>
  <inkml:trace contextRef="#ctx0" brushRef="#br0" timeOffset="212622">27655 14262 15793,'3'-55'1788,"0"-1"0,1 5 1,0 3-825,6-6-275,1 4-314,6 5 10,2 7-380,4 7-5,5 11 64,1 9-417,2 7 201,-2 16-72,-4 7 52,-6 18 20,-8 7-116,-5 4 195,-13 1-107,-9-2-263,-11-1-951,-9-4-1726,-5 1-1282,1-4 4402,6-4 0,15-16 0,9-7 0</inkml:trace>
  <inkml:trace contextRef="#ctx0" brushRef="#br0" timeOffset="212954">27960 14320 20442,'49'14'0,"1"0"0,-5-1 0,-8 4-190,-11 14 66,-12 4-77,-6 2 201,-14 0 50,-10-1 426,-9-1 106,-6-6 57,3-4-275,9-7 157,8-3 34,7-8-348,18-3-207,10-3-370,20-1-790,12 0-911,3-2-2510,5-2-1468,-9 0 6049,-10-1 0,-21 3 0,-12 1 0</inkml:trace>
  <inkml:trace contextRef="#ctx0" brushRef="#br0" timeOffset="213470">23782 15499 20722,'58'-29'535,"0"1"0,-15 9 0,1 1 0,1 4-364,2 5 1,1 3 0,2 1-1616,11-3 0,3 1 1,2 0 1517,-9 3 0,2-1 0,2 1 0,0-1-348,-8 2 0,1-1 0,1 1 0,1 0 1,-1 0 283,3 0 0,0 0 0,1 0 0,0 0 0,0 0-124,3 1 1,0-1 0,1 0 0,-1 0-1,1 0 115,-1 0 0,1-1 0,-1 1 1,1-1-1,0 1 0,-1-1 0,1 0 0,0 0 0,-1 0 1,0 0 7,-2 0-1,0-1 1,-1 0 0,0 0 0,-1 0-8,-3 0 0,0 1 0,0-1 1,-2 1-1,0-1-261,8-1 0,-2 1 1,-1-1-1,-1 0 278,8-1 1,-3 1 0,-2-1 173,-11 1 1,-2 0-1,-4 0-145,5-1 1,-6 0 1509,14-3-1288,-24 1 2177,-12 3-2356,-4-1 2786,-8 4-2876,-2 1 466,-4 1-1070,2 1-1188,-1 11-3927,1 1 5719,-2 11 0,-1-11 0,-1-3 0</inkml:trace>
  <inkml:trace contextRef="#ctx0" brushRef="#br0" timeOffset="214170">24203 15746 21405,'42'-36'664,"-1"0"1,-2 4 0,-2 7-463,9 17-118,-1 11 34,-3 16-107,-8 15-6,-8 17-1512,-11 9 1333,-8 5-50,-10 1-62,-8-2 1,-6-4 100,-5-10 45,3-9 480,5-13-284,7-11 196,3-10 0,8-10 707,10-13-808,10-14 51,13-17-308,-14 19 1,1-1 164,2-1 0,0-1-20,2 1 0,1 2 6,-2 1 0,0 3 5,25-15-64,-7 17 14,-7 10-39,-9 14 39,-9 14-61,-7 12-163,-7 13-415,-2 7-308,-3 2-1097,-1 2-1300,2-3-3405,1-7 6749,4-8 0,-3-17 0,0-7 0</inkml:trace>
  <inkml:trace contextRef="#ctx0" brushRef="#br0" timeOffset="214354">25277 16025 23315,'-10'61'-425,"0"-2"-601,3-12-1942,1-3-858,4 0-1231,0-8 5057,7-8 0,-3-13 0,4-9 0</inkml:trace>
  <inkml:trace contextRef="#ctx0" brushRef="#br0" timeOffset="214538">25799 16009 23282,'44'-35'235,"0"0"0,-1 3 0,-1 7-291,19 8-1182,2 5-135,-2 1-1881,-8 2-27,-19 0-1536,-14 0 4817,-15 2 0,-5 3 0,0 2 0</inkml:trace>
  <inkml:trace contextRef="#ctx0" brushRef="#br0" timeOffset="214721">26091 15762 23819,'-7'-30'376,"2"6"-343,2 35-33,-2 9-5,-3 17-225,-2 12-800,-1 9-1431,0 6 363,7-29 1,0 1-7721,-3 30 9818,3-4 0,2-29 0,2-14 0</inkml:trace>
  <inkml:trace contextRef="#ctx0" brushRef="#br0" timeOffset="-214376.73">26565 15561 24228,'39'19'-17,"-1"-1"0,-3 2 1,-7 4-427,-10 39-357,-9 0-1010,-4-4 1103,-5-8 480,-5-9-98,-1-10 516,-3-11 39,3-11 257,3-6-145,3-12 777,7-8-733,6-14 40,12-11 94,9-7-167,5-4-311,1 1 210,0 3-101,-6 12-134,-6 13-17,-7 11-45,-7 16-28,-3 16-251,-5 14-113,-3 15-347,-2 7-639,-1 3-2457,-3 3-181,-2-6 4139,-5-6 0,4-24 0,1-10 0</inkml:trace>
  <inkml:trace contextRef="#ctx0" brushRef="#br0" timeOffset="-214087.73">27278 15777 22772,'36'18'-400,"-1"-1"1,-3 0-1,-9 4-82,-20 25 270,-10 1 172,-8-1 40,-9-5 191,-3-8 111,3-9-16,7-6 173,8-9 46,7-4-281,18-4-224,12-1-510,22-7-863,15-3-1224,-20-3 0,1-3-663,0 1 0,0-2 3260,6-4 0,-3 1 0,4-2 0,-16 5 0</inkml:trace>
  <inkml:trace contextRef="#ctx0" brushRef="#br0" timeOffset="-213962.73">28002 15951 13200,'0'0'0</inkml:trace>
  <inkml:trace contextRef="#ctx0" brushRef="#br0" timeOffset="-207215.73">20516 8957 17389,'-38'46'3327,"11"-10"-2599,43-50-78,15-10-171,12-11 0,4-6-303,-6 6 1,1-1-628,-2 2 0,2-2 0,-2 1 563,8-7 0,-2 2-23,0 0 1,0 1-70,-3 3 0,-1 2-20,-4 4 0,-2 3-42,-4 4 0,-2 2-85,17-7-1099,-15 14-1782,-16 13 3008,-11 31 0,-6-18 0,-2 17 0</inkml:trace>
  <inkml:trace contextRef="#ctx0" brushRef="#br0" timeOffset="-203572.73">1401 3059 18257,'29'50'742,"-12"-16"1,-2-2-637,1 10 146,2 8 96,-7-26 290,3-12 219,6-6-420,14-21-190,14-11-158,-12 0 1,2-4-1032,10-7 1,3-4 1000,-14 12 1,1-1 0,1 0-30,2-3 0,0-1 0,-1 2-29,-2 1 1,-2 1 0,-1 1 57,12-12 0,-1 2-421,-5 2 1,-2 1 377,-4 2 1,-2 1-9,-3 3 1,0-1-9,-1 0 0,-2 1-62,4-5-72,-7 7 61,-20 22 1481,-3 6-2030,0 0 610,0 0-2648,4 16-5140,1 2 7800,0 13 0,-2-14 0,-3-4 0</inkml:trace>
  <inkml:trace contextRef="#ctx0" brushRef="#br0" timeOffset="-173068.73">17983 2745 8965,'-55'-31'-118,"29"14"6,82 38-177,-23-8 1,3 1 33,8 2 0,-3 0 0,4 1 0,-10-6 0</inkml:trace>
  <inkml:trace contextRef="#ctx0" brushRef="#br0" timeOffset="-170888.73">12816 4124 6137,'0'0'0</inkml:trace>
  <inkml:trace contextRef="#ctx0" brushRef="#br0" timeOffset="-166459.75">12638 6495 9206,'-36'-7'-616,"0"0"0,-5-3 616,79 9 0,-14 0 0,11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07:52:59.170"/>
    </inkml:context>
    <inkml:brush xml:id="br0">
      <inkml:brushProperty name="width" value="0.09071" units="cm"/>
      <inkml:brushProperty name="height" value="0.09071" units="cm"/>
      <inkml:brushProperty name="color" value="#FF0000"/>
    </inkml:brush>
  </inkml:definitions>
  <inkml:trace contextRef="#ctx0" brushRef="#br0">1406 1919 17697,'-2'-63'1303,"0"1"0,0 12 1,1 5-828,2-17-33,-1 30-348,1 9-95,-6 11-62,-7 6-38,-11 19-74,-12 10 28,-6 20-127,18-18 1,2 2 235,0 1 1,2 2 31,-11 26-85,12-2 79,10-6-124,11-3-5,13-5 135,12-1-203,14-1 174,6 1 29,-2 4-96,-4 0-90,-13 2-139,-13 1 330,-14-3 134,-23-1-38,-12-4 207,-17-6-158,-7-9-33,1-9 230,6-7 12,11-13-86,14-12-268,12-16-112,18-19 87,5 22 0,4-1-244,6-5 1,4 1 175,7-3 1,2 2-635,4 0 0,2 3 660,1 1 0,1 4-3,-1 4 0,0 3 149,-3 6 0,-1 4-250,5 4 1,-2 7 86,11 13-84,0 15 117,-33 15 1,-7 5 50,-7 2 33,-2-2-33,0-4 0,0-8-67,4-7 67,-1-10 828,6-9-441,0-6 1346,6-16-1329,0-8-315,0-19 29,0-11-6,-3-7-381,-2-4 353,0 2-45,0 4 12,1 7-51,0 9-39,3 9-40,1 9 29,3 9-85,1 7 79,1 8 202,3 12-146,-3 11-73,1 17 124,-5 14-310,-9-24 0,-1 3 259,-2 2 0,-1 2-25,-2 1 0,0 0 2,-1 1 0,0 0-159,-1-2 0,0 0-263,0-2 0,0-2-1151,0 27-1227,3-13 2017,2-14 1,-1-17 0,0-8 0</inkml:trace>
  <inkml:trace contextRef="#ctx0" brushRef="#br0" timeOffset="303">2359 1404 20151,'16'32'212,"-1"-1"1,10 27-213,-21-21-17,0-5 12,0-7 5,2-9 151,4-7 202,3-9-107,8-15-117,7-9 61,6-16-145,4-3 45,-3-2-90,-4 11-224,-9 11-482,-7 12-324,-9 24-679,-3 17 381,-5 4 1,-2 5-2545,-2 1 0,-1 2 3872,-4 11 0,0-2 0,-4 4 0,2-14 0</inkml:trace>
  <inkml:trace contextRef="#ctx0" brushRef="#br0" timeOffset="617">1003 2946 20151,'62'-14'161,"1"0"0,0 0 1,-13 4-1,1-1 1,2 1-1,4-1-131,-4 2 1,5 0 0,2 0 0,0 0 0,0 1 0,-5-1-1237,13 0 1,-5-1 0,1 1 0,3 0 1235,-12 1 1,3 0 0,1-1 0,-1 1 0,-3 0 0,-5 1 15,14-2 1,-6 1 0,-3-1 71,-6 1 0,-1 0 0,-4 0 466,7-2 0,-4 0-74,16-8 885,-21 2-1126,-16-2-230,-2-1-341,-10-8 2322,-4 8-4003,3-4-4134,-1 11 6117,12 0 0,-13 7 0,1 0 0</inkml:trace>
  <inkml:trace contextRef="#ctx0" brushRef="#br0" timeOffset="1267">6201 2059 22060,'14'-36'347,"0"0"1,9-20-465,-23 61 117,-3 26 207,-9 32-2027,3-13 1,-2 4 1819,2-11 0,0 1 0,-1 2-97,0 0 0,0 1 0,1-1-94,-2 19 1,2-3-734,2-13 0,2-4-659,1-9 1,4-4-3883,8 12 5465,6-16 0,-4-12 0,1-11 0</inkml:trace>
  <inkml:trace contextRef="#ctx0" brushRef="#br0" timeOffset="1467">6513 1852 21455,'0'62'375,"0"-1"1,0 0 0,0-3-326,0-14 1,0-1-756,0 3 1,0 0 634,0-1 0,0 1-286,0-3 0,0 0-630,0-3 1,-1-1-784,-4-5 0,-2-1-3138,-7 18 4907,-12-16 0,12-19 0,3-9 0</inkml:trace>
  <inkml:trace contextRef="#ctx0" brushRef="#br0" timeOffset="1617">6112 2507 20582,'53'-22'-165,"1"0"1,0 1 0,-1 3-1567,-3 10 1,1 3-3186,-2-1 1,1 1 4678,5 0 0,-4 2 0,4 0 0,-18 1 0</inkml:trace>
  <inkml:trace contextRef="#ctx0" brushRef="#br0" timeOffset="1888">6833 2511 19960,'-11'53'153,"0"0"0,0-6 1,5-4-82,17-4-72,4-8 118,13-7-40,3-9 281,2-8-85,-1-7 163,-4-12-11,-7-10-107,-4-10 40,-10-8-102,-3-4-161,-10 0-96,-8 4-891,-23 2-980,1 20-2666,-11 10 4537,19 20 0,12-3 0,8 1 0</inkml:trace>
  <inkml:trace contextRef="#ctx0" brushRef="#br0" timeOffset="2062">7662 2092 15832,'0'0'0</inkml:trace>
  <inkml:trace contextRef="#ctx0" brushRef="#br0" timeOffset="2216">7738 2498 16000,'32'-24'0,"-1"0"0,20-15 0</inkml:trace>
  <inkml:trace contextRef="#ctx0" brushRef="#br0" timeOffset="2475">8883 2159 24665,'-10'47'-43,"0"1"0,0 0 0,1 0-178,0-2 0,2-1-1001,0 1 0,2-1 485,0-3 1,1-1-3090,1 25-3805,10-17 7631,5-25 0,-2-11 0,0-12 0</inkml:trace>
  <inkml:trace contextRef="#ctx0" brushRef="#br0" timeOffset="2667">9064 2141 23887,'-7'48'61,"0"-1"1,1-2-1,1 0-621,7 3 0,1-2-538,0-11 0,0 0-650,2 8 1,1-3-2241,2 4 4043,-3-14 0,-2-14 1,-3-9-1</inkml:trace>
  <inkml:trace contextRef="#ctx0" brushRef="#br0" timeOffset="2842">8645 2133 23523,'40'-22'37,"1"0"1,-1 0 0,20-8 0,-2 5-573,-14 14 0,-1 5-2334,8 1 0,0 1 258,-4 1 1,-1 1 2610,1 4 0,-4 1 0,3-2 0,-17 4 0</inkml:trace>
  <inkml:trace contextRef="#ctx0" brushRef="#br0" timeOffset="3034">9416 2645 21461,'-6'42'362,"1"0"1,0 9-1,2-3-1449,2 5-725,1-18 0,2-1-8019,4 6 9500,6-8 0,-5-16 0,1-8 1</inkml:trace>
  <inkml:trace contextRef="#ctx0" brushRef="#br0" timeOffset="3225">9995 2237 24071,'47'-32'-1395,"0"0"1,3 4 0,-1 7-1292,-15 17 0,0 3 2686,1 1 0,-2 0 0,2 0 0,-13 0 0</inkml:trace>
  <inkml:trace contextRef="#ctx0" brushRef="#br0" timeOffset="3368">10064 2427 20739,'48'-2'-1944,"0"1"0,-1 0 1,-1-1-1,-2 0 1,0-1 1745,17-3 0,-6-1 0,7 0 0,-16 0 0</inkml:trace>
  <inkml:trace contextRef="#ctx0" brushRef="#br0" timeOffset="3583">11093 2072 23254,'-6'48'-168,"0"0"0,0 0 0,2-1-424,4-9 1,0 0-1502,0 0 0,0 0 247,2 0 1,1-2-3308,5 27 5231,7-13 1,-6-24 0,-1-13 0</inkml:trace>
  <inkml:trace contextRef="#ctx0" brushRef="#br0" timeOffset="3767">11428 2231 23276,'-5'33'-740,"1"1"1,-3 28-997,5-15-1501,-4-9-1227,-1-9 4464,-6-14 0,7-7 0,0-7 0</inkml:trace>
  <inkml:trace contextRef="#ctx0" brushRef="#br0" timeOffset="3967">10842 2035 24503,'59'-31'-501,"0"1"1,-2 2 0,0 7-892,-7 16 0,-1 6-3524,-1-2 1,-1 2 4595,1 2 0,-4 1 1,4 0-1,-17 3 0</inkml:trace>
  <inkml:trace contextRef="#ctx0" brushRef="#br0" timeOffset="4592">11615 2543 22722,'40'-9'-17,"0"0"0,-4 3 0,-5 5-263,-7 16-28,-9 12 56,-7 10 179,-10 6 45,-12 2 28,-7 1 145,-10-8 85,2-5 202,4-8 83,9-9 236,7-7-158,9-5-257,18-3-196,15-5-140,24-5-219,-21 1 1,2 0-763,3-1 1,1-1-57,4-1 1,-1 1-1678,-4 0 1,-2 2 2713,-4-1 0,-3 2 0,3-1 0,-16 3 0</inkml:trace>
  <inkml:trace contextRef="#ctx0" brushRef="#br0" timeOffset="5976">13482 2329 21943,'-7'54'183,"0"1"0,-1-2 0,-3-3-239,-1-14 0,-4 1-2917,-13 19 1,-6 3 2972,-2-4 0,0-3 0,7-6 0,2-5 0,5-14 0,0 0 0</inkml:trace>
  <inkml:trace contextRef="#ctx0" brushRef="#br0" timeOffset="6252">14612 1687 23937,'-7'50'37,"1"1"0,0-1 1,0 1-1,0 2 1,1-2-1,1 1-142,-1 12 1,2 2-1,0-7-1617,2-2 1,1-6 1040,0-10 1,2-3-3146,14 19 4017,16-13 1,-10-20 0,4-5 0</inkml:trace>
  <inkml:trace contextRef="#ctx0" brushRef="#br0" timeOffset="6438">14964 1836 24155,'0'52'65,"0"0"1,0 0-1,0-2-295,0-8 1,0-1-768,0 1 1,0 1-24,0-2 1,0 0-1121,0 0 1,0-2-2460,-2-5 1,-1-1 4598,-7 21 0,2-26 0,0-13 0</inkml:trace>
  <inkml:trace contextRef="#ctx0" brushRef="#br0" timeOffset="6582">14547 2277 23495,'49'-19'-1402,"1"-1"1,-1 0-1,-4 2 1,-1 0 0,-2 6 1401,5 10 0,-5 4 0,5-2 0,-14 0 0</inkml:trace>
  <inkml:trace contextRef="#ctx0" brushRef="#br0" timeOffset="6972">15385 2462 23707,'-33'-17'-20,"-1"-1"1,-28 1 19,21 55-5,2 11-454,5 1 207,11 1-84,11-7 210,7-8 126,17-12 137,7-11 26,14-7-57,7-13 62,2-8-73,0-10-89,-5-6 55,-3 0-16,-10 4 223,-5 7-268,-8 8-257,-3 7 106,-4 7 5,4 11-347,1 8-801,8 12-2672,15 1 3966,-2-16 0,0-3 0,4 2 0,9-4 0</inkml:trace>
  <inkml:trace contextRef="#ctx0" brushRef="#br0" timeOffset="7902">16465 2021 23808,'14'-44'-7796,"1"22"7796,-2 56 0,-5-12 0,0 8 0</inkml:trace>
  <inkml:trace contextRef="#ctx0" brushRef="#br0" timeOffset="8052">16448 2467 13273,'41'-24'0,"0"1"0,-7 4 0,-1 0 0</inkml:trace>
  <inkml:trace contextRef="#ctx0" brushRef="#br0" timeOffset="8270">17363 1854 23198,'-7'48'-406,"-1"1"0,1-1 1,0-2-1,1 1 1,1-3-1413,1 6 1,2-2-3013,0-1 0,1 0 4830,1-3 0,0-3 0,0 4 0,0-18 0</inkml:trace>
  <inkml:trace contextRef="#ctx0" brushRef="#br0" timeOffset="8468">17666 1988 24234,'-11'55'11,"3"5"-202,7-26 1,1 0-718,0 2 0,0 0-523,1-1 0,-2-2-2764,-3 28-5582,-4-15 9777,-6-16 0,5-16 0,0-9 0</inkml:trace>
  <inkml:trace contextRef="#ctx0" brushRef="#br0" timeOffset="8638">17198 1883 24598,'28'-39'82,"-1"0"0,8 2 0,4 9-141,0 19 1,5 6-1583,5-1 0,6 2 1,-3 1-534,8 3 1,1 3 2173,3 2 0,5 3 0,-11-1 0,-20-1 0,-5 0 0,6 4 0,0 0 0</inkml:trace>
  <inkml:trace contextRef="#ctx0" brushRef="#br0" timeOffset="8803">18058 2300 20520,'-3'52'440,"0"0"1,0-2 0,1-4-856,2 9-2707,0 6 3122,4-27 0,0-1 0,-2 5 0,6-3 0</inkml:trace>
  <inkml:trace contextRef="#ctx0" brushRef="#br0" timeOffset="8984">18529 2052 23965,'47'-21'-599,"0"0"1,0 0 0,2 1 0,0 2 0,-4 6-1973,2 11 0,-3 5 2571,3 1 0,-4 1 0,6 2 0,-20 1 0</inkml:trace>
  <inkml:trace contextRef="#ctx0" brushRef="#br0" timeOffset="9151">18593 2389 22839,'52'-14'-723,"0"1"1,0 0-1,-2-1-1033,-6 0 1,-1 0-3161,-1 1 1,-1-1 4829,0-1 1,-3 0-1,3 0 1,-15 4-1</inkml:trace>
  <inkml:trace contextRef="#ctx0" brushRef="#br0" timeOffset="9390">18805 1794 20179,'0'-45'1292,"0"1"0,0 3 0,0 6-716,0 6-542,0 14-23,0 11-11,0 26 0,-1 26-6,-1-6 1,1 5-795,-1 15 0,1 5 768,0-17 0,0 2 0,0 1-144,0 0 1,1 1 0,0-1-271,0-3 0,0-2 0,0-1-459,0 9 0,0-3-991,0-8 0,0-3-6949,0 21 8845,4-7 0,-3-27 0,3-10 0</inkml:trace>
  <inkml:trace contextRef="#ctx0" brushRef="#br0" timeOffset="9608">19429 1892 24004,'-2'53'-502,"0"-1"0,0 0 0,2-2-893,2-10 0,2-1-1010,-1 2 1,1-1-646,0-5 1,-1 0 3101,5 22 0,-4-28 1,-1-13-1</inkml:trace>
  <inkml:trace contextRef="#ctx0" brushRef="#br0" timeOffset="9801">19709 2028 23769,'5'-63'314,"-1"27"-314,-9 64 0,0 22-79,-6 15-912,7-30 1,0 1 435,0 1 1,0-1-499,1-1 0,1 0-2959,0 27-1937,0-11 5949,2-16 0,0-17 0,0-10 0</inkml:trace>
  <inkml:trace contextRef="#ctx0" brushRef="#br0" timeOffset="9974">19306 1928 23259,'50'-25'-770,"-1"0"1,-1 3 0,-1 5-1161,-5 15 1,-1 5-2987,-1 1 1,0 1 4747,3 1 1,-3 1 0,3 3 0,-13-1-1</inkml:trace>
  <inkml:trace contextRef="#ctx0" brushRef="#br0" timeOffset="10284">19990 2317 21175,'50'-11'80,"0"-1"1,-4 0-1,-8 5-466,-11 16-45,-8 8 380,-10 14-49,-6 9 100,-14 4 67,-7 1 157,-10-2 263,-2-5-123,5-9-28,7-7 124,9-9 111,16-6-353,18-4-218,20-3-1013,21-2-873,-20-4 1,2-1-935,1-1 0,0-1 2820,6-5 0,-3 1 0,5-2 0,-17 4 0</inkml:trace>
  <inkml:trace contextRef="#ctx0" brushRef="#br0" timeOffset="10426">20946 2592 10175,'0'0'0</inkml:trace>
  <inkml:trace contextRef="#ctx0" brushRef="#br0" timeOffset="12040">1308 4334 23030,'1'54'371,"0"0"1,0 9-1,2 2-356,0-16 0,2 2 0,0-1-1583,-2 1 0,0 1 0,0-1 1536,-1-5 0,0 0 1,-1-2-191,1 9 1,-2-5 238,1-8 1,-2-4-1530,1 17-1972,-6-10-1014,-4-10 4498,-6-16 0,6-7 0,3-10 0</inkml:trace>
  <inkml:trace contextRef="#ctx0" brushRef="#br0" timeOffset="12310">1274 4372 23679,'35'-39'179,"-1"0"0,1 2 1,2 8-177,-1 16 0,2 6-448,2-2 1,1 2 444,-1 2 0,1 1-112,-1 0 0,-2 3-6,-3 5 1,-2 4-236,19 14 223,-20 19-5,-16 13-55,-30 10-48,0-28 1,-4-1 164,-8 2 0,-4 0-132,-3-1 1,-1 0-286,-1-1 0,0-2-1104,2-1 1,2 0-611,4-5 0,2 0 2204,-12 14 0,19-18 0,10-12 0</inkml:trace>
  <inkml:trace contextRef="#ctx0" brushRef="#br0" timeOffset="12566">2016 4989 22447,'-17'45'-290,"0"1"1,1-2 0,2 0-1476,6-8 1,2-1-3152,0-1 1,1 0 4284,-2 30 0,4-30 1,2-13-1</inkml:trace>
  <inkml:trace contextRef="#ctx0" brushRef="#br0" timeOffset="12806">2602 4554 24267,'64'-19'-3277,"-1"-1"0,-5 2 0,-5 5 3081,12 12 0,-31 1 1,-12 0-1</inkml:trace>
  <inkml:trace contextRef="#ctx0" brushRef="#br0" timeOffset="12948">2611 4895 21864,'44'-9'-2458,"0"0"0,0 0 1,16-4-1,-4 1 1853,-16-1 1,-5 1-1,4 0 1,-13 3-1</inkml:trace>
  <inkml:trace contextRef="#ctx0" brushRef="#br0" timeOffset="16677">4438 4298 21786,'-38'24'123,"4"-5"-123,17-12 90,4-4 22,2-2-56,3-3 79,1-9-90,3-6-45,1-13 196,2-5-96,3-5 158,6 1-23,2 1-112,6 6 6,-1 7-129,-1 8-33,-2 7 27,2 6-106,0 7 112,3 12 0,-1 12-39,0 18 33,-2 10-327,-10-22 1,0 1 217,-1 3 1,-2 0 58,-2 2 0,-2 0 8,-4 1 0,-2 0 48,-4-2 0,-3 0-3,-4-2 1,-2-1-24,-3-2 1,-2-3 25,1-1 0,-2-3 0,-1-2 0,1-2 0,-27 11 96,5-8-85,5-12 22,9-7 130,7-4-102,9-22-66,10 1-85,6-21 51,14 9 519,8 2-525,10 4 45,3 10-84,5 7 79,-1 6-46,4 12-178,0 4-181,2 12-273,-3 2-302,-2 0-881,-2-3-1601,1-7-4182,-3-7 7649,0-7 0,-15-3 0,-5-1 0</inkml:trace>
  <inkml:trace contextRef="#ctx0" brushRef="#br0" timeOffset="17002">4741 4436 22027,'-13'42'153,"0"-1"0,-2 13 1,2-2-154,2 10-355,5-21 0,1-2 282,4 6-174,10-10 330,8-12-95,11-11 117,5-9-71,3-16 50,-1-9 51,-5-17 184,-7-8-101,-6-5-10,-9-4-91,-4 2-117,-7 2 321,-7 9-629,-6 10-482,-7 14-6262,-22 34 7052,15 8 0,-4 5 0,23-10 0</inkml:trace>
  <inkml:trace contextRef="#ctx0" brushRef="#br0" timeOffset="17347">5216 4508 20912,'-6'49'58,"0"0"0,1-2 0,2-3-58,-1 13 0,3-4 0,5-11 50,7-11 185,9-16 325,8-8-72,5-19-23,4-10-28,0-18-140,-1-11-1083,-7-9 853,-17 28 0,-1 0-25,-3-1 0,-1 0 126,0-32-168,-4 6-907,-29 3-500,-5 28-713,-6 23 1,-6 9-2679,4 9 0,0 6 4798,-12 9 0,3 1 0,-5 5 0,13-5 0</inkml:trace>
  <inkml:trace contextRef="#ctx0" brushRef="#br0" timeOffset="17611">3930 5294 23271,'59'0'108,"-1"0"0,0 0 0,1 0 1,8 0-1,-2 1 0,3-2-120,-6 0 1,5 0 0,-1 0 0,-5-1-1447,3 1 1,-3-1 0,-3-1 1246,-7 0 0,-3-1 0,-2 0-237,9-1 0,-6 0-20,12-5-2730,-32 4-538,-15 1 3736,-20 3 0,4 1 0,-4 1 0</inkml:trace>
  <inkml:trace contextRef="#ctx0" brushRef="#br0" timeOffset="18155">4264 5606 23069,'-23'43'63,"-1"0"1,0-2-1,1-2-119,-12 16-1578,-3-3 1466,3-3 34,3-9 427,8-10-293,8-11 227,8-11-238,5-4 5,6-4 6,12-4 717,10-3-717,18-5-202,12 0-524,-10 7 1,2 2-124,-12 0 1,0 1-161,9 2 1,-2 2-1042,1 6 381,-14 4 286,-14 2 419,-9 0 964,-9-5 280,-5-4 712,-3-3 61,0-8 45,3-9 95,5-12 5,2-14 62,1-7 147,4-3-136,1 2-213,3 5-77,-1 10-376,-4 11-381,-1 12-224,-2 6 17,-2 34-17,-5 5-37,2-2 1,-1 3-350,-2-1 0,0 1-34,1 2 0,0 1-328,0 0 0,0-1-776,2-1 1,0-2-2236,-1 27-5588,4-15 9347,4-16 0,-2-16 0,2-9 0</inkml:trace>
  <inkml:trace contextRef="#ctx0" brushRef="#br0" timeOffset="18654">4755 5682 21948,'-17'58'78,"1"0"1,2-12 0,4-3-136,6-4 1,3-4-291,10 6-129,7-10 45,8-11 319,3-10 112,-1-8 39,-5-13 84,-6-10 62,-7-11 17,-5-8 123,-3-4 61,-5-1-44,-1 1 78,-2 1-95,4 5-62,3 2-156,14 5-46,10 3-38,18 5-23,9 6-56,5 8 50,2 5-78,-6 10 79,-5 11 5,-11 11 0,-12 15 0,-9 7 0,-8 6-298,-4 3 287,-1-2-57,2-3 35,7-11 33,6-8 28,33-14 17,-3-14-29,-12-10 1,2-6 196,4-14 0,-2-5-62,-9 3 0,-2-2-502,7-11 1,-4-1 473,-4-21-123,-12 0-214,-12 6-749,-49 9-1306,19 28 1,-4 3 2232,-22 3 1,-1 5 0,-3-2-1,6 6 1</inkml:trace>
  <inkml:trace contextRef="#ctx0" brushRef="#br0" timeOffset="34243">6372 4982 20593,'56'-4'-497,"-1"1"1,-1-2 0,-3 1-1081,-10 0 0,-3 0-3339,-2-1 1,0 2 4808,27-2 0,-30 3 0,-14 1 0</inkml:trace>
  <inkml:trace contextRef="#ctx0" brushRef="#br0" timeOffset="34371">6477 5236 17675,'43'-10'-1182,"0"-1"0,1 1 0,17-5 1,-2-1 773,-1-3 0,-5 0 1,6-1-1,-16 4 0</inkml:trace>
  <inkml:trace contextRef="#ctx0" brushRef="#br0" timeOffset="34696">7373 4523 20968,'-24'49'158,"0"0"1,3-2 0,5-1-75,10 19-600,6-2 522,11-6-6,9-8-51,14-14 220,8-15-6,6-11-130,3-21 172,-1-13 131,-5-19-115,-25 16 1,-3-2-359,-1-3 0,-4-1 246,-1-2 0,-4-1-19,-2 0 0,-1 1 40,-1 0 1,-3 2-131,-10-26-50,-7 16-135,-15 19-235,-8 13-403,-5 26-606,0 15-440,24 1 0,3 5-383,1 0 0,4 3 2402,4 5 1,2-2 0,-1 5 0,7-13 0</inkml:trace>
  <inkml:trace contextRef="#ctx0" brushRef="#br0" timeOffset="35008">8199 4844 24071,'18'-31'-129,"0"1"1,10-18-253,-26 45 45,-1 2-3646,-1 0 2839,0 5-84,-3 2-375,0 5-420,-7 2-1540,0-1 3562,-4 1 0,7-6 0,1-3 0</inkml:trace>
  <inkml:trace contextRef="#ctx0" brushRef="#br0" timeOffset="35870">9035 4526 22156,'10'-15'247,"-3"13"-203,-13 44 7,-1 6 22,-3 2-68,3 2 46,3-5-51,4-6 5,12-7 57,10-7-57,16-7 63,11-6-49,-9-4 1,2-2-20,22 6-87,-23-4 0,-2 2-148,8 9 84,-10 3-68,-12 3 51,-11 1 112,-8 2-23,-20-1 40,-10 1 39,-22-2-302,-13-2-468,25-14 0,-2-2-756,-6-3 0,-3-2-625,3 0 0,-1-2 2151,-3-6 0,3-2 0,-4 3 0,15-6 0</inkml:trace>
  <inkml:trace contextRef="#ctx0" brushRef="#br0" timeOffset="36044">9271 4439 23103,'53'-18'39,"0"0"0,1 3 0,0 3-496,-7 8 1,0 4-1476,9-1 0,0 1-642,-3-1 1,-1 1 2573,0-1 0,-4 2 0,5-1 0,-20 0 0</inkml:trace>
  <inkml:trace contextRef="#ctx0" brushRef="#br0" timeOffset="36887">1317 6867 22307,'-4'47'165,"1"-1"0,-1 1 1,-1 21-1,0-3-165,1-19 0,0-1-636,-1 1 0,1-1 356,0-2 0,0-1-295,1-3 1,-1-2-2404,-1 27-970,-3-24-707,1-17 4655,-3-18 0,5-5 0,1-1 0</inkml:trace>
  <inkml:trace contextRef="#ctx0" brushRef="#br0" timeOffset="37126">1219 6854 21517,'22'-38'274,"1"-1"1,1 4 0,2 7-236,24 10-615,9 8 548,2 5 22,-3 7 1,-7 10-214,-12 9 306,-16 15-261,-10 9-61,-19 8 151,-14 5-183,4-28 0,-3 0-30,-3 0 0,-1-1-423,-1-3 1,1 0-771,1 0 0,0-1 1490,-19 27 0,20-25 0,4-1 0</inkml:trace>
  <inkml:trace contextRef="#ctx0" brushRef="#br0" timeOffset="37437">1709 7328 23338,'33'-10'-392,"1"1"0,23-6 22,-34 26 190,-7 8-10,-8 16 111,-6 8 79,-13 4 40,-6 2 88,-10-4-55,0-3-34,3-9 40,8-8-79,7-9-67,9-9-169,20-4-951,17-7-530,1-5 1,4-2-2929,3-2 0,1-1 4645,11-8 0,-3 0 0,6-1 0,-15 3 0</inkml:trace>
  <inkml:trace contextRef="#ctx0" brushRef="#br0" timeOffset="37604">2638 7235 20476,'49'-11'-1370,"0"-1"1,0 1 0,18-4 0,-8 3 0,-15 9 0,-16 2 0</inkml:trace>
  <inkml:trace contextRef="#ctx0" brushRef="#br0" timeOffset="37739">2736 7455 21111,'53'-11'-802,"0"0"0,0 0 1,-1 1-1,-1-1 0,-7 1 1,16-5-1,-14 3 0</inkml:trace>
  <inkml:trace contextRef="#ctx0" brushRef="#br0" timeOffset="38220">4222 6965 23595,'17'-45'242,"0"0"1,-1 3 0,4 9-198,19 12-45,2 8-375,-1 8-95,-7 13-309,-5 10 45,-10 17 174,-8 11-398,-6 9 336,-14-15 1,-5 1 481,-6 17-123,2-22 1,-2-3 318,-7 0 185,9-9 240,6-10-111,7-8 95,6-4-79,13-2-302,9 0 17,40 0-168,-9 0 64,-15 3 0,-1 1-131,10 9 33,-8 11-11,-13 8 407,-13 6-295,-15 2 124,-20 2 94,-16 0-290,11-22-1,-3-1 126,-3-1 1,0-1-32,-2-3 1,1-1-23,2-1 0,0-2-454,-21 0-2218,17-11-5499,17-16 8171,14-13 0,5 10 0,1 0 0</inkml:trace>
  <inkml:trace contextRef="#ctx0" brushRef="#br0" timeOffset="38522">4908 6921 23455,'45'-10'-30,"0"1"0,-4 4 1,-4 6-475,3 26 67,-10 13 100,-13 9-44,-7 6-1158,-16 5 1472,-11 0 67,-11-2 225,-10-5 5,2-10-1,5-10 406,10-13-333,10-8 135,8-8-437,19-3 319,15-8-1378,24-3-748,-11-3 1,2 0-2367,2-1 1,0 0 4172,10-4 0,-5 1 0,7-1 0,-18 4 0</inkml:trace>
  <inkml:trace contextRef="#ctx0" brushRef="#br0" timeOffset="38778">5751 6996 22543,'17'40'-84,"6"4"-152,19 2-851,3 3 796,-1-3 106,-4-2 68,-9-7 355,-12-6-227,-9-5 217,-14-8-88,-15-3-140,-15-4-711,-16-3-348,15-5 1,-1-1-2630,0-2 0,-1 0 3688,-4-4 0,2 0 0,-3 0 0,12-3 0</inkml:trace>
  <inkml:trace contextRef="#ctx0" brushRef="#br0" timeOffset="38937">5882 6903 23163,'34'-29'184,"1"1"1,-1 0 0,15-11 0,-3 9-465,9 16-1120,0 14-3613,-9 16 5025,-10 14 1,-18-9 0,-9-3 0</inkml:trace>
  <inkml:trace contextRef="#ctx0" brushRef="#br0" timeOffset="39270">3808 7999 23159,'63'-12'176,"1"0"0,-13 4 1,1 0-1,3 1-1613,6 0 0,1 1 0,3 0 1449,-10 1 1,2 1 0,1-1-1,0 0-12,3 1 0,0-1 0,1 1 0,-1 0 0,-2-1 0,0 1 0,-1-1 0,-1 1-84,-1-1 0,-2 1 0,0-1 0,-1 0 22,8-1 1,-2-1 0,-2 1 135,-8 0 1,-1 0-1,-3 0-74,7-3 0,-6 1 864,17-3-864,-27 1-168,-16 4-756,-11 3 473,-24 2-3823,-13 11 4520,-23 4 1,21-2-1,4-2 1</inkml:trace>
  <inkml:trace contextRef="#ctx0" brushRef="#br0" timeOffset="39656">4449 8193 22744,'-55'18'67,"0"1"0,0 4 1,5 5-66,12 10 1,5 5-940,-1 2 0,3 1 937,3 1 0,4 1-59,5-1 1,5-1 4,3-3 1,5-2-67,8-4 0,5-3 207,23 19-249,24-17 86,-21-26 0,2-3 76,3-1 0,-1-4 5,0-5 1,-2-4 67,27-11 241,-15-13-6,-19-6 326,-15-1-634,-17 5-22,-16 7-129,-16 12-303,-16 10-891,-5 22-446,24-1 0,2 6 1791,-4 16 0,4 1 0,-6 7 0,5 7 0</inkml:trace>
  <inkml:trace contextRef="#ctx0" brushRef="#br0" timeOffset="39987">4884 8451 20554,'-24'42'39,"0"-1"0,0 0 0,-8 16 1,8-3-46,20 6-5,13-9-191,8-11 158,14-15 44,8-13 56,4-7 212,-1-18 85,-3-6 123,-7-17 85,-9-8-225,-11-6-28,-5-4-308,-10 0-84,-10 8-151,-11 10-578,-12 18-889,-9 15-1799,-6 36-906,25-12 0,1 3 4407,2 10 0,2-1 0,-4 5 0,12-10 0</inkml:trace>
  <inkml:trace contextRef="#ctx0" brushRef="#br0" timeOffset="40288">5552 8371 22190,'-31'55'76,"1"0"1,3-3-1,7-2-98,14-16 0,5-1-102,4 29 24,12-13 48,11-14 76,13-13-24,7-13 100,4-12-94,1-13 330,-5-13 39,-8-14-33,-11-7-606,-14-9 264,-8-3-252,-22 0-510,-12 5-983,0 32 0,-5 2-1045,0 4 1,-3 2 2789,-4 3 0,2 3 0,-5 0 0,13 5 0</inkml:trace>
  <inkml:trace contextRef="#ctx0" brushRef="#br0" timeOffset="40604">6972 7197 24032,'53'-19'-686,"0"1"1,-2 2 0,-1 4-1401,-14 7 0,-1 5-7745,31 7 9320,-13 4 1,-24 0 0,-14-1 0</inkml:trace>
  <inkml:trace contextRef="#ctx0" brushRef="#br0" timeOffset="40721">7168 7587 20504,'49'-15'-614,"0"0"1,1 0 0,-2 0-1,0 0 1,-7 2 0,17-6 0,-14 3-1</inkml:trace>
  <inkml:trace contextRef="#ctx0" brushRef="#br0" timeOffset="41038">8108 7063 23489,'-24'33'31,"0"0"1,3 2 0,5 0-141,12-2 0,5 1-861,0 1 0,4 0 597,2 0 1,4-3 69,4-1 1,4-3 185,4-3 1,3-2 10,33 7 106,3-14 67,-2-13 605,-7-19 40,-11-12-219,-15-20-202,-13-10-249,-10 25 0,-3-1 42,-6-1 0,-2-1-84,-1 1 0,-3 1-37,-5 3 1,-3 2-25,-22-20-426,-4 19-556,-1 15-1965,-1 30-2878,6 13 5957,6 20 1,17-19 0,9-7 0</inkml:trace>
  <inkml:trace contextRef="#ctx0" brushRef="#br0" timeOffset="41204">8752 7221 13065,'31'-15'0,"1"0"0,18-10 0</inkml:trace>
  <inkml:trace contextRef="#ctx0" brushRef="#br0" timeOffset="41470">9182 6943 22733,'-19'31'69,"-1"0"0,7 1 0,6 0-153,25 26-546,-3-27 0,4 1 445,2 0 1,1-1 40,2 1 1,0-1 121,-1-2 0,1-1-68,16 25 371,-10-11-281,-13-7 172,-9-9-144,-19-8-28,-14-5-576,-19-7-1356,-16-3-153,23-6 0,-1-3-1839,1 0 1,0-3 3923,-1-5 0,3 0 0,-3-3 0,14 1 0</inkml:trace>
  <inkml:trace contextRef="#ctx0" brushRef="#br0" timeOffset="41620">9289 7016 21920,'40'-21'-466,"1"0"0,0 0 0,1 2 0,1 1 1,-3 6-2073,1 6 1,-2 5 2537,5-1 0,-3 0 0,4 0 0,-14 1 0</inkml:trace>
  <inkml:trace contextRef="#ctx0" brushRef="#br0" timeOffset="41870">9853 6762 23063,'-19'44'11,"0"-1"0,0 1 1,-8 17-1,5-3-274,10-20 0,3-2-254,2 0 0,2-1-217,-3 30-190,17-8 73,15-10-6,18-14-11,19-13 324,-27-13 1,2-4-541,7-6 0,-1-3-409,-2-2 0,0-4 1493,1-4 0,-4-1 0,4-4 0,-15 3 0</inkml:trace>
  <inkml:trace contextRef="#ctx0" brushRef="#br0" timeOffset="42037">10180 7072 23819,'-32'29'157,"0"-1"0,3 2 0,6 2-443,9 29-774,8-26 1,2 0-675,1 6 1,1 0-3097,1-1 1,0-1 4829,1 2 0,0-4 0,0 5 0,0-16 0</inkml:trace>
  <inkml:trace contextRef="#ctx0" brushRef="#br0" timeOffset="42238">10423 6945 24609,'3'41'-137,"0"-1"1,0 1 0,1 1-455,2 2 1,1 1-1615,-1 3 1,1 1 2204,1 11 0,-1-4 0,1 7 0,1 1 0</inkml:trace>
  <inkml:trace contextRef="#ctx0" brushRef="#br0" timeOffset="42494">10739 6963 21987,'24'-45'823,"0"1"1,0 4 0,2 6-645,24 1-11,7 14-815,7 10 703,-1 15-56,-3 16-45,-8 18 20,-30-12 0,-4 3-26,-3 4 1,-3 1-34,-4 2 0,-2 1 2,-2 1 1,-2 0-84,-5-1 0,-1-1-31,-2-1 0,-1-1-216,-3-2 1,-3-2-1136,-13 27-3369,6-25 1,-1-2 4242,-6 5 0,-1-2 0,19-29 0</inkml:trace>
  <inkml:trace contextRef="#ctx0" brushRef="#br0" timeOffset="42644">11002 7217 23080,'47'-6'-531,"0"0"0,0-1 0,3 2 0,0 0 0,-3 3-2645,3 4 0,-1 2 3017,5-1 0,-5 1 0,6 3 0,-18-3 0</inkml:trace>
  <inkml:trace contextRef="#ctx0" brushRef="#br0" timeOffset="46099">842 10207 23741,'-2'15'118,"2"7"-118,0 17 0,2 8-731,2 11 0,0-1-633,-2-14 0,1 0-976,2 13 0,1 0 2340,1-17 0,0-5 0,1 5 0,2-5 0</inkml:trace>
  <inkml:trace contextRef="#ctx0" brushRef="#br0" timeOffset="46291">1190 10212 23987,'0'51'39,"0"1"0,0-2 1,2-2-169,-1-11 0,1-1-476,1-1 1,0-1-1984,4 28-1983,-4-14-2212,0-13 6783,-3-18 0,0-8 0,0-9 0</inkml:trace>
  <inkml:trace contextRef="#ctx0" brushRef="#br0" timeOffset="46496">577 10232 23674,'57'-23'-35,"0"0"0,0 1 0,2-1 1,2 0-1,-3 3-357,-8 6 0,-1 1 0,0 1-1554,1-1 1,-1-1-1,0 0 747,-5 1 1,0 0-1,-3-1 1199,15-8 0,-6 2 0,5-4 0,-16 3 0</inkml:trace>
  <inkml:trace contextRef="#ctx0" brushRef="#br0" timeOffset="46891">974 9227 22313,'-33'57'71,"1"0"0,1-3 0,4-4-71,-1 9-67,3-5-113,8-10-11,6-14 191,6-14 292,7-9 44,11-22-11,8-11-157,12-19-176,5-10 162,-19 27 0,0 0 81,18-26 34,-8 10-202,-4 10-67,-8 15-73,-1 10-33,-2 12-28,4 15-1009,3 15-756,-3-4 1,1 4-3018,0 1 1,0 1 4668,6 5 0,-2-2 0,3 5 0,-8-15 0</inkml:trace>
  <inkml:trace contextRef="#ctx0" brushRef="#br0" timeOffset="47258">2065 10552 24234,'41'-22'-1383,"1"-1"1,-1 0 0,1 2-1,0 2 1,-2 4-2116,2 8 0,-1 4 3498,1 0 0,-3 1 0,3 0 0,-17 2 0</inkml:trace>
  <inkml:trace contextRef="#ctx0" brushRef="#br0" timeOffset="47396">2172 10733 20375,'50'-10'-1445,"0"1"0,6-3 0,-1 0-3081,-9 1 0,-1 0 4197,4-3 1,-3 2-1,5-2 1,-17 3-1</inkml:trace>
  <inkml:trace contextRef="#ctx0" brushRef="#br0" timeOffset="51437">4051 9909 19546,'-35'21'556,"0"0"0,1 4 1,6 5-319,12 6 0,4 4-1190,-1 3 0,1 2 1041,1 3 1,2 0-56,3 0 0,2 0 163,0-1 0,2-2-197,3-4 0,3-2 22,2-4 1,3-2 33,18 20 357,14-16-357,6-16 61,5-12-33,0-17 84,-1-13 56,-6-20-271,-25 15 1,-2-3 200,-3-3 0,-3-3-87,-3-4 0,-3 0-36,-1-3 0,-3-1 185,-4-3 1,-5 1-217,-1 1 0,-3 1-45,-4 2 1,-4 3 2,-2 6 0,-3 4-87,-28-9-291,-5 22-632,-2 35 10,28 2 1,4 6-1119,2 15 1,5 6-2297,1 3 1,4 2 4455,7 5 0,3-4 0,-1 6 0,6-19 0</inkml:trace>
  <inkml:trace contextRef="#ctx0" brushRef="#br0" timeOffset="51752">4712 10249 21416,'-5'37'59,"-1"0"0,-3 25-59,9-45 5,0-6 197,0-6 156,3-5-166,3-11 93,2-7-156,2-12-79,-2-16-145,-3 15-224,-2-2-886,-3 23-637,-7 12-1457,-6 25 3299,-12 31 0,10-21 0,-1 10 0</inkml:trace>
  <inkml:trace contextRef="#ctx0" brushRef="#br0" timeOffset="52120">5278 9806 21584,'-22'55'30,"0"0"0,3-3 0,5-6 20,13 4-16,15-6 44,12-6-78,16-8 0,12-5-1454,5-6 1281,3-2 122,-3 0 358,-8 0-312,-10 2 5,-15 4 130,-12 1-130,-12 5 224,-19 3-39,-11 2-45,-18 0-140,-7-2-814,-6-5-149,-1-6-2734,-3-9 3795,26-15 0,3-1 1,-5 0-1,1-8 0</inkml:trace>
  <inkml:trace contextRef="#ctx0" brushRef="#br0" timeOffset="52284">5227 9958 23288,'39'-24'-732,"0"1"1,1 0-1,1 2 1,2 1-1,1 5 732,24 7 0,-5 6 0,-25 0 0,-1 0 0,4-1 0,1 1 0</inkml:trace>
  <inkml:trace contextRef="#ctx0" brushRef="#br0" timeOffset="58936">23263 2621 22212,'4'59'387,"-13"6"-446,0-32 0,-4 1-814,-6 3 1,-4 1 315,-2 0 0,-2 1-1128,-2-2 1,-1 1-67,-2 0 1,-1 2 1750,-3 5 0,3-2 0,-6 5 0,5-1 0</inkml:trace>
  <inkml:trace contextRef="#ctx0" brushRef="#br0" timeOffset="60024">16274 4198 18224,'6'-39'786,"0"1"0,1 2 0,3 5-501,16 5 107,6 4-100,4 4-91,4 8-10,2 4-124,-2 9 34,-1 14-5,-6 11-40,-6 19-257,-10 9 201,-7 7 0,-7 0 0,-10-1-22,-3-7 22,-10-10 33,2-9 12,3-11 190,7-13 146,4-6-235,4-17-57,10-11-83,5-18 44,13-14-133,-11 23 1,0-1 82,2-1 0,0-1 28,1 1 0,1 1-26,-2 2 1,0 1-3,14-18 0,-7 15-73,-6 15 23,-7 10 5,-3 20 45,-1 12 11,-2 20 23,1 14-34,-4-25 0,0 0 233,0 0 1,1 3-443,5 7 0,3 5 0,-1-6-103,-1-9 1,1-1-470,9 23 0,6-10-3044,13-34-4452,2-17 8277,6-10 0,-23 3 0,-7-1 0</inkml:trace>
  <inkml:trace contextRef="#ctx0" brushRef="#br0" timeOffset="60272">17437 4354 22940,'3'51'241,"0"0"0,0-3 0,-1-2-191,-2 11-50,0 1-1162,-4 0 614,-2-4-483,-3-5-1683,0-9 2714,3-7 0,3-16 0,2-6 0</inkml:trace>
  <inkml:trace contextRef="#ctx0" brushRef="#br0" timeOffset="60490">17880 4231 22235,'58'-20'-324,"0"-1"1,-5 2 0,-2 4-2702,13 9 2918,-27 3 0,-3 1 1,3 1-1,-1 1 0</inkml:trace>
  <inkml:trace contextRef="#ctx0" brushRef="#br0" timeOffset="60651">18047 4401 20767,'49'-4'-1257,"-1"1"1,7-2-1,-2-1-1180,-13 2 1,-1-1 2343,9-3 1,-4 0-1,4 1 1,-13-1 0</inkml:trace>
  <inkml:trace contextRef="#ctx0" brushRef="#br0" timeOffset="61804">19193 4200 22481,'8'-31'162,"1"3"-156,10 16 78,1 3-78,1 4-6,1 3 0,0 4 0,-1 9-6,1 7 6,-5 13 0,-2 8-50,-7 9 50,-4 5 0,-5 5-118,-11-1-247,-7-2 359,-13-5 12,-5-8-6,-4-5 39,1-9-34,2-7 51,7-9 62,6-5-51,10-5 0,6-9 164,6-6-141,2-9-6,7-6-78,2-1-6,8 4 0,2 4-45,1 8 39,2 6-39,0 5-44,15 15-326,-6 1-179,13 12-268,-10-4-617,4-1-190,-1-5-1261,6-6-44,-5-5 2974,1-5 0,-19 0 0,-5 0 0</inkml:trace>
  <inkml:trace contextRef="#ctx0" brushRef="#br0" timeOffset="62404">19852 4278 21338,'-26'13'644,"3"7"-639,7 20 1,6 0-12,5-3-22,3-4-28,13-5 6,6-5-68,16-7 113,5-6 10,1-6 7,-1-3 27,-7-8 17,0-17-11,-15-3-6,-3-16 45,-11 9 0,-2-3 51,-1 3 50,-1 2-96,0 5 96,-1 6-62,2 3-5,1 6 0,0 1-118,8 4-34,4 0 34,11 5-50,5 0 50,4 4-34,0 7-16,0 7 50,-3 10-101,-4 5 95,-5 5-27,-4 3-74,-5 3 107,-3 1 0,-4 0 0,-1-3 28,1-4-28,1-5 6,5-6 95,4-7-62,9-5 84,7-7 28,8-3 17,5-8 163,4-8-91,0-9 91,-3-11-51,-7-5-213,-9-9-67,-11-4-73,-8-5-106,-9 0-140,-16 5-555,-16 9-494,-2 27 0,-7 6 1368,-24 0 0,-1 4 0,28 4 0,1 1 0,-10 0 0,1 1 0</inkml:trace>
  <inkml:trace contextRef="#ctx0" brushRef="#br0" timeOffset="65937">19324 3897 18184,'5'-34'2336,"-1"7"-2005,-4 26-130,0 5-72,-6 13 229,-5 14-173,-13 23-471,10-20 0,-2 2 353,-2 6 0,-1 1-50,-1 3 0,0 1 28,-1 2 0,1-1-45,-1 0 0,1-1 3,1-2 0,1-2-6,2-2 0,0-2 23,4-6 0,0-1-20,-6 20 33,8-16 18,4-13 161,4-12 63,2-6-1,0-4-112,9-3 590,6-4-758,14-3 6,9-2-268,6 0-141,6 3-320,0 3-408,2 3-1008,-5 2-969,-5 2 3114,-5 8 0,-18-6 0,-5 5 0</inkml:trace>
  <inkml:trace contextRef="#ctx0" brushRef="#br0" timeOffset="66228">19438 4320 23427,'-4'37'222,"0"0"0,0 2 1,-2 1-190,-2-1 1,-1 1-596,-1 2 0,0 1 565,0-1 0,0 0-6,0-3 0,1 0-78,1-2 0,0-1-177,-3 27-102,4-10-710,4-11-300,2-14-1374,1-14-701,0-17-3377,2-18 6822,1-14 0,-1 10 0,0 4 0</inkml:trace>
  <inkml:trace contextRef="#ctx0" brushRef="#br0" timeOffset="66531">19315 3913 22576,'-22'50'117,"1"0"1,-1 2 0,4-1-90,5-3 0,2-1-845,-2 3 1,0 0 816,-2-2 0,0 0-25,0-4 0,-1 0-51,1-4 0,0-2 152,1-5 1,1-1-390,-10 18-7,7-14 397,6-14-150,6-12-55,3-5-57,4-4 708,8-7-1033,11-4-195,13-4-567,9-1-430,8 4-1870,14 2 3572,-23 5 0,0 1 0,5 1 0,4 0 0</inkml:trace>
  <inkml:trace contextRef="#ctx0" brushRef="#br0" timeOffset="66763">19375 4396 23612,'-6'40'129,"0"1"0,-1 0 0,1 1-160,1-1 0,0 1-698,-1 2 1,-1-1 243,1 1 1,0 1-328,-1 3 0,-1 0-1308,1-3 0,0-1 2120,0 0 0,1-3 0,-1 4 0,3-16 0</inkml:trace>
  <inkml:trace contextRef="#ctx0" brushRef="#br0" timeOffset="67428">21679 4797 23915,'4'51'-779,"-13"1"-577,-11-2-506,-1-24 0,-5-1-3054,1-1 1,-2-3 4734,-4-2 0,1-4 0,-4 4 1,10-11-1</inkml:trace>
  <inkml:trace contextRef="#ctx0" brushRef="#br0" timeOffset="67867">22307 4075 23500,'50'31'224,"-8"9"-224,-34 25-476,-5-31 0,-1 0 347,0 1 0,-2-1-319,0 28-33,-4-7 517,-2-12-171,-3-11 279,1-15 103,4-8-179,2-12 128,4-13-28,9-15-23,7-17 135,12-10-237,-13 25 0,0-1 63,2 1 0,1 0 20,-1 1 0,0 1-25,16-21 39,-5 12-129,-6 16 23,-7 12-34,-3 12 0,-5 17 6,1 15 66,-4 17-72,0 14-74,-4-29 1,-1 1-120,1 2 0,-1 0-356,0-1 0,0 0-532,-1 1 0,1 0-3916,1 29 4997,0-7 0,0-28 0,-1-13 0</inkml:trace>
  <inkml:trace contextRef="#ctx0" brushRef="#br0" timeOffset="68151">22974 4559 24228,'43'-1'11,"1"0"0,-5 1 1,-8 8-18,-17 31 6,-8 8-5,-12 4 5,-8 3 0,-8-1-531,-5-6 536,2-8 169,6-8-241,9-12 105,5-7-285,20-8-582,15-7-462,5-6 0,5-5-3086,3 1 1,1-4 4376,12-8 0,-3 0 0,7-1 0,-15 3 0</inkml:trace>
  <inkml:trace contextRef="#ctx0" brushRef="#br0" timeOffset="68328">23631 4365 23069,'49'-8'-1825,"0"0"1,3 0 0,-3 3-921,-11 4 1,-2 2 2744,0-1 0,-3 0 0,4 0 0,-15 0 0</inkml:trace>
  <inkml:trace contextRef="#ctx0" brushRef="#br0" timeOffset="68478">23631 4628 20884,'54'-1'-1555,"0"0"0,8-3 0,-2-2-1075,-10 0 0,0-2 2509,6-3 1,-3 0 0,4 0 0,-16 1 0</inkml:trace>
  <inkml:trace contextRef="#ctx0" brushRef="#br0" timeOffset="68835">24756 3879 23450,'-43'4'218,"1"-1"0,0 4 1,7 7-169,14 13 1,6 6-604,-4 2 0,1 3 567,1 4 0,2 1-14,2 2 0,2 1-101,3 0 1,3 0-52,2-2 1,3 0-9,6-3 1,5-1-51,1-5 0,5-3 45,4-2 0,4-4 290,27 12-125,3-15 173,-5-12 446,-8-14-216,-11-13-28,-11-11-123,-10-12 527,-6-1-644,-14-1-135,-8 8-67,-15 10-155,-9 11-651,-5 15-500,-1 16-2842,8 21 4215,23-7 0,3 2 0,-1 5 0,7 4 0</inkml:trace>
  <inkml:trace contextRef="#ctx0" brushRef="#br0" timeOffset="69412">25257 4200 22744,'-32'55'-97,"-1"1"0,2-6 0,9-4-211,25-1 106,6-8 202,4-10 16,6-11 159,0-9 21,-1-8-11,-1-13-45,-3-8-79,-3-12 68,-2-6 56,-5-4 33,1-1 129,-3 2-55,1 4-46,4 4-89,6 7-152,10 5 1,8 5-6,13 6 0,6 5-6,6 4-566,-1 5 566,-6 9-28,-8 8 34,-11 11 0,-11 10 0,-9 6-61,-5 4 61,-4 6-84,-1-3-73,0 0 11,0-6-38,6-6 16,22 1 168,3-19 505,19-3-454,-7-16 139,-4-14 90,-2-6-45,-7-16 40,-7-10-135,-6-9-359,-9-8 219,-4-6-12,-12-1 7,-9 2-191,-14 10-487,-12 12-762,-14 20-3361,1 11 4806,-2 21 0,27-7 0,11 6 0</inkml:trace>
  <inkml:trace contextRef="#ctx0" brushRef="#br0" timeOffset="69563">26476 4503 17680,'0'0'0</inkml:trace>
  <inkml:trace contextRef="#ctx0" brushRef="#br0" timeOffset="88850">775 11310 19647,'57'-22'-432,"0"0"1,-14 4-1,-3 4-945,26 4-769,-40 8 494,-12 1 868,-12 4-213,-19 6 997,-12 5 0,-19 8 762,-8 0 689,1 1 139,5-2-201,12-4-269,12-5 6,14-6 28,7-2-387,17-3-414,11-1-353,20-1-1500,22-13 1405,-16 2 0,-3-2 0,8-5 0,4-4 0</inkml:trace>
  <inkml:trace contextRef="#ctx0" brushRef="#br0" timeOffset="93791">6564 9666 23047,'26'27'100,"-4"-1"-94,-14-7 33,-2-2 28,-1-5 124,0-4 246,5-5-40,6-3-201,15-13-28,17-12-763,-12 2 1,3-5 619,11-7 0,3-3-746,-15 10 1,2-1-1,0-1 710,1 0 0,2-1 0,-2 1-19,-4 3 0,-1 0 0,-1 2-286,9-5 0,-2 3-43,-8 6 1,-2 3-1233,14-2-2498,-21 20-1801,-17 19 5890,-28 20 0,7-12 0,-4-3 0</inkml:trace>
  <inkml:trace contextRef="#ctx0" brushRef="#br0" timeOffset="104490">6076 10085 22111,'-27'30'101,"0"-2"-50,7-11-18,2-5 51,6-7-84,5-2 0,4-4-17,3-9 17,6-5 68,5-11-18,7 0-50,4 1 0,0 6-73,3 7 62,-3 7-62,1 13 56,-3 13-33,-5 18 5,-4 18 11,-8-23 1,-1 1-204,-3 2 0,-3 2 237,-3 0 0,-3 0 3,-4-2 0,-3 0-1,-4-2 1,-3-2-3,-1-4 0,-1-2 59,-1-4 0,1-1-152,-22 12 261,7-12 275,13-11-214,13-8-5,8-18-190,8-11 368,10-16-189,8-6-163,10 3 103,2 7-153,1 16-117,0 9 111,-1 14-319,0 14-302,2 9-684,1 13-2296,9 4-4478,-2-1 8085,4-7 0,-22-15 0,-6-10 0</inkml:trace>
  <inkml:trace contextRef="#ctx0" brushRef="#br0" timeOffset="104840">6553 10011 22049,'-14'45'129,"0"0"0,1-3 0,4-2-129,7 10-106,12-2 39,8-3-68,13-5-56,9-5 90,6-7 17,4-4-50,1-5 16,-2-1 12,-8-3 100,-7 0-22,-12-1 28,-11 1 219,-6 1 10,-16 1 29,-8 3-157,-17 2-101,-10 0-152,-6-2-1552,-4-2-1371,-9-8-1159,4-6 4234,1-14 0,28 7 0,11-7 0</inkml:trace>
  <inkml:trace contextRef="#ctx0" brushRef="#br0" timeOffset="105075">6602 10031 24906,'61'-19'29,"1"0"1,-2 2 0,-3 3-36,-18 10 1,-1 2-814,2-1 1,0 0 773,-2 0 1,-1 1-7,27-3 448,-12 0-403,-17 2 135,-14 0-431,-11 1 50,-7 1-672,-3 1-1594,-13 0-4708,-2 0 7226,-14 0 0,14 0 0,2 0 0</inkml:trace>
  <inkml:trace contextRef="#ctx0" brushRef="#br0" timeOffset="107194">1261 12010 21517,'38'-27'72,"0"0"1,2 0 0,2 4-109,7 8 0,2 3-991,0-2 1,-1 1-61,-2 2 1,0 1-1059,-5 0 0,-1 1 2244,18-2 0,-25 4 0,-19 4 0</inkml:trace>
  <inkml:trace contextRef="#ctx0" brushRef="#br0" timeOffset="107402">1299 12001 22190,'12'53'405,"1"-1"0,-3 0 0,-2-3-405,-5-13 0,-2-1-440,-2 2 0,0 2 302,-2 0 1,-1 1-334,0 0 1,0 0-323,-2-1 1,0 0-1057,-1 2 1,1-1-1216,0-4 1,0-1 3131,-7 26 1,7-29-1,1-14 1</inkml:trace>
  <inkml:trace contextRef="#ctx0" brushRef="#br0" timeOffset="108046">896 12081 21355,'-45'-18'705,"18"-1"-705,48 5-621,21-7-1395,19-4-1083,-17 11 0,3 1-466,0 1 0,1 0 3565,5 2 0,-3 2 0,4-2 0,-17 5 0</inkml:trace>
  <inkml:trace contextRef="#ctx0" brushRef="#br0" timeOffset="108574">1459 12515 17417,'53'-20'-38,"-1"0"1,-4 1 0,-5-1 32,-3-8 5,-9 0 134,-13 6 45,-8 3 163,-15 7-6,-13 5-56,-12 4 118,-12 15-123,-3 10-107,0 17-287,8 11 124,10 7 68,14 1-6,16-3-27,22-9 105,19-14-39,-12-21 1,3-5 94,4-4 1,1-5-271,2-7 1,1-4 306,0-4 0,0-4 28,-3-6 0,-2-4 17,-2 1 0,-3-2-70,-4 1 0,-2-1 30,-5 2 1,-2 2 159,9-20-117,-10 12-185,-9 14-101,-4 12-62,-2 6 356,2 17-322,1 8 701,6 17-807,2 9-191,4 8-5,-2 0-74,-3-2 108,-6-5 150,-4-8-5,-8-8 78,-7-9 28,-6-9-258,-5-8-391,5-8-2062,7-14-498,29-29 1489,-4 17 1,4-2 1542,10-11 0,2 2 0,4-4 0,-4 9 1</inkml:trace>
  <inkml:trace contextRef="#ctx0" brushRef="#br0" timeOffset="108727">2756 11947 23489,'-27'25'127,"0"-1"0,1 5 0,6 3-127,7 10 0,5 3-796,1 1 1,1 0 296,1-1 1,1 0-802,2 2 1,0 0 1299,1 9 0,1-4 0,-1 6 0,1 1 0</inkml:trace>
  <inkml:trace contextRef="#ctx0" brushRef="#br0" timeOffset="108877">2562 12384 21439,'41'-22'-310,"-1"1"1,1-1-1,5 0 1,2 1 0,-7 5-1,13 4 1,5-1 0</inkml:trace>
  <inkml:trace contextRef="#ctx0" brushRef="#br0" timeOffset="109591">3988 11789 20392,'-28'-7'1226,"5"1"-957,21 6-85,-2 0-116,-5 0 22,-5 3-90,-5 4 0,-2 6 0,-4 6 0,3 0 0,3 3 0,4-2 0,9 2 0,2 0 0,4 1 0,7 3-6,6 4 40,11 5-34,4 3 0,2 6-84,1 0-40,-2 3-5,-3-2 129,-9-1 0,-7-3 11,-14-4 129,-18-3 46,-15-5-102,-21-6-558,25-13 1,0-3 498,-2-2 0,1-1-25,-28 0-61,16-6-702,20-11-2317,34-23-1367,26-13 4375,-4 14 0,1 2 1,7-3-1,-4 6 1</inkml:trace>
  <inkml:trace contextRef="#ctx0" brushRef="#br0" timeOffset="109773">4358 11762 23472,'-13'37'45,"1"-1"0,1 2 0,3 0-353,6 1 0,1 0-676,1 2 1,0 0-535,0-1 1,0 0-603,0-1 0,0-1-3666,0 26 5864,-2-13 1,2-26 0,-2-11 0</inkml:trace>
  <inkml:trace contextRef="#ctx0" brushRef="#br0" timeOffset="109906">4175 12226 20895,'45'-38'82,"0"1"0,-1 3 1,0 7-649,-8 17 1,2 5-2029,7-1 1,1 0 55,-1 1 1,0 1 2537,3-1 0,-3 0 0,4 1 0,-15 0 0</inkml:trace>
  <inkml:trace contextRef="#ctx0" brushRef="#br0" timeOffset="110555">4917 11970 21276,'-48'5'385,"-1"1"0,4 1 0,7 5-189,2 29-174,6 4-22,7 1-101,10-1-151,7-8 196,7-8 56,11-11 0,7-9 112,14-7-106,4-16 83,3-6 79,1-15-39,-6-4 146,-4 0-57,-8 8-95,-7 6-123,-7 14-5,-4 5 5,-2 13 0,-1 8-163,5 13-223,4 7-433,8 1-9,6-3 178,10-7 51,6-11 39,5-8 319,4-17 174,-2-11 67,-1-19-494,-25 15 1,-2-4 585,0-3 0,-2-2 107,0-4 0,-2-1-273,-1-3 1,-2 1 336,-1-2 1,-2 1 158,-2 2 1,0 1-84,-3 5 1,0 2 248,-1-16-409,-2 21-134,-6 16 179,-7 28-90,-7 16-53,6-3 0,0 3 174,-1 5 0,2 2-230,1 5 0,2 1-50,2 1 0,1 1 11,2-1 0,3-1-124,6-3 1,2-2 89,2-5 1,3-2 218,5-5 1,4-4-211,25 9 39,3-16 0,3-11 61,-5-21 29,-2-9 86,-18-10 1,-3-4-113,-7 9 0,-2-2-145,4-9 0,-4 1 367,-3-5 287,-7 15-573,-4 14 134,-3 17-134,-5 16-39,-2 17-174,-2 12-291,5 6-431,2-3-455,13-5-2233,22-14-4244,14-14 7867,15-10 0,-27-7 0,-8-1 0</inkml:trace>
  <inkml:trace contextRef="#ctx0" brushRef="#br0" timeOffset="110988">5254 11791 21562,'49'-11'-770,"0"1"1,0-1-1,0 0 1,0 0-1,-6 2 1,21-4 0,-13 2-1</inkml:trace>
  <inkml:trace contextRef="#ctx0" brushRef="#br0" timeOffset="112308">6299 11927 21539,'-27'-22'34,"-1"11"5,1 36-72,2 4-1,7 17 28,9-11-22,13 9 28,15-17 0,12-3-78,11 0 28,0-4-113,1 0-38,-8-2 150,-10-3-27,-11 2 78,-8-4 61,-20 2-10,-12-2 66,-22 0-117,-11-2-298,-6-2 125,4-3-1059,10-2-852,23-2 2084,33-19 0,0 13 0,16-13 0</inkml:trace>
  <inkml:trace contextRef="#ctx0" brushRef="#br0" timeOffset="112739">6758 11548 23707,'-51'40'118,"27"-15"0,5 4-118,10 14 0,5 5-1562,-3 2 0,0 0 1461,0 2 0,-1-1-193,1 0 0,-1 0 180,0-5 0,-1 0-136,1-6 1,0-1-160,-7 23 918,3-19-509,5-17 68,2-15 49,4-12 1527,0-16-1392,5-16-50,7-17-67,10-13 12,-6 29 0,1 0-58,3-1 1,1 1 11,2 3 0,1 1 5,0 3 1,1 3-40,26-12-129,0 13 62,-1 13-6,-3 9 1,-5 14-107,-6 12 73,-7 15-197,-7 9-4,-7 2-24,-6 3-89,-3-6-196,-4-6-56,-1-11 185,0-10-650,0-11-646,3-8-2020,3-14 3736,5-8 0,-5 5 0,-1 0 0</inkml:trace>
  <inkml:trace contextRef="#ctx0" brushRef="#br0" timeOffset="112889">7212 11702 18000,'59'7'-2521,"-20"-4"1,-23 3-1</inkml:trace>
  <inkml:trace contextRef="#ctx0" brushRef="#br0" timeOffset="113162">7816 11798 21870,'-52'-8'325,"-1"0"0,-10 16 0,6 11-308,26 7 0,4 6-340,-8 10 1,5 3 353,17-11 0,6 0 58,9 30-39,13-34 1,8-3-4,10-4 1,6-4-842,10-4 1,3-4 793,5-3 0,1-4-182,-3-2 0,-3-2-69,-9-3 1,-2-1-495,-5 0 0,-4-1-3025,-1-4 3770,-31 11 0,-4 0 0,-17 6 0</inkml:trace>
  <inkml:trace contextRef="#ctx0" brushRef="#br0" timeOffset="113628">3990 13317 23131,'55'-5'32,"-1"-1"0,0 1 1,-1 0-1,0 1 1,-1 2-33,-6 3 0,-1 2 0,-2-1-551,14 2 1,-4 0 547,-10-1 0,-4 0-30,19 2-15,-18 2 15,-8 2 182,-15 6-149,-16 7 0,-29 10 68,-22 12-579,13-18 1,-3 1 510,-5 5 0,-1 0-62,-3 2 1,-1 2 50,9-3 0,-1 1 0,2-1 11,-2 3 0,2-1 25,-5 7 0,6-2 475,12-2-304,14-11 200,20-11-273,17-7 96,20-5-219,17-3-263,-24-1 0,1 0 229,2 0 1,1 0-432,0 0 1,0 0-576,2 0 1,-1 0 1039,7 3 0,-4 0 0,6-1 0,-2 4 0</inkml:trace>
  <inkml:trace contextRef="#ctx0" brushRef="#br0" timeOffset="113875">4993 14037 23243,'-40'17'126,"0"1"1,3 0 0,7 3-155,4 30 23,13 1-124,5-2-173,22-8-79,14-9-421,25-15-570,-19-11 1,4-5-405,9-9 1,2-6-2264,0 1 0,-1-4 4039,5-9 0,-4 0 0,5-4 0,-17 5 0</inkml:trace>
  <inkml:trace contextRef="#ctx0" brushRef="#br0" timeOffset="114128">6107 13478 24329,'52'-9'-406,"0"0"1,7 5 0,-8 4 0,-11 3 0,2 7 0</inkml:trace>
  <inkml:trace contextRef="#ctx0" brushRef="#br0" timeOffset="114305">5944 13794 22695,'65'-5'-1430,"-1"-1"0,3-2 0,-4-2-1279,-20 1 1,-3-2 2523,4-3 0,-3 1 0,4-1 1,-15 2-1</inkml:trace>
  <inkml:trace contextRef="#ctx0" brushRef="#br0" timeOffset="116801">8259 12997 15350,'25'-40'1755,"0"0"0,-3 4 0,-3 7-444,-9 11-510,-3 5-241,-4 6-364,-2 3-190,-1 5 72,-8 14 6,-5 13 0,-9 21-36,9-17 0,2 2-661,0 4 1,2 0 612,3 3 0,1-1-70,2 0 0,2-1-144,7-2 0,4-2 147,18 24 67,19-15 0,10-19 118,2-13-79,-3-22 78,-7-14-21,-10-23-40,-12-13-31,-19 23 0,-2-1-20,-1-1 1,-4-2-233,-4-1 1,-3 1 215,0 2 0,-4 1-115,-2 5 0,-4 2-412,-22-10-375,-2 19-1249,-9 45-2184,4 17 4530,22-5 0,4 1 1,-4 5-1,10-9 0</inkml:trace>
  <inkml:trace contextRef="#ctx0" brushRef="#br0" timeOffset="116975">9004 13070 17126,'54'-17'-929,"1"1"1,-16 0-1,-6 5 1,-5 11-1</inkml:trace>
  <inkml:trace contextRef="#ctx0" brushRef="#br0" timeOffset="117264">9728 12696 22139,'-45'-3'287,"0"-1"1,5 3 0,8 7-137,12 28-22,10 8 56,12 5-113,17 3-582,17 2 535,-11-27 0,3 0-22,3 0 0,1-1-3,0 0 0,0-1 0,-1-1 0,-1-1-118,23 20 187,-14-4-153,-17-3 84,-10-4 22,-19-5 28,-14 0-100,-18-5-34,-12-3-717,-10-6-127,25-8 1,0-4-1336,1-2 1,1-4 2262,-3-3 0,3-2 0,-3-4 0,12 0 0</inkml:trace>
  <inkml:trace contextRef="#ctx0" brushRef="#br0" timeOffset="117441">9538 12618 22475,'45'-3'103,"1"-1"0,-1 1 0,4 0 0,0-1 1,1 3-196,-3 2 1,0 3-1,0-1-1307,4 0 1,0 1-1,-2 0-1517,18 4 1,-3 1 2915,-10-1 0,-7-1 0,2 2 0,-23-4 0</inkml:trace>
  <inkml:trace contextRef="#ctx0" brushRef="#br0" timeOffset="117624">10467 13084 19742,'65'2'591,"0"1"1,-2 0 0,-2-1-1037,0-3 0,0-2-2,-7 2 1,1 1-1,-4-1 1,-5 0-1,-2 1 1,5-1-1,1 1 1</inkml:trace>
  <inkml:trace contextRef="#ctx0" brushRef="#br0" timeOffset="118000">11907 12785 22352,'-55'35'114,"0"1"0,5-1 0,8 3-134,23-3 1,7 2-345,2 0 0,3 0 283,5-1 0,6 0 30,6-2 1,5-2 25,6-3 0,4-4-43,7-3 1,5-5 67,3-4 0,1-5 28,1-1 0,0-5 14,-1-8 0,-1-4 109,-3-2 1,-3-5-24,-4-7 1,-4-5-3,-5-4 0,-4-4-28,-6-2 0,-3-2-95,-4-3 0,-3 0 22,-8 0 0,-3 2-25,-2 2 0,-5 2-101,-4 6 1,-5 4-122,-1 7 1,-3 6-714,-32-1-665,26 28 1,2 8-1109,1 1 0,3 4 2708,-1 13 0,4 2 0,-2 3 0,11-9 0</inkml:trace>
  <inkml:trace contextRef="#ctx0" brushRef="#br0" timeOffset="118174">12493 13014 17300,'49'-3'-1416,"0"0"0,-11-2 0,-7 3 0,-13 7 0</inkml:trace>
  <inkml:trace contextRef="#ctx0" brushRef="#br0" timeOffset="118540">13010 12473 24027,'-14'56'22,"0"-1"0,1-2 1,6-3-138,10-16 0,6-2-120,12 28 61,17-9-546,11-15 720,8-15 33,4-12 68,1-17 235,-3-12 0,-7-16 28,-6-10-67,-9-3 209,-9 5-97,-9 8-244,-11 14-92,-4 11-40,-17 48 46,-3 6-29,2-2 0,-2 4-247,3-3 1,0-1 140,1 3 0,1 1-239,1-1 1,1 0-154,3-3 0,1 0-258,1-3 1,1-1-1990,1 26-1746,15-15-2695,5-17 7136,15-16 0,-14-9 0,-4-6 0</inkml:trace>
  <inkml:trace contextRef="#ctx0" brushRef="#br0" timeOffset="118968">13814 12591 24217,'43'-31'50,"1"-1"1,-3 2-1,-1 9-55,16 31-412,-1 9 412,-6 14-1,-9 13-106,-11 8 39,-12 8-190,-10 4-122,-6-31 0,-3-1 74,-2 0 1,-1-1-778,-11 32-1045,-7-6-1396,-2-2-363,2-11 3892,2-7 0,10-20 0,4-8 0</inkml:trace>
  <inkml:trace contextRef="#ctx0" brushRef="#br0" timeOffset="120367">12978 12738 21472,'34'-38'1580,"2"3"-1367,2 14-163,8-1-728,9 0 443,8 0-168,-29 12 0,0 0-337,0 1 1,0 1-866,3 3 0,-2 1-2702,27-1 4362,-6 5 0,-27 1 1,-12 0-1</inkml:trace>
  <inkml:trace contextRef="#ctx0" brushRef="#br0" timeOffset="120807">13562 12796 21691,'-33'15'473,"0"-1"1,-23 18-301,40 5-38,1 5-96,2 6 11,2 5-50,2 0-50,2 1 11,3-2-6,1-5 39,1-4 6,1-8-33,0-6 33,1-5-45,-3-4 6,0-1 33,-6-1 12,-3 1-6,-8 0 73,-9-1 5,-10-1 62,-12-6-39,-11-4-591,28-5 0,-1-1 496,-2-1 0,0-2-6,0-3 0,1-1-185,0 0 0,2-5-3722,-3-17 0,4-5 3907,-4-15 0,5-6 0,31 31 0</inkml:trace>
  <inkml:trace contextRef="#ctx0" brushRef="#br0" timeOffset="121370">13948 12277 23971,'-16'43'125,"0"-1"0,-1 1 0,-1-1-97,0-5 0,-2-1-502,-2 2 1,0 0 490,-2 0 0,1 0-17,-1-2 0,2-1-14,1-2 0,1-1-42,-9 22 341,13-9-285,13-10 0,32-9 0,29-8-578,-10-12 1,6-3 353,7-1 0,2 0-1011,3-2 1,-1 0 651,-8-1 0,-3-1-1100,-5-2 0,-2-2-1419,-10 1 0,-1-3 3102,25-13 0,-28 11 0,-12 0 0</inkml:trace>
  <inkml:trace contextRef="#ctx0" brushRef="#br0" timeOffset="121599">14228 12587 25410,'2'43'153,"-1"-1"0,-1 2 1,0 0-154,-1-3 0,-1 1-1039,0 1 0,0 1 627,0-1 0,0 1-381,1-2 1,-1 0-1109,2 0 0,-1 0-813,0-5 0,1-2 2714,0 29 0,0-31 0,0-14 0</inkml:trace>
  <inkml:trace contextRef="#ctx0" brushRef="#br0" timeOffset="121842">14814 12486 24581,'-12'61'149,"0"0"0,1-2 1,3-4-150,5-14 0,3-2-526,-1 0 1,0 1 122,1-2 0,-1 0-485,1-2 1,0-2-3774,0 26-3920,0-11 8647,0-16 0,0-16 0,0-10 0</inkml:trace>
  <inkml:trace contextRef="#ctx0" brushRef="#br0" timeOffset="122106">15055 12533 23304,'53'-23'168,"1"-1"0,-3 3 0,-2 6-168,-14 13 0,-2 6 84,32 7-78,-7 10-6,-13 12 0,-13 12-596,-14 10 571,-12-22 0,-3 2 22,-2 3 0,-2 1-115,-4 3 1,-1 0-495,-1 3 1,-1 0 138,-4 1 0,-2-1-337,2-1 1,-2 0-908,-1 1 0,-1 0-543,1-7 1,1-1 2321,-1-2 1,0-4 0,-1 3 0,5-14 0</inkml:trace>
  <inkml:trace contextRef="#ctx0" brushRef="#br0" timeOffset="122286">14975 12945 22425,'60'-16'445,"1"-1"0,-16 8 0,1 0 1,1 2-446,-2 3 0,2 1 0,-1 1-1103,1 1 0,1 0 0,-2 0 683,13 0 0,-3 1-1123,-10 0 0,-3 0-8288,18 0 9564,-16 1 0,-21-1 0,-9 1 0</inkml:trace>
  <inkml:trace contextRef="#ctx0" brushRef="#br0" timeOffset="123015">8553 13674 20604,'-29'-16'1176,"10"3"-772,35 13-45,25 0-197,0 0 0,7 0-1518,1 0 1,5 0 0,4 0 1384,-2 1 0,4-1 1,3 1-1,2 1-269,-3 0 1,3 0 0,1 0 0,2 1 0,1 0 240,-5 0 0,1 0 0,1 1 0,1-1 0,1 1 0,-1 0-189,-6 0 1,1 0 0,0 1 0,1-1 0,0 1 0,0-1 0,1 1 187,-7-1 1,2 0 0,-1 1 0,1-1-1,0 1 1,0-1 0,0 0 0,0 0-128,1 1 1,0-1 0,0 0 0,0 0 0,0-1 0,0 1 0,1 0 0,-1-1 137,1 1 0,0-1 0,0 0 0,1 0 1,-1 0-1,1 0 0,-1-1 0,0 1-11,0-1 0,0 0 0,-1-1 0,1 1 0,0-1 0,0 1 0,-1-1 0,0 0 0,-1 0 0,0-1 0,0 1 0,0 0 0,-1-1 0,1 0 0,-1 0 0,0-1-8,6 0 1,0-1 0,0 0 0,-1 0 0,1-1 0,-1 0 0,-1 0 14,-2 0 0,0 0 0,-1 0 1,0-1-1,-1 1 0,0-2 0,0 1-7,5-2 0,0-1 0,0 1 0,-1-2 0,-1 1 0,-1-1 12,8 0 1,-2-1-1,0 0 1,-1-1-1,-2 0 6,-6 1 0,0 0 0,-1-1 0,-2 0 0,-1 0 164,7-1 1,-2 0 0,-2 0 0,-1-1-98,7 0 1,-3-1 0,-3 0 409,11-2 1,-5 0-300,-16 5 0,-5 1 1545,12-2-1572,-17 7 2189,-12 3-2325,0 1 1816,-3 4-1849,-1 5 1217,-1 5-1347,-1 5-379,-3-1-287,0-1-956,-5-3-3071,-4-5-3164,-4-2 7987,-10-5 0,6-1 0,-5-1 0</inkml:trace>
  <inkml:trace contextRef="#ctx0" brushRef="#br0" timeOffset="125468">8190 14514 13435,'0'-47'1837,"0"1"0,0 1 1,0 3-472,0-11-358,0 10-431,-1 15-190,-2 15-213,-3 7-79,-3 21 123,-5 22-73,5 0 1,1 7-990,-1 18 0,-1 6 916,3-12 1,0 2 0,1 2-536,2-10 0,0 2 0,1 1 1,-1-1 463,0 3 0,1 0 1,-1 1-1,1-1 0,1-1 1,1-1-1,0 1 1,-1 0 10,1-2 1,0 0-1,0-1 1,0 0-15,1 12 0,-1-1 1,1 0 1,0-5 0,0 0 0,0-2-43,0-6 0,0-1 0,0-2-162,0 14 1,0-5 187,0-11 1,0-4-37,0 20 47,0-16 1317,0-13-1300,-2-6 2274,-5-13-2279,-10-10 671,-11-21-671,-14-15-6,16 9 0,-1-2-264,-3-2 0,-2-1 275,-2-1 0,0 2-14,0 1 1,0 2 2,2 2 0,0 3-269,-23-9-521,11 12-2106,21 14 2896,19 24 0,6-11 0,7 13 0</inkml:trace>
  <inkml:trace contextRef="#ctx0" brushRef="#br0" timeOffset="127525">8759 14953 20044,'-29'44'202,"0"0"1,0 0 0,3-2 0,1 0 0,6-3-136,9 0 0,4 1-73,1 12 1,4 0 5,4-16 0,3-1 17,2 7 0,6-5 50,25-8 118,9-14-135,8-20-733,1-17 812,-29 3 0,-2-4 25,-1-3 0,-3-4 45,-4-3 0,-3-2-29,-3 0 1,-4-2-84,-1 0 0,-4-1 36,-4 1 0,-2 1-103,-3 2 0,-3 1-20,-18-21 114,-8 17-909,-3 18-668,-1 17-2273,1 34 3736,16 1 0,4 1 0,-4 11 0,3 9 0</inkml:trace>
  <inkml:trace contextRef="#ctx0" brushRef="#br0" timeOffset="127682">9220 15292 9632,'0'0'0</inkml:trace>
  <inkml:trace contextRef="#ctx0" brushRef="#br0" timeOffset="128005">9801 14913 21651,'-19'43'33,"0"1"1,4-2 0,10-3-67,39 11-516,-13-24 0,2 0 526,1 0 1,1 0-32,-1-1 1,0 1-19,18 23 66,-11-3 322,-12-4-316,-9-6 316,-17-5-181,-13-7 27,-16-6-162,-14-6 0,-6-6-280,-1-4-1562,4-11-2427,8-21-2754,10-11 6978,14-19 0,10 28 0,7 6 0</inkml:trace>
  <inkml:trace contextRef="#ctx0" brushRef="#br0" timeOffset="128155">9853 14977 21386,'54'-22'-1401,"1"0"1,0 0 0,-3 4-3540,11 7 4940,-2-1 0,-28 8 0,-12 0 0</inkml:trace>
  <inkml:trace contextRef="#ctx0" brushRef="#br0" timeOffset="128410">10354 14868 21472,'46'26'84,"1"-1"0,-4 0 0,-8 0-151,-12 11 33,-7 6 34,-9 4 6,-4 5 50,-12-1-11,-3 0 39,-6-5-67,1-6 22,9-8-39,3-10 11,19-9-11,10-7-739,23-8-970,-11-10 1,2-2-2237,1-2 1,0-2 3944,8-11 0,-3 1 0,5-2 0,-14 5 0</inkml:trace>
  <inkml:trace contextRef="#ctx0" brushRef="#br0" timeOffset="128657">11131 14875 22901,'4'51'147,"-1"0"1,3-3-1,4-3-141,24 10-419,-15-26 1,0-1 412,0 0 0,0 0-95,13 26 56,-8-6 231,-10-7-226,-8-5 175,-15-8-107,-10-6-34,-17-7-112,-12-6-650,-6-4-650,21-10 1,-1-4 1411,-9-11 0,2-3 0,-6-1 0,-3-15 0</inkml:trace>
  <inkml:trace contextRef="#ctx0" brushRef="#br0" timeOffset="128807">11143 14868 22021,'40'-19'11,"1"0"0,-1 0 1,18-8-1,-4 6-1058,-17 14 0,-2 3-8784,28-3 9523,-16 5 0,-21 2 0,-15 0 0</inkml:trace>
  <inkml:trace contextRef="#ctx0" brushRef="#br0" timeOffset="129362">9342 15316 20106,'30'-30'-1394,"0"1"0,-1-1 0,-4 2 1,-3 2-1,-6 4 0</inkml:trace>
  <inkml:trace contextRef="#ctx0" brushRef="#br0" timeOffset="129887">12863 14652 22935,'-31'-16'828,"-14"27"-705,12 25 1,-1 12-1235,6-10 1,0 2-1,0 3 1144,-3 5 1,1 2 0,2 2-34,0 3 0,2 1 0,2 0-2,3 0 0,3 0 0,3-1-32,4-6 1,2 0 0,2-2-36,2 16 1,4-4-139,6-12 0,3-4-90,1-8 0,4-2-6,5-3 1,2-2 130,3-2 0,2-2-570,4 2 0,1-2-303,0-3 0,1-3-602,1-5 1,0-2-3950,21 0 5596,-12-22 0,-19 9 0,-11-9 0</inkml:trace>
  <inkml:trace contextRef="#ctx0" brushRef="#br0" timeOffset="130158">13306 14857 22403,'-16'56'203,"1"0"0,0 0 1,2-1-162,3-8 0,1-2-774,0 4 0,1-1 645,1 0 1,0-1-141,0-1 0,0-1-163,3-5 1,-1-1-1036,-2 27-1779,3-19-1653,2-18 4857,8-16 0,-4-9 0,4-4 0</inkml:trace>
  <inkml:trace contextRef="#ctx0" brushRef="#br0" timeOffset="131966">13542 15358 23198,'50'-14'-458,"0"0"1,15 0-1,-2 4-1094,-22 7 1,-1 1-3365,11 0 1,-1 1 4697,11 1 1,-28 0-1,-13 0 1</inkml:trace>
  <inkml:trace contextRef="#ctx0" brushRef="#br0" timeOffset="132177">14364 15165 23741,'21'-48'-7024,"-1"11"7024,0 37 0,-9 0 0,-2 0 0</inkml:trace>
  <inkml:trace contextRef="#ctx0" brushRef="#br0" timeOffset="132593">15028 14933 22643,'-56'19'236,"11"3"-113,30 9-78,7 3-45,4-1 67,6 2-62,12-2-5,10 0-11,14 0-157,7-1 11,4-3-78,-2 0 84,-4-2 11,-7-2-90,-10 1 224,-12-1 12,-6 1 44,-15 1 158,-12 0-202,-14-1 72,-13-1-78,-4-2-67,-4-4-180,5-6-1148,5-6-2413,12-11-6023,11-12 9471,11-12 1,6 9 0,4 2 0</inkml:trace>
  <inkml:trace contextRef="#ctx0" brushRef="#br0" timeOffset="132770">15088 14962 22576,'47'-31'-564,"1"1"0,-3 2 0,-1 6-1063,-9 17 0,0 4-3289,-1-2 1,0 1 4832,4 1 1,-4 0 0,3 0 0,-11 1 0</inkml:trace>
  <inkml:trace contextRef="#ctx0" brushRef="#br0" timeOffset="133112">15683 15009 22655,'47'-15'82,"0"0"0,-3 0 0,-3 7-82,3 20-274,-6 8 5,-13 17-40,-11 8 57,-8 9-257,-19 6 437,-8 2 72,3-31 0,-2-1 0,-1-1 0,-1-1 0,0-1 0,0-2 162,-15 16 66,8-8-127,12-11 263,9-10-140,14-7-224,16-5-392,19-11-236,-3-2 1,3-2-3264,1-3 0,3-2 3891,9-7 0,-3 1 0,5-2 0,-13 4 0</inkml:trace>
  <inkml:trace contextRef="#ctx0" brushRef="#br0" timeOffset="133400">16454 14955 22257,'34'37'46,"0"-1"1,-2-1 0,-3-1-58,2 14-174,-5 3 129,-7-1 45,-10-2-29,-4-2 34,-13-6 12,-9-4 23,-13-7-29,-10-7-35,-4-8-390,-4-6-1737,0-16-2588,5-10 4750,6-16 0,17 13 0,9 3 0</inkml:trace>
  <inkml:trace contextRef="#ctx0" brushRef="#br0" timeOffset="133544">16506 14951 18250,'46'-8'-2063,"1"0"0,0 0 0,18-3 1,-4 1 2062,-16 4 0,-5 1 0,7 0 0,-15-1 0</inkml:trace>
  <inkml:trace contextRef="#ctx0" brushRef="#br0" timeOffset="133797">17054 14652 22139,'34'50'201,"1"0"1,-3 0 0,-4-1-177,-12-10 1,-4 1-703,0 3 0,-3 1 677,-1 3 0,-3 0 0,-1 2 0,-2 0-39,-2 1 0,-3-1-9,-3 2 0,-4-1-64,-2-2 0,-3 0-115,-6-2 0,-3-2-28,-2-3 0,-2-2-143,-2-4 1,-2-2-247,-1-4 0,-2-3-852,-6-2 1,-1-4-1239,3-3 1,-1-2 2733,-2-4 0,2-2 0,-3 1 0,13-8 0</inkml:trace>
  <inkml:trace contextRef="#ctx0" brushRef="#br0" timeOffset="134985">18099 14146 20498,'-35'46'301,"0"0"0,1 0 1,0 5-1,1 3 0,5 0-165,7 3 1,3 0 0,2 3-1331,0 3 0,0 2 1,2 0 1264,2 0 0,1-1 0,2 0-23,1-4 1,3 0-1,1-2-46,3-1 0,1-2 0,3-1-49,2-4 1,1-2 0,2-2 46,5 19 0,4-3-38,0-19 1,4-1 0,-1-3-92,4 5 0,1-2 50,7 4 1,2-3-56,-9-14 0,1-2-52,-2-3 1,1-2 784,16 11-790,-11-15-111,-11-11-1384,-7-13-388,-6-19-4187,-1-10 6261,-1-16 0,-3 24 0,1 5 0</inkml:trace>
  <inkml:trace contextRef="#ctx0" brushRef="#br0" timeOffset="135291">19005 14164 21780,'-6'59'159,"0"-1"0,0 0 0,1-2-156,1-12 0,1-1-539,1 0 1,-1 1 487,-1-1 1,1 0-85,0-4 0,-1 0-95,1-4 0,-1 0-426,-4 25-1520,-5-13-5699,1-11 7872,-5-16 0,9-9 0,0-8 0</inkml:trace>
  <inkml:trace contextRef="#ctx0" brushRef="#br0" timeOffset="135539">18411 15187 23147,'56'-4'114,"0"-1"0,0 1 1,3-1-1,1 1 1,-2-1-106,-5 2 0,-1 0 1,0 0-934,1 0 1,1-1 0,-1 1 927,-4 0 0,-1 1 0,-2-1-4,9 1 0,-4 0 114,-11-1 1,-3 1-232,17 0 232,-11 1-1028,-4 0-1249,-16 1 2162,-9 10 0,-11-8 0,-4 8 0</inkml:trace>
  <inkml:trace contextRef="#ctx0" brushRef="#br0" timeOffset="136388">18696 15650 20498,'-11'-31'1025,"-2"17"-656,7 35 18,-4 18-252,-2 8-29,5 8-106,2 2-67,8-1-241,14-4-606,14-5-910,-3-27 1,6-4-137,0-1 0,1-3 1960,7-5 0,-1-2 0,4 1 0,-13-6 0</inkml:trace>
  <inkml:trace contextRef="#ctx0" brushRef="#br0" timeOffset="136592">19048 15677 21287,'-15'51'500,"0"0"1,0-2 0,4-3-238,4 20-263,2-1-151,0-1-1571,2-4 277,2-8-2129,0-7-4475,3-11 8049,3-11 0,-2-11 0,2-8 0</inkml:trace>
  <inkml:trace contextRef="#ctx0" brushRef="#br0" timeOffset="137145">19291 15820 22823,'-19'53'46,"1"1"1,1-5 0,5-5-372,11-2-326,8-6-65,6-7-718,12-7-163,6-12 225,5-4 353,-1-11 565,-3-8 454,-7-10 342,-8-9 588,-10-3 27,-4-1 96,-3 4 236,0 2-315,0 3-55,0 3-213,0 2-213,0 4-168,4 1-107,5 3-123,8 2 12,6 5-96,3 3 28,2 3-5,1 4-23,-2 8-22,-2 6 5,-4 11 6,-4 4 0,-3 6-67,-2 2-17,-1 3-17,1-3-117,3-2-12,4-6-140,6-6 214,7-7 49,7-10 12,5-4 95,4-10 151,-1-8 62,-4-12 185,-9-12-163,-11-9-95,-12-6 73,-7-5-208,-15 0-330,-9 2-123,-11 8-751,-11 8-6415,2 12 7614,1 9 0,18 10 0,8 4 0</inkml:trace>
  <inkml:trace contextRef="#ctx0" brushRef="#br0" timeOffset="137529">20093 14931 21959,'54'-7'-168,"0"0"0,0 1 0,-3 1-325,-10 5 1,-1 0-745,-1-1 0,-1-1-762,28-5 122,-15-6 220,-20-7 877,-16-7 871,-16-4 94,-16-4 1064,-12 2 219,-9 2 218,1 8-79,5 10 20,6 6-535,5 19-241,4 14-363,3 20-135,5 19-624,5-29 1,2 2 270,0 2 0,1 0-149,0 1 1,1 0-561,-1-2 1,2-1-1152,3 0 1,2-1-4079,6 25 5938,11-12 0,-10-25 0,-2-13 0</inkml:trace>
  <inkml:trace contextRef="#ctx0" brushRef="#br0" timeOffset="137854">21084 14347 23763,'0'45'39,"0"0"0,0 0 1,1 20-1,0-3-260,0-19 0,1-3-582,-1 1 1,1-1 331,-1-3 0,0-2-178,0 26-175,-1-12 337,0-16 487,2-12 274,3-11-10,5-7 641,5-8-306,7-2-106,5-6-68,6 1-228,6 3-146,3 2-51,5 5-640,0 1-1980,-1 6-5427,-8 4 8047,-9 5 0,-14-4 0,-8-3 0</inkml:trace>
  <inkml:trace contextRef="#ctx0" brushRef="#br0" timeOffset="138213">20977 15599 22643,'-29'48'218,"-1"0"1,3-2 0,4-2-163,4 15-585,7 1 176,6-2-61,9-2-124,13-8-17,11-6 141,16-13 191,5-10 223,3-11 140,-4-8 301,-8-13 35,-10-8-79,-13-14-99,-9-1 21,-14-1 15,-11 6-334,-14 8-28,-10 11-583,-7 10-896,-7 25-6092,5 7 7599,5 16 0,22-20 0,11-7 0</inkml:trace>
  <inkml:trace contextRef="#ctx0" brushRef="#br0" timeOffset="138654">21541 15693 22218,'-11'50'-12,"0"0"1,-1-5 0,6-6-74,11-14 85,5-9 85,7-8 16,8-6 151,5-13-90,8-7 62,6-13-22,4-5-323,0 0 379,-2 2-112,-8 11-146,-8 7 50,-11 10-44,-7 8-1,-7 11 23,0 8-22,-2 11-6,5 3 221,2-2-277,6-2 11,6-6 45,2-6 0,3-9 96,-1-5-91,-2-4 107,-1-10-112,-5-6-28,-3-12 23,-7-7-471,-3-6-622,-11-15-3103,-9 0 4109,3 22 0,-1 4 0,-5-4 0,3 9 0</inkml:trace>
  <inkml:trace contextRef="#ctx0" brushRef="#br0" timeOffset="138954">22557 14093 21063,'31'44'401,"1"0"0,-1 0 0,0 4 1,-1 1-1,-3 0-317,-6-2 0,-3 1 0,0 2-1741,0 7 1,0 2 0,-3 1 1669,0 5 0,-2 0 1,-2 1 14,-2 0 0,-2 0 0,-2 0-182,-2-3 0,-2-1 0,-2 0 129,-5-3 1,-2 0 0,-3-2-16,1-5 1,-3-2 0,-4-1-146,-5-1 0,-5-1 1,-2-2-135,-4-4 1,-3-2 0,-3-2-784,-6 0 1,-4-2-1,-5-2 1102,0-4 0,-6 0 0,0-2 0,7-3 0,-7 3 0,2-3 0,12-6 0,-1-1 0,1 1 0</inkml:trace>
  <inkml:trace contextRef="#ctx0" brushRef="#br0" timeOffset="139742">8384 14149 19216,'45'4'309,"-1"1"0,1 0 0,9-1 0,3-1 0,1 0-241,-9-1 1,1-1 0,2-1-1,2 1-1184,-2-1 1,1 0 0,2 1 0,1-1 0,1-1 1133,6 1 0,2-1 0,0 0 0,1 0 0,1 1-191,-9-1 1,2 0 0,0 1 0,0-1 0,1 0 0,0 1 173,2-1 0,1 0 0,0 0 0,0 0 0,0 0 0,0 0-75,0 0 1,-1 1 0,1-1 0,0 1-1,-1-1 1,0 1 66,-1-1 1,0 1-1,0 0 1,-1-1-1,0 1 1,-1 0-65,8-1 1,-1 1-1,-1-1 1,-1 0-1,-1 0-238,-6 0 0,-2 0 0,0 0 0,-1 0 0,-2-1-782,3-1 0,0 0 1,-3 0-1,-2 0-1004,3-2 1,-3 1-1,-4-2 2095,7-3 0,-9 0 0,0-1 0,-23 2 0</inkml:trace>
  <inkml:trace contextRef="#ctx0" brushRef="#br0" timeOffset="140388">14777 14073 20106,'1'-49'952,"46"9"-853,-3 32 0,12 9 0,4 0-1445,-3-3 1,4 1 0,3 0 0,2-1 1399,-12 2 0,2-1 0,1 1 1,2 0-1,1-1 0,0 1-196,-2 0 1,2-1 0,0 1 0,1 0 0,0-1 0,1 1 0,0 0 155,-4 0 0,1 0 0,0 0 0,1 0 0,0 0 1,0 0-1,1 0 0,0 0-69,3 0 0,1 0 0,0 0 0,0 0 0,1 0 0,0 0 0,0 0 0,0 0 53,-7 0 1,1 0 0,0 0 0,0 0 0,0 0 0,0 0 0,0 0-1,0 0 1,0 0-117,1 0 1,0 0 0,0-1 0,0 1 0,0 0 0,0-1 0,0 1 0,-1-1 0,1 0 78,5 0 1,1 0-1,-1-1 1,1 1-1,-1-1 1,-1 0-1,1 0 1,-2 0 5,-2 0 0,-1 0 0,0-1 0,0 1 0,-1-1 0,-1 0 1,0 0-1,-1-1 8,4 0 0,-2 0 0,0 0 0,-1-1 1,0 0-1,-2 0 0,0 0 92,1 0 0,-1-1 0,-1 0 1,0 1-1,-1-2 0,-1 0-23,7-2 1,1-1 0,-2 0 0,-3 0 0,-5 0 89,6 0 1,-5 0-1,-3-1 66,-2-1 0,-2 0 0,-11 0 1420,-9-2-1620,-15 3 1564,-4 5-4606,-5 3-1135,-1 5 4177,0 2 0,-1 0 0,1 0 0</inkml:trace>
  <inkml:trace contextRef="#ctx0" brushRef="#br0" timeOffset="140954">21416 12584 23052,'58'-5'-118,"-1"0"1,1 1-1,-2-1 1,-1 1-1,-1 1-359,-8 1 1,-1 2 0,-2 2-2006,15 2 1,-3 3-14,-14-3 0,-5 3 2582,13 16 1,-30-11 0,-11-2-1</inkml:trace>
  <inkml:trace contextRef="#ctx0" brushRef="#br0" timeOffset="141072">21628 12977 17260,'56'-3'-224,"1"0"0,-1 1 0,4-3 0,1 0 0,-2-1-1832,-3-1 1,-2-1 0,0-1 1799,-1-2 0,0 0 1,-6 2-1,-4 0 1,-5 1-1,12-6 0</inkml:trace>
  <inkml:trace contextRef="#ctx0" brushRef="#br0" timeOffset="141538">23457 11903 23775,'43'1'-25,"-1"1"1,2 0 0,1 0-100,3 2 1,0 0-946,2 1 1,0 0 549,-3 2 1,-1 0-543,-1 0 0,0 0-1012,-5 0 1,-2 1-2549,-4-1 0,-1-1 4621,21 3 0,-28-3 0,-11-4 0</inkml:trace>
  <inkml:trace contextRef="#ctx0" brushRef="#br0" timeOffset="141793">24576 11660 22789,'0'58'162,"0"0"1,-1 0-1,1 1-134,-1 2 0,1 0-865,0-4 0,-1-2 834,1-5 1,0-2-150,0-3 1,0-1-252,0-3 0,0 0-354,0-2 0,0-1-1117,3 0 1,2-1 1873,4-1 0,0-3 0,3 3 0,4-7 0</inkml:trace>
  <inkml:trace contextRef="#ctx0" brushRef="#br0" timeOffset="141959">25008 12362 22442,'7'-34'-2577,"0"0"0,15-21-7254,3 48 9458,7 0 0,-14 3 0,-4 0 0</inkml:trace>
  <inkml:trace contextRef="#ctx0" brushRef="#br0" timeOffset="142314">25286 11807 22369,'40'-17'-4,"-1"0"0,-3 4 1,-4 10-199,-4 24-17,-9 17-139,-9 10 240,-9 9 28,-15 7 84,4-31 1,-3 0-224,-4 0 0,-3 0 229,0-3 0,-1-1 151,-19 22 95,5-10-10,11-13 106,10-9-45,11-9-157,23-6-56,14-3-84,26-4-168,-23 1 0,0-2-244,5-1 1,0-2-530,1 0 0,0 0-964,1-1 1,-1-1-765,-5 1 0,-1 0 2669,-2 1 0,-2 0 0,1-1 0,-12 3 0</inkml:trace>
  <inkml:trace contextRef="#ctx0" brushRef="#br0" timeOffset="142776">26358 11818 16420,'-9'-41'1251,"1"0"0,-2 3 0,-3 6-725,-17 2-223,-9 11-113,-5 9 17,-8 12-207,0 14 56,0 12-56,8 12-151,12 6 140,14 1 11,10-1 0,20-6 95,10-6-84,18-9 57,9-8-29,6-10-39,0-5 291,-1-12 11,-7-4 58,-7-12 26,-8 1-112,-8 0 62,-5 6-308,-6 4 28,-6 9-112,-4 8 56,-2 19 0,-1 17 34,0 23-15,1-24 1,-2 3-659,0 3 0,-1 1 639,1 3 0,-1 0 2,-1-1 1,-1 1-167,0-3 0,0 0 105,1-4 1,-1 0-66,1-4 1,-1-2-185,-3 26-488,3-12-699,1-11-2095,6-16 3590,19-10 0,-14-9 0,13-2 0</inkml:trace>
  <inkml:trace contextRef="#ctx0" brushRef="#br0" timeOffset="143687">26761 11807 19630,'-5'-15'896,"1"2"-734,4 11-72,0-2 61,0 2-151,0 0 84,0 1-112,0-1 106,0 1-22,0-3 62,1 0-112,5-4 55,2-1-10,7-3-7,5-2 40,6 1-44,6-1-35,5 2 46,5 2-46,1 5 90,0 1-95,-5 3 0,-7 6-5,-10 5-29,-8 9-139,-8 23 72,-14-6 95,-7 15 1,-11-14-29,-4-1 34,1-4 0,3-3-45,6-7 40,8-4 10,7-7 12,6-2 106,12-3-123,11-1 0,14 0-101,9 2-61,3 3-34,0 3-67,-3 6-39,-8 7-208,-2 23 303,-19-7 72,-2 16 79,-22-17 56,-11-3 140,-13-5-44,-13-4-7,-7-5-89,-3-5-302,1-4-1133,6-5-1707,15-4-3529,13-5 6671,12-9 0,6 6 0,1-5 0</inkml:trace>
  <inkml:trace contextRef="#ctx0" brushRef="#br0" timeOffset="144038">27744 11611 21411,'-45'42'190,"1"0"0,2 2 1,7 1-166,15-3 0,6 2-743,0 2 0,3 2 622,4-1 1,2 1-28,0-2 0,4-1-12,7-3 1,3-2 5,1-4 1,4-3 77,7-5 1,3-3 50,30 11 145,3-15 101,0-11 45,-6-9 68,-9-12 251,-12-7-375,-12-11-45,-10-1-179,-15-3 783,-14 5-794,-20 7-50,-17 9-552,22 9 1,-1 6-940,-8 9 1,-1 5-1860,1 0 1,0 3 3399,-3 10 0,5-1 0,-6 3 0,18-7 0</inkml:trace>
  <inkml:trace contextRef="#ctx0" brushRef="#br0" timeOffset="144578">24887 13208 19624,'64'-6'343,"0"0"1,0-1-1,-13 3 1,2-1-1,-1 0 1,1 0-258,2 0 1,-1 0 0,1 0 0,1 0-1491,4 1 0,0-1 0,1 1 1,0-1 1428,-1 1 0,0 0 1,0-1-1,0 2-25,-3-1 0,1 1 0,-2 1 0,0-1-48,9 0 0,-1 1 0,-2 0-94,-9 0 0,-2 1 1,-3 0-559,8 1 0,-6-1-2118,12 1 1001,-33 1 361,-29 5-325,-45 4 714,1-2 0,-7 2 276,3-2 1,-5 0 0,-2 0 790,7-1 0,-2 0 0,-2 1 0,1-1 238,-4 2 1,0-1-1,-1 1 1,0 0-38,1-1 1,-1 1 0,1 0 0,0 0 143,1 0 1,1 0 0,1 0 0,0 0 212,-10 2 0,1 0 0,2 0 149,7-1 1,2 0 0,2-1 689,-9 2 0,6-1-574,12-2 0,3 0 628,-11 2-426,15-2 1355,13-1-1719,14-3-397,41-2-222,1-2 0,8 0 24,3-1 1,5-1-1,2 1-201,-4-1 1,2 0-1,2-1 1,1 1-652,6-2 1,2 0 0,2 0-1,-1-1 366,-12 0 0,2 0 0,-1 0 0,0 0 0,-1-1-563,6 0 0,-1-1 0,0 0 0,-2 0 897,-4-1 1,0 0-1,-2-1 1,-7 2-1,7-2 1,-7 2-1,18-7 1</inkml:trace>
  <inkml:trace contextRef="#ctx0" brushRef="#br0" timeOffset="144736">27439 13362 16012,'0'0'0</inkml:trace>
  <inkml:trace contextRef="#ctx0" brushRef="#br0" timeOffset="151067">14164 6134 15580,'-3'45'326,"1"-1"0,-1 0 0,1 9 0,0 2 0,0 1-117,0 3 0,-1 1 0,2 2-856,-1-7 1,1 1 0,1 1 0,-1 0 748,1 3 0,0 1 1,0 1-1,-1-1-404,1 0 0,-1 0 0,0 0 1,-1 0 413,1 0 0,0 0 0,-1 2 0,-2 4 0,1-7 0,-2 3 0,0 3 0,-1 1 0,0-2 0,1-3-325,0 0 0,0-3 1,0-1-1,0 2 1,-1 3 225,1-8 1,-1 3 0,0 2-1,-1 1 1,1-2 0,0-2-1,0-2-240,0 3 1,0-2 0,0-2-1,0-1 1,0 0 226,-2 13 0,0-1 0,1 0 0,-1-1 32,0-2 0,0 0 0,1-1 1,-1-1-12,0-3 0,0 0 0,0-1 0,-1 0-13,1-2 0,0-1 1,0 0-1,0-1-5,-3 14 1,0-2 0,0 0 15,2-6 1,-1-2 0,1-1-20,1-7 0,0 0 0,0-4 28,0 11 0,0-5-28,2-10 0,1-3 1056,-1 22-1398,2-10-576,2-1-287,1-8 1523,1-7-2453,0-8-1635,0-7 3770,0-5 0,0-7 0,0-4 0</inkml:trace>
  <inkml:trace contextRef="#ctx0" brushRef="#br0" timeOffset="151831">14055 11112 17193,'53'-33'144,"0"0"0,-13 12 1,1 2-1,2 3-105,2 8 0,1 4 1,3 1-1438,9-3 1,4 1 0,1 0 1397,-9 0 0,1 1 0,1 0 0,0-1-440,4 1 1,1 0 0,1 0-1,-1 0 440,2 0 0,1 0 0,0-1 0,0 1 0,-11 0 0,0 1 0,1-1 0,0 1 0,0-1-136,3 0 0,-1 0 1,1 0-1,0-1 1,1 1 143,3-1 1,1 0 0,0 0 0,1 1 0,0-1-168,-7 0 0,0 1 1,0 0-1,1-1 1,1 1-1,0 0 243,3-1 0,0 0 0,1 1 0,0-1 0,1 0 0,0 1-80,-7 0 1,1 0 0,0 0 0,1 0 0,0 0 0,0 0-1,0 0 25,3 0 1,0 1 0,0-1-1,1 0 1,0 1 0,0-1 0,0 0-16,3 0 0,0 0 1,0 0-1,1 0 1,0-1-1,0 1 0,0 1 10,-6-1 1,1 1-1,-1 0 1,1 1 0,0-1-1,0 0 1,0 0-1,1 1 18,2-1 1,-1 0 0,1 0 0,1 1 0,-1-1-1,1 1 1,0 0 0,0 0-17,-6 0 0,1 0 0,-1 1 0,1 0 0,0-1 1,0 1-1,0 0 0,1 0 0,-1 0 0,2 1 0,1-1 0,-1 0 0,1 0 1,-1 1-1,1-1 0,0 1 0,0 0 0,0-1-21,1 1 1,0 0 0,1 0-1,-1-1 1,0 1 0,1 0-1,0 0 1,-1 0 0,1 0-6,0 0 1,1 0-1,-1 0 1,1 0 0,0 0-1,-1 1 1,1-1 0,0 0-1,0 0 10,-6 1 0,0-1 0,0 0 0,0 1 0,0-1 0,0 0 1,0 1-1,0-1 0,0 1 0,0-1-10,0 1 1,0 0-1,0-1 1,0 1 0,1-1-1,-1 1 1,0 0-1,0 0 1,0-1 0,0 1 17,7 1 1,-1-1 0,1 0-1,0 1 1,0-1 0,-1 1-1,1-1 1,-1 1 0,1-1 10,-1 1 1,0 0 0,1-1 0,-1 1 0,0 0 0,0 0 0,0-1 0,0 1 0,0 0-19,-1 0 1,-1 0 0,1 1 0,0-1 0,0 0-1,-1 0 1,1 1 0,-1-1 0,1 0 11,-2 1 0,0-1 0,0 0 0,-1 1 0,1-1 0,0 1 0,-1-1 0,0 0 0,0 1-14,5-1 1,1 1 0,-1-1 0,0 1 0,-1 0 0,0-1 0,0 1 0,-1-1-10,-3 0 0,0 1 0,-1-1 0,1 0 0,-2 1 0,0-1 0,0 0 0,-1 0-29,3 0 0,-1-1 0,0 1 0,0-1 1,-2 1-1,0-1 0,-2 0-73,2 1 0,-1-1 0,-1 0 1,-2 0-1,0 0 0,-3-1-209,14 0 0,-2 0 1,-3-2-1,-4 0 69,0 0 0,-4-1 1,-6-3-1143,2-2 1,-9-4 1381,3-17-1505,-29-7-285,-19-5 548,-38-7 1244,14 24 0,-1 3 0,-20-8 0,13 10 0</inkml:trace>
  <inkml:trace contextRef="#ctx0" brushRef="#br0" timeOffset="152873">27051 10677 13082,'53'-7'220,"0"0"1,-1 0-1,-2 2-111,-17 4 0,1 1-794,7 0 1,3 0 712,8 0 0,2 0-446,5 0 0,0 0 258,4 1 1,-1-1-96,-6 1 0,-1-1-140,-8 0 1,-1 1 147,-6-1 0,0 0 215,-6 0 0,0 0-326,24 0 252,-8-4 66,-14 0 753,-13-5-713,-8 2 1118,-5 0-984,-3 2 131,0 3-192,1 0 162,4 2 90,0 0 146,2 1 168,-1 3-29,0 2 252,-4 4 102,-2 1-96,-4 3-33,-2 4-57,-1 5-16,-4 8-146,-4 7-179,-7 12 22,-6 10-791,9-21 1,-1 2 451,-2 8 1,1 5-581,3-10 1,0 2 0,0 2 522,-1 6 1,0 3 0,1 1-528,2-10 1,0 1 0,0 2 0,1-1 513,-1 4 1,0 0-1,1 1 1,-1 0 5,1 1 0,0 0 0,0 1 0,0 0-23,0 1 1,0 1 0,-1-1-1,1 1-400,0 0 0,-1 0 0,1 0 0,-1 1 368,1 0 0,-1 1 1,0 0-1,0 0 24,0 0 1,1 1-1,-1 0 1,1 0-26,0 1 0,0 0 0,1 1 0,0 0 1,0-1 0,0 1 1,1 0-1,0 0-1,1 1 0,0-1 0,1 1 0,-1 0-226,1 0 0,0 0 1,0-1-1,0 1 279,1-1 0,-1-1 1,1 1-1,0 0-2,-1 0 1,0 0 0,0 0 0,-1-1-19,1 1 1,-1-1 0,0 0 0,0 0-13,0 0 0,0 0 0,-1 0 0,1 0-20,-1 0 0,1-1 1,-1 1-1,0-1-1,1-1 0,-1 0 0,1 0 0,-1-1 101,1-1 0,-1 0 0,1-1 0,-1 0-124,0-3 0,0 0 1,0 0-1,1-1 62,-1-1 0,0-1 1,1 0-1,-1 0-36,-1 13 1,0 0 0,1 0 74,0-3 1,1 0 0,0-1 126,1-2 0,0-1 0,1-1-205,1-6 0,0 0 0,1-2-3,-2 17 0,3-3-48,1-13 1,2-3 434,0-8 0,3-4-1145,13 20-679,11-19-3700,5-9 5140,2-21 0,-16-2 0,-7-7 0</inkml:trace>
  <inkml:trace contextRef="#ctx0" brushRef="#br0" timeOffset="154265">13986 5972 13989,'52'-16'369,"0"0"1,-2 2 0,-3 2 17,14 3-1391,-27 4 0,2 0 1169,9-1 0,2 1-14,11-2 1,3 1-100,-9 2 0,2-1 0,2 1-975,8-1 0,1 1 1,3 0 961,-13 0 0,1 1 0,1-1 0,0 1 3,1 0 0,1 0 0,0 1 0,-1-1-67,0 0 0,-1 0 1,0 1-1,0-1 96,0 0 1,0 1-1,0-1 1,-1 1-49,1 0 1,-1-1 0,0 1 0,0 0 11,1-1 0,0 1 0,1-1 0,-1 1-35,0 0 0,-1-1 0,2 1 0,3-1 10,2 0 0,3 0 0,3 0 0,-2-1 0,-3 1-364,0-1 1,-2 1 0,-1-1 0,3 0 353,0 0 0,3 0 0,1 0 0,-1 0 0,-4 0 0,-1 0 0,-2-1 0,-2 1 0,1 0 12,5-1 1,-1 1 0,2 0 0,0-1-9,-11 1 1,1 1-1,1-1 1,0 1-1,0-1-155,2 1 1,0 0-1,1 0 1,0-1-1,1 1 151,0 0 0,0 0 0,0 0 0,3 1 0,3-1 0,-11 1 0,3 1 0,2-1 0,1 1 0,1-1 0,-1 1 0,-1 0 0,-2 0 0,6 0 0,-2 0 0,-1 0 0,0 0 0,1 0 0,4 0 2,-6 0 0,2 1 0,2-1 0,1 1 1,0-1-1,-1 1 0,-1-1 0,-4 1-47,5 0 1,-3 0-1,-1 0 1,-2 0 0,1 0-1,1 0 39,1 0 1,0 0-1,0 0 1,0 0-1,0 0 1,0 0-16,0 0 1,0 1 0,0-1 0,0 1 0,0 0 0,0-1 9,1 0 1,-1 1 0,0-1 0,0 0-1,1 0 1,-1 1 1,0-1 1,0 1 0,0-1-1,0 1 1,0 0 0,0-1-10,1 0 0,-1 0 0,0 1 1,0-1-1,1 0 0,-1 0 10,0 0 1,1 0-1,-1 0 1,1 0 0,-1 0-1,1 0 7,-1 0 0,1 0 0,-1 0 0,1 0 1,-1 1-1,0-1-5,1 0 0,-1 1 1,1-1-1,-1 0 1,1 1-1,-1-1-1,1 1 1,-1-1-1,0 1 1,1-1-1,-1 1 1,0 0 6,0-1 0,0 1 0,-1 0 0,1 0 0,0-1 0,-1 1 0,1 0 0,-1 0 0,0-1 0,0 1 0,-1 0 0,1 0 6,0-1 1,-1 1-1,1-1 1,-1 1 0,0 0-1,1-1-5,-2 0 0,1 1 0,0-1 0,-1 1 0,1-1 0,0 0-1,-1 0 0,0 1 0,0-1 0,0 0 0,0 0 0,0 0 0,0 0 0,0 0 0,-1 0 0,1 0 0,-1 0 0,1 0 0,-1 0 0,-1 0 0,1 0 0,0 0 0,-1 0 0,1 0-1,-1 0 0,0 0 0,0 0 0,0 0 0,0 0 0,0-1 27,10 1 1,1-1 0,-1 1-1,1-1 1,-1 0-22,0 0 1,-1 0 0,1-1-1,-1 1 1,1-1-6,-1 1 0,0-1 0,-1 1 0,1-1 0,0 0-8,-2 0 0,1 0 0,-1 0 0,0 0 1,0 0 7,0 0 0,-1 0 0,0 0 0,0 0 0,0 0 0,-1 0 0,0 0 0,0 0 0,-1 0 0,1 0 1,-1 0 0,0 0 0,0 0 0,0-1 0,0 1-2,-1 0 0,0 0 0,0-1 0,0 1 0,0 0-51,-1 0 1,1-1-1,-1 1 1,0 0-1,0 0 6,-1 0 0,1 0 0,-1 0 0,0 0 1,0 0-12,0 0 0,-1 0 0,0 0 0,1 0 1,-1 0 5,-1 0 1,1 0-1,-1 0 1,0 1 0,0-1 53,0 0 0,0 0 1,0 0-1,0 1 0,-1-1-52,13 0 0,-1 0 0,0 0 0,0 0-20,-1 0 1,-1 0-1,1 0 1,-1 0 21,-2 1 1,0-1 0,0 0 0,-1 1-16,-1-1 1,0 0-1,0 1 1,0-1 79,-2 0 1,0 1 0,0 0 0,-1-1-47,0 1 0,-1 0 0,0 0 0,-1 0-47,0 0 1,-1 0 0,-1 0 0,1 1 47,-3-1 1,-1 1-1,1 0 1,-1-1 121,13 1 0,0 0 0,0-1-198,-5 1 0,0 0 1,-2 0-25,-2 1 0,-1 0 0,-1 0-12,-3 1 1,0 0 0,-1 1 338,-2 0 0,-2 1 0,0 0-318,18 3 1,-2 1-62,-6-1 0,-3 0 114,-8-1 1,-1 1 789,-7-2 1,-1 0-687,28 7 140,-3-1-17,-2 3 18,-10-2 1911,-16 0-1844,-14-1 1765,-12-1-1906,-2 1 1162,-3-2-1268,0 0 230,0 0-751,0-5-1014,0 0 1535,0-4 0,0 0 0</inkml:trace>
  <inkml:trace contextRef="#ctx0" brushRef="#br0" timeOffset="154419">33864 5833 12393,'0'0'0</inkml:trace>
  <inkml:trace contextRef="#ctx0" brushRef="#br0" timeOffset="163101">15830 6442 19574,'0'21'263,"0"-3"-190,0-14-6,0-1 90,0-1 1136,0-1-1147,0-12-45,-3-2 67,-2-12-79,-12-7-89,0 11 12,-9 1-12,-1 15 39,-5 20-34,-7 12-5,16-3 0,2 4-319,-2 5 0,2 3 277,0 4 0,2 1 19,2 3 1,2 1 22,4 0 0,3 0 22,2-1 1,3-2-21,4-2 1,5-3-44,2-4 1,4-2 118,25 18-78,15-17 28,8-14-28,5-11 0,-1-15 67,-24-9 1,-2-5 27,13-19-468,-21 8 0,-4-2 552,-1-20 39,-6 1 623,-3 3-622,-4 10 44,-1 9-91,-2 10-172,1 10 0,3 7-34,3 9 918,8 12-884,4 13-61,2 15 55,2 10-376,-4 5 214,-6 1 84,-8-3-101,-7-10 84,-4-7 101,-5-11 0,-4-10 135,-3-8 44,-2-7-106,2-9-73,3-11 310,3-12-315,2-13-79,12-9-39,8-5-720,14 0 837,8 3-89,3 11 29,-1 9-40,-2 13-12,-7 9 85,-8 11-35,-8 15 68,-7 11 0,-6 16 45,-3 6-73,-2 3 28,0-4 558,5-5-912,6-10-247,12-12-1174,22-15 1775,-8-21 0,1-4 0,5 5 0,9-22 0</inkml:trace>
  <inkml:trace contextRef="#ctx0" brushRef="#br0" timeOffset="163251">16592 6390 13435,'33'7'0,"0"0"0,19 4 0</inkml:trace>
  <inkml:trace contextRef="#ctx0" brushRef="#br0" timeOffset="163501">17169 6225 23735,'9'66'82,"-1"-1"0,-1-1 1,-1-3-89,-4-16 1,-1-1-1338,0 2 1,-1 0 866,-1 0 0,-1-1-362,-2-2 1,-2 0-612,0-4 0,-4-1-433,-4-5 1,-3-1-1928,-16 18 3923,-6-17 1,19-16 0,5-10-1</inkml:trace>
  <inkml:trace contextRef="#ctx0" brushRef="#br0" timeOffset="163717">16991 6827 23002,'27'-37'237,"1"0"0,0 3 0,2 7-147,26 12-938,10 5 851,-31 7 0,0 1-3,1 0 0,0 2-12,-2 2 1,-1 2 6,25 9 97,-10 13-176,-14 11 39,-12 8-145,-12 6-191,-6 2-650,-4-3-1786,0-4-4596,0-11 7413,0-11 0,0-12 0,0-7 0</inkml:trace>
  <inkml:trace contextRef="#ctx0" brushRef="#br0" timeOffset="163875">17749 6348 15496,'0'0'0</inkml:trace>
  <inkml:trace contextRef="#ctx0" brushRef="#br0" timeOffset="164600">18076 6384 21240,'-25'45'14,"0"1"1,0 0 0,3-2-1,1-1 1,6-2-40,8-2 0,5-1-349,2 0 1,4-1 373,5-3 0,5-3-6,8-3 0,5-4-28,5-4 1,4-4-20,8-4 0,2-5 53,2-2 0,-1-4 0,0-8 0,-1-4 19,1-2 1,-3-4 131,-4-6 1,-3-4 61,-4-1 0,-2-1 47,-6-1 0,-4-2 523,7-27-503,-15 6-241,-8 12 217,-16 14-289,-5 14 208,-17 17-243,-6 17 68,-4 18 138,22-15 0,0 3-188,2 1 0,2 1-90,-10 28-28,13-7 207,6-9-33,13-15 61,11-12 118,9-10-17,12-17 11,1-6-6,1-14-21,-3 1 171,-8 4-323,-6 6-72,-7 12 4,-2 5 1,0 11-84,3 9-11,8 9-124,7 7-56,8 1 174,9-6 107,3-9 61,5-8 33,-1-10 46,-2-16-569,-3-11 702,-5-19-128,-24 19 0,-1-2-14,-1-3 0,-2-2-67,0-3 0,-3-1 28,-1-3 0,-2-1-15,-2-1 1,-3 1-17,-1-1 0,-2 2-31,0 3 1,-3 2-189,-7-19 219,-9 25 0,-11 22-50,-12 41 50,17-4 0,2 5-419,-2 12 0,3 3 383,1 6 0,3 0-43,5-3 1,3 0-160,4-7 0,4-2-236,7-3 1,4-1-782,3-5 0,7-4-512,12-6 0,6-6-689,0-1 0,2-5 2456,9-9 0,-3-4 0,5 1 0,-14-4 0</inkml:trace>
  <inkml:trace contextRef="#ctx0" brushRef="#br0" timeOffset="164900">19885 6212 23523,'0'52'175,"0"0"0,0 1 1,0-1-151,2-9 0,0 0-653,1 3 0,0 1 616,3-2 1,0-2-70,-1-1 0,2-2-12,-1-6 1,1-2 493,8 18-356,-1-20 414,5-15-185,3-18 1,7-18-57,8-19-126,-16 12 1,1-3-63,2-4 1,1-2-9,1-2 0,0 0-22,-2-1 0,0 1-50,-1 3 0,0 1-158,-5 5 1,0 2-879,8-12-3221,-8 21-214,-9 25 4521,-4 17 0,-4-6 0,0 1 0</inkml:trace>
  <inkml:trace contextRef="#ctx0" brushRef="#br0" timeOffset="166255">20770 6564 20727,'-1'-43'975,"0"1"0,-12-23-874,-12 56 16,-12 21-33,-9 13-84,20-4 0,1 4-285,-1 3 1,2 2 261,0 3 1,3 0 2,2-1 1,3 0 14,-5 28 5,10-10 172,13-14 8,14-14-96,12-12-45,12-15 213,6-13-123,1-12-158,-2-14 242,-4-2-90,-7 0 45,-7 5-123,-7 8 374,-6 13-464,-6 9-95,-5 13 135,-2 16-34,-1 9-197,3 15 108,4 1-108,8 0 68,7-8 409,8-11-308,5-11 67,6-11 0,3-17-17,0-11 6,0-17-954,-5-10 965,-20 22 0,-1-1 6,-2-3 0,-1-1-248,-1-3 1,-2 0 263,-1-3 1,-2-1-4,-2 1 1,-1 0 13,-1 2 1,-2 1-34,0-23-67,-2 22 67,-7 20 0,-4 36 50,-7 21-50,6-4 0,2 3 132,-1 6 1,2 2-169,0 3 0,2 1 2,1-1 0,2 1-117,1-4 0,1-1 11,3-5 0,1-1 62,12 21 571,11-19-493,11-19 39,7-11-28,3-23 180,1-9-793,-2-20 770,-5-8-9,-15 12 1,-2-1 81,6-15-219,-12 22 1,-2 4-23,-5 8 566,-6 11-628,-3 25 29,-2 13-51,-2 20-292,1 11 68,-1 2-281,1-4 63,10-9 391,6-14 51,14-15 84,6-11 39,4-17-33,1-9 128,-1-16 34,-2-9-39,-4-4 168,-5 1 286,0-3-493,-11 21 534,-3 4-680,-11 24 56,-2 15 0,-1 11-33,0 14-18,3 6-156,5 1 22,7-3-62,7-9 57,9-10 100,5-12-16,7-7 106,2-15 0,0-7 128,-2-16-198,-5-9 159,-3-9 80,-6-9-110,-16 27 0,-2 0-26,0-2 1,-3 0 111,-1 1 1,-1 0-45,0-26-101,-4 14-6,-6 16-27,-6 15 33,-8 16 22,-7 18-11,-2 18 45,1 17-267,14-23 0,2 2 211,3 0 0,2 1 0,-1 31 39,10-6-38,11-12 83,12-11-51,14-16 57,9-10-79,5-12 112,3-14 95,-15-6 1,-2-5-135,-9 3 0,-2-3-462,10-11 1,-3-2 396,-12 7 1,-4-1 19,0-1 0,-2-1-184,-1 0 0,-2-1 173,-3 4 0,-2 0-28,5-22 197,-9 14-326,-4 17 126,-3 13 3,-5 10 1087,-2 12-1081,-3 10-1,2 13-5,4 5 325,2 3-336,8 3-57,6-1-49,9-1 78,6-1-107,1-3 112,-1-1 29,-3-3-46,-5-1 46,-9-3-34,-5 0-12,-7-2 12,-12-3 39,-11-2-112,-18-3-750,-9-2-1584,16-10 1,-3-3 2445,-18 1 0,2-1 0,-7 0 0,26-5 0,-1 1 0</inkml:trace>
  <inkml:trace contextRef="#ctx0" brushRef="#br0" timeOffset="168460">24277 6199 23618,'-4'54'89,"-1"7"-89,3-24 0,-1 1-993,2 1 0,-1-2 917,1-1 1,1-1-172,4 25 794,7-12-547,6-14 357,9-18-172,2-8-17,3-19 67,1-10-17,2-18-106,-1-14-50,-16 24 0,-1-1 87,0-2 1,0 0-105,-2 1 0,0 0 33,12-24-78,-6 13-89,-6 15-68,-4 14 56,-3 17 96,-3 18-180,3 17-17,-1 16-55,4 7 281,2 2-365,1-5 100,2-8 140,0-13 101,2-15 235,-3-11 29,4-10 55,3-15-106,5-9-6,5-16-45,4-6 43,5-4-65,1 3-129,1 5 28,-1 10-39,-2 14-39,-2 7-6,-3 18-5,-3 12-40,-6 16-27,-7 11-96,-7 7-45,-7-1 6,-4-3 246,-8-8-151,-4-11 45,-6-10 112,-1-12 168,4-5-157,5-13 62,5-9-51,6-13-16,12-10-12,10-5-33,17 1-257,8 4 285,6 7 22,0 9 12,-1 8 111,-5 8-100,-6 4 72,-6 3-72,-6 1 11,-1 5-40,-1 3-5,2 2 0,5 1-33,9-4-169,6-3 101,8-2 23,1-5 78,-1-7 50,-9-9 12,-12-8 22,-13-5-6,-13-2 218,-6 0-296,-15 3-118,-4 6 113,-12 12-1,-3 5 6,-1 24 45,0 15 16,14-2 1,4 7-584,-1 9 0,3 6 567,3 12 0,2 3-688,1-19 0,2 1 1,1 0 643,1 0 1,1 0 0,1-2-2,1 14 0,1-4-319,1-13 0,1-2-342,8 24-342,-1-16-1993,-6-3-3303,-2-11 6299,-6-16 0,1-10 0,-1-9 0</inkml:trace>
  <inkml:trace contextRef="#ctx0" brushRef="#br0" timeOffset="168613">25748 5976 22711,'57'16'-839,"0"0"1,2 1-1,-7 0 1,-3 6 0,-7-5-1</inkml:trace>
  <inkml:trace contextRef="#ctx0" brushRef="#br0" timeOffset="169085">27352 6121 22733,'-28'52'41,"0"1"0,1 1 0,3-1-94,8-6 0,2 0-938,-1 0 1,2 0 684,0-3 1,1-1 98,2-7 0,0-1 608,-5 16-401,8-20 570,3-16-335,6-25 50,9-17-133,8-25-272,-5 18 0,1-1 268,1-5 0,1-1-28,0-2 1,0 1 92,-1 0 0,0 2-15,-2 3 1,-1 3 794,9-17-993,-5 21-67,-5 16 67,1 28-6,0 15 6,7 25-25,-8-23 0,1 2 164,2 1 1,2 0-140,1-1 0,1-2 61,20 22-27,3-16 246,-3-16 56,-1-12-50,-3-19-40,-1-13-162,-2-18-11,-2-16-613,-15 23 1,-1 0 479,-1-4 1,-1 0-84,-2-2 1,0 0-307,-3 1 0,-1 1-190,-2 3 1,-1 2-1847,0-20-3598,-4 17 6083,-2 18 0,1 10 0,-1 6 0</inkml:trace>
  <inkml:trace contextRef="#ctx0" brushRef="#br0" timeOffset="169303">28292 5880 24049,'-18'50'112,"-1"1"0,1-1 0,1-1 0,1 0 0,2 0-112,4-4 0,3-1 0,0-1-619,0 14 1,1-3 428,3-10 0,2-3-163,6-6 0,3-3-812,14 23-291,6-30 0,4-3-1020,1-1 0,3-5 2476,9-4 0,-1-5 0,4 2 0,-10-9 0</inkml:trace>
  <inkml:trace contextRef="#ctx0" brushRef="#br0" timeOffset="169610">28876 6058 22099,'-38'45'190,"-1"0"1,4-2 0,7 1-155,17-9 1,5-1-37,1 0 0,1 1 0,0 25 107,14-7-57,9-14 17,15-13 34,9-13-90,6-10 275,0-18 89,-2-10-95,-4-18-494,-8-12 281,-20 24 0,-3-2-67,-2-3 0,-3 0-28,-1-1 0,-3 0-45,-3 1 1,-4 2-7,-17-23-542,-16 19-981,-22 18-586,18 27 1,-1 8-2729,-1 1 1,1 6 4696,-4 11 0,4 1 1,-5 4-1,16-7 1</inkml:trace>
  <inkml:trace contextRef="#ctx0" brushRef="#br0" timeOffset="169979">29620 6201 24811,'-27'49'11,"-4"3"-538,-1 4-999,13-26 1,-2 1-228,-5 5 0,-1 1-1283,1-2 0,-1 0 3036,-2 0 0,3-2 0,-4 3 0,10-13 0</inkml:trace>
  <inkml:trace contextRef="#ctx0" brushRef="#br0" timeOffset="170249">30005 5965 25702,'16'8'100,"-8"18"-100,-12 8 0,-3 5-656,0 2 0,0 0 378,0 2 1,0 0-199,0-2 0,1 0-280,0-4 0,1 0-3160,-1 26-5111,2-16 9027,4-14 0,0-17 0,0-9 0</inkml:trace>
  <inkml:trace contextRef="#ctx0" brushRef="#br0" timeOffset="170519">30239 5593 23103,'59'21'128,"0"-1"1,-4 3 0,-8 6-101,-19 6 0,-6 4-1181,0 3 0,-4 2 1150,-3 4 0,-2 0 3,-5 2 0,-3 0-136,-1-1 0,-4 0 130,-6-2 1,-2 0-71,-2-4 1,-4-1-105,-5-3 1,-3-3 19,-1-2 0,-3-2-277,-2-4 0,-3-1-610,-8-1 0,-2-3-2836,1-2 0,-1-2 3883,-6-1 0,3-2 0,-4 2 0,13-7 0</inkml:trace>
  <inkml:trace contextRef="#ctx0" brushRef="#br0" timeOffset="173169">31587 6281 19300,'30'-33'1612,"-6"3"-1315,-22 11-157,0-2-134,-2-4 61,-2 0 34,-6 2-101,-8 5 0,-10 8 5,-8 5-10,-7 19 5,-4 9 0,0 19-676,5 10 592,12 5 33,14-1-187,10-3 356,19-10-1,11-10 23,17-13 146,8-11 168,4-11-28,-2-12-74,-2-11 18,-8-9-185,-5-6 0,-9 2-68,-6 0-111,-7 7-6,-6 5 569,-6 10-770,-2 8 338,-2 5-321,0 13-24,-2 5-4,2 13-46,-2 2 107,2 3 117,7-5 34,5-5-39,14-6 95,5-9-56,9-4 17,2-11 16,2-7-5,-2-9-28,-2-9 0,-4-1 68,-5-1-68,-6 5 0,-9 8-56,-5 8-146,-6 8 202,-3 9-45,-2 10-89,11 25 100,3-3 34,16 11 0,7-19 11,7-8 6,8-8 50,5-7-102,0-8 225,0-10-184,-4-11 89,-6-13-95,-5-9-50,-8-5 38,-8-5-217,-10 1 33,-8 5 145,-12 13 35,-16 16 16,-17 12 25,-3 25 0,-2 9-8,9-7 0,1 4-458,-9 15 0,4 4 533,20-9 0,5 1 250,3 32-445,20-33 0,9-2 161,8 1 1,7-4-59,11-1 0,5-3-462,4-2 1,2-5 117,-4-4 0,-2-4-418,-7-2 0,-2-5 762,2-12 0,-6-2 0,-1 5 0,-1-16 0</inkml:trace>
  <inkml:trace contextRef="#ctx0" brushRef="#br0" timeOffset="173814">14358 8182 21567,'51'-6'135,"0"1"1,0-1 0,5 1 0,2 0 0,-1 2-136,0 1 0,0 1 0,0 0-1335,2 1 0,1-1 1,-1 0 391,-2-1 0,-1 0 0,-3-1-2613,10 0 0,-5-1 3556,-12-3 0,-6-1 0,-2 2 0,-19-1 0</inkml:trace>
  <inkml:trace contextRef="#ctx0" brushRef="#br0" timeOffset="174031">15628 7674 24458,'-4'53'95,"1"0"0,0 0 0,-1 0-129,0-3 1,-2-1-1511,1 2 0,0 0 1141,0 0 0,-1-1-474,0-2 0,1-1-1522,2-3 1,0-2-1019,0-5 0,1-3 3573,6 19 1,-3-26 0,3-15 0</inkml:trace>
  <inkml:trace contextRef="#ctx0" brushRef="#br0" timeOffset="174166">16022 8070 17473,'37'6'0,"0"0"0,23 2 0</inkml:trace>
  <inkml:trace contextRef="#ctx0" brushRef="#br0" timeOffset="174580">16786 7801 22587,'-16'-40'5,"0"1"1,-1 4 0,-4 10 45,-25 19-51,-9 17 0,-5 10-484,29-4 1,2 4 388,3 3 0,1 2-51,-14 26 73,20 2 73,12-7 353,27-6-269,13-14-33,23-13-215,10-8 248,-30-10 0,0-2 58,-1-2 1,-2-1 75,-1-4 1,-1-3 156,19-16 6,-12 3-95,-14 6 138,-9 11-597,-10 19 162,-3 19-40,-7 21-122,-3 17-107,1-29 1,0 2-161,-1 2 1,0 1-416,0-1 1,0 0-1092,0 0 0,0-2-3365,-3 29 5311,3-12 0,5-27 0,2-12 0</inkml:trace>
  <inkml:trace contextRef="#ctx0" brushRef="#br0" timeOffset="174889">17245 7705 21971,'-34'52'310,"0"0"0,2-1 0,6 1-307,13-10 0,4 1-547,1 1 1,3 1 442,0-1 0,3-1-70,2-1 1,4-2 13,2-4 0,4-3-140,18 22 179,15-17 216,7-19-98,2-11 341,-3-23 74,-7-11-62,-12-18-6,-11-9-268,-11-2 156,-7 1-381,-12 11-604,-9 15-724,-13 14-2877,-14 34-3491,-4 12 7842,23-4 0,2 1 0,-3 3 0,9-5 0</inkml:trace>
  <inkml:trace contextRef="#ctx0" brushRef="#br0" timeOffset="175339">18618 8146 21724,'-30'-40'205,"1"-1"1,0 4 0,1 5-111,-13 4-72,-3-1 21,-1-1-16,0-5-598,0-7 565,6-6-1,5-7 12,9-5-1,10-2-5,8 4-89,10 6 161,8 13-128,8 10 108,7 14-355,2 7-341,-2 13 135,-5 14 213,-7 15-90,-7 17 223,-10 11-100,-3-26 1,-4 0 262,-1 2 0,-3 0 36,-4 0 1,0 0-32,0-1 1,0 0 114,1-4 1,2 1-142,3 5 1,3 0 171,6 11-72,24 3-79,33-34-714,-12-12 1,4-4-49,14-8 0,3-6-632,-15 2 1,1-3 0,-1-2 95,0-3 1,-1-1 0,-1-2 1297,-2-2 0,-2-1 0,-5 2 0,-3 2 0,-5 2 0,9-10 0</inkml:trace>
  <inkml:trace contextRef="#ctx0" brushRef="#br0" timeOffset="175536">19244 7502 22862,'-15'62'392,"1"-1"0,0-1 0,1-2-364,5-14 0,1-2-667,1 3 0,0 0 552,1 0 0,1 0-271,2-1 0,0 0-374,0-2 1,2 0-1168,2-1 1,2-1-2232,1-5 0,3-2 4130,15 24 0,-8-29 0,-1-12 0</inkml:trace>
  <inkml:trace contextRef="#ctx0" brushRef="#br0" timeOffset="175685">19625 8070 19216,'38'-13'-1560,"-14"-1"1,-13 19 0</inkml:trace>
  <inkml:trace contextRef="#ctx0" brushRef="#br0" timeOffset="176119">20360 7821 19949,'5'-48'610,"0"-1"1,-3 5-1,-7 8-447,-17 14-91,-18 10-66,-10 11-575,-10 17 552,30-4 0,0 4-28,0 4 0,3 3-31,2 1 1,3 2-132,-11 25 391,17-3-184,16-8 68,21-9 143,16-11-206,16-10 85,7-6 93,0-15 209,-3-4 112,-8-14-51,-7-3-145,-12 1 285,-8 4-436,-10 7-157,-5 10-28,-5 6-6,-2 19 34,-4 13 6,-5 22-6,3-18 0,-1 1-114,-1 4 0,-1 0 61,1 4 0,1 0-155,0-1 1,0 0-188,1 0 1,1-2-226,1-2 1,2-2-2517,1 24-729,12-13 3865,5-17 0,-3-13 0,-1-12 0</inkml:trace>
  <inkml:trace contextRef="#ctx0" brushRef="#br0" timeOffset="176464">20984 7649 22554,'-35'52'222,"0"0"0,2 0 0,6-1-222,15-7 0,3-1-646,1 2 1,1 1 539,2-1 0,2 0-65,0-2 0,3 0 42,5-3 0,4-1 37,1-3 0,4-2 58,6-5 0,4-3 121,1-3 0,3-4-87,31 3 95,1-11 157,-6-16 73,-6-14 61,-13-14-195,-12-13-62,-12-5-90,-14-2-39,-18 4-107,-17 9-464,7 25 0,-4 5-1470,-12 4 0,-3 5-2249,-2 6 0,-3 4 4092,-5 3 0,3 3 0,-6 5 0,17-2 0</inkml:trace>
  <inkml:trace contextRef="#ctx0" brushRef="#br0" timeOffset="183125">15169 8872 20067,'55'-8'95,"-17"4"0,3 1-70,20 0 1,4 1-1305,-14 1 0,1 0 0,2 0 1280,1 0 1,1-1 0,0 1 16,-4 0 1,-1 0 0,-2 0 260,11 0 1,-5-1-280,-12 1 0,-4-1 112,16-2 757,-13 1-427,-8-1 152,-11 1-95,-8 1 1622,-10 1-2121,-3 1-513,2 0-3537,23 0 4050,6-2 0,3 0 0,4 1 0,19-3 0</inkml:trace>
  <inkml:trace contextRef="#ctx0" brushRef="#br0" timeOffset="183572">19491 8832 24340,'59'-8'43,"-1"0"1,-10 3-1,2 0 1,3 1-44,10 2 0,3 0 0,2 1-1144,-13 0 1,2 1 0,0-1 0,-1 1 1133,1-1 0,-1 1 1,0 0-1,-1 1-16,10-1 0,-1 0 0,-3 0-16,-7 0 1,-3 0 0,-2 0 441,6 0 1,-5 0-446,-12 0 0,-4 0 828,16 0-688,-18 0 45,-8 0 34,-10 0 2341,-7 0-2851,-5 0-241,-2 0-4935,2 1-2117,2 5 7629,2 2 0,-2-2 0,0-1 0</inkml:trace>
  <inkml:trace contextRef="#ctx0" brushRef="#br0" timeOffset="184854">25812 10639 7850,'-56'-6'89,"0"-1"1,0 0 0,0 0-1,1 2 1,1 1 0,0 0 0,-1 1-26,-2-1 0,0 1 1,-1 0-1,1 3-866,3 1 0,-1 3 1,1 0-1,0 1 926,0 0 1,0 0 0,0 2 0,1 1 22,1 2 0,0 2 0,0 1 0,1 1-26,2 0 1,-1 2 0,2 0 0,0 2-155,-12 6 1,2 3 0,1 1 58,4 1 0,2 2 0,2 2-15,5 0 0,2 2 1,2 2-12,4 2 0,3 1 0,2 1 15,4 1 0,3 1 0,3 1-17,2 1 0,2 2 0,4 0 0,2 1 0,4 1 1,0 0-13,2 2 1,1 0 0,2 1 11,4 1 0,2 1 1,2-1-466,0 1 0,2 0 1,2-1 462,4 1 0,2 0 1,2-1-22,1-1 1,3-1 0,1 0 107,2-2 0,2-1 0,1 0-85,2-1 0,2-1 0,1 0-15,1-3 0,1 0 1,3-2 16,1 0 0,2-1 0,2-2 20,1-2 1,1-1-1,2-2-2,2-1 1,2-3 0,1-1-42,1-2 1,2-2 0,1-2 22,1-2 0,1-2 0,2-2-4,0-1 0,2-3 0,0 0 4,0-1 0,2-2 0,-1-1-13,2 0 0,0-2 0,0-1 13,0 1 0,1 0 0,-1-1 17,1-1 0,0 0 0,1-1 7,-2 1 0,1-1 0,0 0 49,-1-1 0,0 0 0,0 0-53,-1-1 1,1 0 0,-1 0 9,-1-1 0,-1 1 0,1-1 5,-1 0 1,-1 0-1,0 0-33,-2-1 0,1-1 0,-2-1 16,-1 0 1,0 0 0,-1-1-32,-3-2 1,0-1 0,0-1 16,-2-1 0,-2 0 0,0-1 7,-4-1 0,-1 0 0,-2-1-11,16-6 0,-3-1 555,-9 1 1,-3-2-410,-6 1 0,-2-2 69,-3-1 1,-1-2 55,0-3 1,-1-2-31,2-5 0,-1-2-29,-1-3 1,-3-2 277,-1-7 0,-2-3-353,-4-4 1,-4-4 78,-8 14 1,-1-2 0,-2-1-160,0-3 1,-1-1 0,-3 0 13,-2-3 0,-2-1 0,-3 1-12,0 1 1,-2 0 0,-3 1-32,-3 3 0,-2 1 0,-3 2-6,0 2 1,-3 2 0,-2 2-22,-4-1 1,-3 2 0,-2 2-2,-2-1 0,-2 2 0,-3 1-218,-6-3 1,-4 2-1,-2 0 138,9 7 0,-1 1 1,-2 0-1,-6 0-194,2 3 0,-4 1 1,-3-1-1,-2 0 1,1 1-1,2 2-235,-3-2 1,3 1 0,-1 1 0,-1 1 0,-3-2 303,7 5 0,-2-2 0,-2 1 0,-1 0 0,0 1 0,0 0 0,2 1 133,-5 0 0,-2 1 0,0 1 0,3 0 0,2 2 0,6 0 0,-14-3 0,7 1 0,-1 1 1,12 4-1,0-1 0,0 1 0,0 0 0</inkml:trace>
  <inkml:trace contextRef="#ctx0" brushRef="#br0" timeOffset="186371">15071 9851 18806,'15'-44'659,"0"0"0,-2 4 0,-2 4-435,-6 1 90,-2 4-280,-10 5 16,-10 8 96,-42 8-141,2 16-170,15 1 0,0 4 165,9 4 0,3 3 0,2 2 0,2 1-39,-15 25 8,27-10 0,7 3 65,15 22-544,3-19 1,7 0 551,6-10 0,4-1-42,1 2 0,1-1-259,0 0 0,0 1 222,-2-3 1,-3 1-42,-3-2 0,-3 0 27,4 24 392,-12-5-341,-23-4 39,-14-6 6,-21-7-243,-11-6 243,-5-11-40,1-6 96,10-9 947,12-16-1048,20-13 0,14-20-33,29-12-55,-5 28 1,5-1 33,9 0 1,3 1-451,5-1 1,2 3 500,2 2 1,1 4-1,-2 1 0,1 4-214,-3 5 0,-2 3 214,-4 4 1,-2 2-104,21 3 73,-13 22-51,-13 11 84,-8 21 119,-7 9-444,-4 6-84,-1 0-39,0-5-134,2-9 1216,1-13-646,4-15 793,2-11-574,6-17 48,2-17 70,3-15-51,1-19-206,-14 25 1,-2-1 59,1-1 1,0-1 50,-1 2 1,0 0 61,10-23-23,-1 12-128,-3 17-46,-2 12-44,-1 12-33,-3 15 33,-1 9 461,0 13-668,-1 6 5,-1-2-78,0-2 67,1-7 124,1-10 89,2-9 5,7-7 7,4-15 21,5-5 62,3-13-89,1-1 184,-2 5 1,-6 6-124,-6 10 50,-4 5-16,-4 13-101,-2 7-521,1 13-2050,2 5-1551,0 0 4122,1-5 0,-7-14 0,-2-7 0</inkml:trace>
  <inkml:trace contextRef="#ctx0" brushRef="#br0" timeOffset="186521">15801 9670 10332,'38'20'0,"-1"0"0,-8-4 0,1-1 0</inkml:trace>
  <inkml:trace contextRef="#ctx0" brushRef="#br0" timeOffset="186930">16748 9810 22341,'-46'30'119,"0"-1"1,2 3-1,9 2-119,17 2 0,7 2-574,1 2 1,2 2 542,2-1 0,3 0-14,7-1 1,6-2-4,2-3 0,5-4-39,9-4 1,4-5 18,5-5 1,2-6-6,4-1 0,1-6 64,0-9 1,-1-4 8,0-2 0,-3-5 5,-3-6 1,-3-5 115,-4-2 0,-4-2 30,-5-2 0,-5-2-11,-4 1 0,-3-2-36,-3 1 0,-2 1 114,-9-30-184,-6 9 377,-10 16-394,-3 18 199,-2 12-249,0 28 10,1 13 23,4 25-3,16-23 1,2 1-184,-1 1 0,5 1 186,7-2 0,5 0-168,1-1 0,6-4-485,18-4 1,7-5-2841,1-2 0,3-5 3493,11-5 0,-2-3 0,5-1 0,-14-5 0</inkml:trace>
  <inkml:trace contextRef="#ctx0" brushRef="#br0" timeOffset="187339">18892 10067 22699,'54'-12'93,"-1"-1"1,6 1-1,0 1-409,-7 2 0,1 1-2416,11-2 0,0-1 231,-7 2 0,-2-1 2501,-1-2 0,-6 2 0,4-1 0,-23 2 0</inkml:trace>
  <inkml:trace contextRef="#ctx0" brushRef="#br0" timeOffset="187547">19854 9514 24536,'0'37'95,"0"1"0,0 2 1,-1 3-102,0 4 1,0 1-1033,-1 2 0,0 1 615,-1 0 0,0-1-403,-1-2 0,1 0-1202,1-1 1,1-2-328,-1-5 0,1-2 2482,1 24 0,0-30 0,0-16 0</inkml:trace>
  <inkml:trace contextRef="#ctx0" brushRef="#br0" timeOffset="187697">20229 9935 22319,'42'-12'-1387,"1"1"1,-2 0 0,-7 3-1,-9 8 1,-8 0 0</inkml:trace>
  <inkml:trace contextRef="#ctx0" brushRef="#br0" timeOffset="188105">20890 9757 22240,'-4'-55'483,"0"0"1,0 5 0,-2 6-333,-13 5-22,-6 9-124,-8 15 18,-9 7-23,-7 24-62,-1 11-175,25-4 1,3 3 85,2 3 0,3 2-146,-7 30 129,13-2 118,20-9 50,14-13 67,19-13 17,13-14 185,3-14 27,2-12 29,-6-14 34,-6-8-107,-10-2 67,-10 4-106,-9 9-127,-8 10-170,-7 10-67,-2 13 151,-2 15 0,0 20-40,-3 19-563,1-24 0,-2 1 404,0 4 0,-1 0-78,0 0 0,-1 1-79,1-1 0,-1 0-238,1-3 0,1-1-2671,-2 28-824,7-15-5477,11-15 9566,10-19 0,-8-8 0,1-8 0</inkml:trace>
  <inkml:trace contextRef="#ctx0" brushRef="#br0" timeOffset="188424">21650 9512 22789,'-45'18'366,"0"-1"0,1 4 0,7 7-282,14 8 0,5 6-930,-2 3 1,2 1 856,2 4 1,2 0-12,2 1 0,2 0-135,3-1 1,2-1 13,3-3 1,2 0-57,7-5 1,3-2 50,3-5 0,4-4 358,32 14-349,12-21 117,-28-17 0,1-5 50,0-8 0,0-5 20,-3-2 0,-1-3 120,-4-7 1,-2-4-71,-5 0 1,-3-3 97,4-31 18,-10 4-203,-17 11 6,-14 14-39,-18 17-302,-14 21-23,21 5 0,0 6-1076,-6 12 1,-1 9 1400,5 0 0,0 4 0,4-2 0,1-4 0,3-1 0,-2 7 0,-1 0 0</inkml:trace>
  <inkml:trace contextRef="#ctx0" brushRef="#br0" timeOffset="188929">22764 9383 24183,'-54'35'81,"24"-13"1,0 2-54,-3 9 0,0 3-803,-2 0 1,-1 2 754,1-1 1,1 1-9,2-3 0,1 0 25,5-4 1,1 0-77,-12 25 567,16-11-454,12-8-28,18-6 365,15-6-359,21-2-7,18-4-264,-28-9 1,1-1 261,2 0 0,0 1-3,-2-1 0,-1 1 0,-3 0 0,0 1-124,22 11 654,-10 3-1045,-9-1-286,-6 3-773,-5-2-2677,8 1-2342,-2-4 6593,7-3 0,-17-10 0,-4-4 0</inkml:trace>
  <inkml:trace contextRef="#ctx0" brushRef="#br0" timeOffset="189177">23323 9940 24615,'61'-13'-255,"-27"7"0,1 0-325,-2 2 1,2 1-1510,6-1 0,1 0 383,2-1 1,1 1 25,6-3 0,0-1-1756,-3 1 1,0-2 3435,0-2 0,-4 0 0,4 0 0,-16 1 0</inkml:trace>
  <inkml:trace contextRef="#ctx0" brushRef="#br0" timeOffset="189408">24273 9367 24424,'-25'43'448,"3"12"-448,15-17 0,1 3-1081,0 2 0,0 1 1078,2 1 0,0-1-115,1 1 1,1-2-20,0 0 0,2-2-339,-1-3 0,2-1-799,3-2 1,3-2-4086,6 20 5468,12-14 0,-12-19 0,-2-11 1</inkml:trace>
  <inkml:trace contextRef="#ctx0" brushRef="#br0" timeOffset="189559">24564 9888 18005,'49'-9'0,"-11"1"0</inkml:trace>
  <inkml:trace contextRef="#ctx0" brushRef="#br0" timeOffset="189972">24890 9550 24710,'39'-54'537,"1"11"-537,-7 37 0,6 3-5,5 2-29,0 7-11,-1 8-11,-6 12-123,-11 13-22,-12 9-35,-8 8 52,-18 4-1058,-9 2 1216,5-32 1,-4-1 25,0-1 0,-2-1 271,-21 21-271,5-8 33,7-10-33,11-8 0,9-9 135,7-5-79,19-5 878,9-2-939,25-2-455,11-5-435,-23 1 1,1-1-1053,8-6 1,2-1-1152,-2-1 1,0 0 3097,5-4 0,-4 1 0,4-1 0,-14 4 0</inkml:trace>
  <inkml:trace contextRef="#ctx0" brushRef="#br0" timeOffset="190388">25946 9623 20845,'-12'-51'700,"1"1"0,0 2 1,-2 7-516,-10 3-135,-6 4 84,-7 11-134,-5 10 0,-5 8-5,0 19-57,3 9 62,9 18-89,12 8-57,12 1 140,23-1 6,12-8 0,23-8-329,12-13 335,5-11 262,-1-9 141,-6-11 6,-10-8 77,-9-9-200,-11 0 88,-8 2-88,-7 6-292,-5 9-118,-5 13 113,-2 19-7,-5 20 12,-3 18-172,1-24 1,0 1 101,0 2 0,-1 1-112,1 1 0,0-1 3,0 0 0,1-2-118,1-2 0,1 0-705,-2 24-1127,4-12-1836,11-18-5099,6-13 9064,10-11 0,-10-5 0,-3 0 0</inkml:trace>
  <inkml:trace contextRef="#ctx0" brushRef="#br0" timeOffset="190791">26325 9617 22173,'13'-45'534,"0"0"0,0 4 0,3 7-428,15 15-106,5 8-67,4 7-84,-2 12-208,-3 10 107,-9 13-106,-8 11-197,-11 4 196,-5 3 107,-13-2 123,-5-2 129,-11-7 0,0-6 0,3-7 146,7-8 128,8-4 136,5-7-108,10-1-218,12-2-22,11 2-62,15 1-134,3 3-46,0 4-156,-6 5 106,-10 4-5,-12 7 106,-10 2 129,-13 4-50,-36 17 100,-3-15-252,7-12 1,-2-2 159,6-8 0,1-2-232,-30 12-2331,7-7 2605,8-6 0,24-7 0,7-3 0</inkml:trace>
  <inkml:trace contextRef="#ctx0" brushRef="#br0" timeOffset="191138">27216 9287 23422,'-31'54'164,"1"1"0,0-1 1,4 0-165,6-8 0,3 1-733,1 0 0,1 0 730,3-1 1,2-1-40,3-3 0,3 0-62,1-6 1,4-2 568,16 24-465,11-19 5,18-13 74,10-16-46,0-11-190,1-13 364,-10-11-39,-9-11 67,-13-5-229,-13-1 39,-9 2 636,-20 9-726,-14 9 12,-25 12-82,21 12 0,-2 4-807,-4 4 1,-2 5-723,-6 12 1,0 4-2565,2 3 0,1 2 4208,2 7 0,3-2 0,-4 3 0,20-11 0</inkml:trace>
  <inkml:trace contextRef="#ctx0" brushRef="#br0" timeOffset="191580">28132 9309 22963,'-35'53'57,"0"1"1,1-4 0,-2-4-33,4-17 1,0-2-406,-1-1 1,-1 0 379,1-1 0,1-1-9,2-3 1,3 0 14,-16 13 240,18-9-61,13-6 159,24-4-193,17-2-95,26 3-56,-19-7 0,1 0-311,6 2 0,0 1 311,2 2 0,0 1 2,0 0 1,-1 1-3,-2 1 0,-1 2-93,-4-1 1,-2 1-76,-4-2 0,-3 1-349,18 16-1606,-13-6-1848,-7-8-5860,-6-6 9790,-1-8 0,-10-3 1,-1-3-1</inkml:trace>
  <inkml:trace contextRef="#ctx0" brushRef="#br0" timeOffset="191797">28916 9269 24346,'0'45'162,"-1"-1"0,0 3 1,-1 0-163,-3 1 0,-1 1-874,1 1 0,-1 1 574,0-1 1,-1-1-552,1-2 0,1 0-1289,0-1 0,1-1-2300,1-6 0,1-1 4440,1 29 0,1-33 0,0-15 0</inkml:trace>
  <inkml:trace contextRef="#ctx0" brushRef="#br0" timeOffset="191938">29239 9871 15233,'38'-22'0,"1"0"0,-9 5 0,1 0 0</inkml:trace>
  <inkml:trace contextRef="#ctx0" brushRef="#br0" timeOffset="192359">30054 9597 18375,'9'-44'1081,"-1"0"0,1 4 0,-4 2-857,-10-5-56,-14 7-168,-16 13 45,-18 12-45,-13 14-1049,29 4 1,0 4 1051,0 4 0,2 4-3,1 3 0,3 2 61,4 2 0,5 1 12,-9 24-67,17-5 618,23-7-557,18-10-16,20-11-149,11-8 132,6-8 5,-2-12 348,-5-8-203,-8-11 57,-9-6-6,-8-2-72,-7 2 50,-9 7 835,-7 8-1166,-5 11 545,-4 15-394,-5 17 1,-5 18-34,-6 19-496,6-26 0,0 1 454,1 3 0,0 0-236,0 1 1,1-1-464,1 0 1,2 0-733,1 0 0,1 0-866,0-4 1,2-2 2338,6 25 0,-4-27 0,4-13 0</inkml:trace>
  <inkml:trace contextRef="#ctx0" brushRef="#br0" timeOffset="192721">30687 9294 23220,'-27'46'82,"0"1"0,2 0 1,4 0-83,7-1 0,3-1-1203,1 1 0,2 0 984,2-2 1,2 0 8,0-4 0,3-1 386,3-4 0,2-2-305,10 22 129,10-16 495,11-15-495,1-12 118,2-8 16,-4-13 1342,-2-6-1151,-8-12 21,-5-4-189,-9-2-79,-5 5-72,-11 6-12,-13 11-27,-15 5-270,-13 17-1350,-9 19-3126,28-10 0,2 4 4779,1 3 0,3 0 0,-4 3 0,13-8 0</inkml:trace>
  <inkml:trace contextRef="#ctx0" brushRef="#br0" timeOffset="192855">31131 10134 15760,'0'0'0</inkml:trace>
  <inkml:trace contextRef="#ctx0" brushRef="#br0" timeOffset="202049">25525 2747 16801,'-36'-20'905,"0"0"1,3 1 0,7 3-105,17 7-135,4 1-106,3 2-286,17 4-16,28 0-67,4 1 0,10 2-1266,-1 0 0,6 1 1,4 1 1142,-4 0 1,4 0-1,1 0 1,3 1-411,-17 0 0,2-1 1,1 1-1,1 0 1,0 0-1,1 0 364,3 0 0,1 1 1,0-1-1,1 1 1,0-1-1,0 0-250,2 1 1,0-1-1,0 1 1,0-1-1,1 0 1,-1 0 232,-7-1 1,-1 0-1,1-1 1,-1 1 0,1-1-1,0 0 1,-1 0-151,1 0 1,0 0 0,0-1 0,-1 1 0,1-1 0,0 1 0,0-1 144,1 0 0,0 0 0,0-1 0,0 1 0,1-1 0,-1 1 0,0-1-28,0 0 0,1 0 0,-1 0 0,0 0 0,1-1 0,-1 1 0,0-1-16,-1 0 0,0 0 0,0 0 0,0 0 0,-1-1 0,1 1 0,-1-1-18,8 1 0,0-1 1,-1-1-1,0 1 1,0 0-1,-1-1-17,-4 1 1,0 0-1,0-1 1,-1 1 0,-1-1-1,0 1 55,5-1 1,0 0-1,-1 0 1,-2 1 0,0 0 9,6-1 0,-2 1 0,-1 0 0,-3 1 194,9-1 0,-4 0 1,-3 1-138,-12 0 0,-2 1 0,-4-1 563,5 1 0,-4 0-236,12 0 1569,-20 0-1838,-10 0 2612,-2 0-2679,-2 0 1408,0 3-1632,0 4-16,3 4-1541,0 4-2275,0 2-1120,-3-2 5142,-7-1 0,-6-7 0,-6-4 0</inkml:trace>
  <inkml:trace contextRef="#ctx0" brushRef="#br0" timeOffset="204422">25046 2188 18414,'24'19'550,"1"0"-433,-4-2 12,3-1-118,8-3 40,3-4 55,5-3 12,3-4 145,1-2-28,3-4-11,2-3 28,2-6-493,4-2 325,2-1 90,3-2-112,2 1-23,2-1 11,-32 9 1,0 0-46,1-1 1,-1 0 128,31-10-27,-1-1-102,-3-1 158,-1 1-124,-2-1 56,-3-1-11,-1 0-45,-1 1 23,1-3 5,-2 2-67,0-3-32,-2 1 94,-1-4-57,-3 0 52,0-3-57,-3-2 5,1-2-5,0 0 34,2-2-40,1 0 6,0 0 0,2 1-5,1 0 50,0 3-29,1 0-16,0 1 0,1 2 118,4-1-520,2-2 433,-25 18 0,0 0 16,2-2 1,1-1-46,2 1 1,0-1 22,1 0 1,1-1 7,1-1 1,-1 0-31,1 1 0,0 0 55,0-1 1,-2 0-23,0 1 1,0 0 5,-2 1 0,-1 1 0,-1 0 0,0 0-20,-2 1 1,0 0-23,0 2 0,-1-1 2,0 1 1,0 0 28,1 2 0,-1-1-23,1 1 1,0 0-9,31-10-6,1 2 1,-2 5 5,1 3 0,-2 4 0,0 3 11,-4 0-6,0 3-179,0 1 174,-3 1-16,3 1 27,0 0-17,4 3 6,2 2 13,3 6-38,-32-4 0,0 1 16,0 1 1,0 1 8,1 0 0,0 2 0,-1 1 0,0 1-3,1 1 0,0 1 3,-1 1 0,-1 1 0,0 1 0,-1 1-3,0-1 1,0 2 2,-2 0 0,0 1-17,0 0 0,-2 1 8,1 0 1,0 1-12,-2 0 1,0 1 22,1 0 0,-1 0-3,-1 1 0,0 0 0,0 0 0,0 0 16,-1 0 1,1 1-3,0-1 0,0 0-14,0 1 0,0 1 0,2-1 0,-1 1-11,2 1 0,0 0 28,1 1 0,0 0-17,2-1 0,-1 0 0,1-1 0,0 0 0,0-1 0,1-2 16,0 0 1,0-1-14,0-2 0,0 0-3,1-1 0,0 0 5,-1-1 1,1 0 11,0 0 0,0 0-17,0 0 0,0 0 0,1 0 0,-1 0 0,1 0 0,0 0-3,0 0 0,0 0-22,0 0 0,0 1-1,-1 0 1,0-1 25,-1 1 0,-1 0-31,-2-1 1,0 0 30,24 17 0,-5-4 0,-5-3 22,-1-4-16,-2-3 169,0-3-175,1-2-34,-1-2 435,1-3-379,-3-1-16,-1-3-12,-4 0 112,-4-3-106,-5-1 400,-5-1-405,-3-1-46,-4-1-240,-2 0-527,-2 0-1820,-2 1-1149,-2-2 3787,-2 0 0,-1-1 0,-1 0 0</inkml:trace>
  <inkml:trace contextRef="#ctx0" brushRef="#br0" timeOffset="205366">29192 301 17462,'20'-60'1720,"-4"13"-1630,-16 45-96,0 2 6,0 10 6,-5 8 190,-1 20-191,-7 13-273,8-18 1,-1 3 337,0 7 0,1 3-1021,1 8 0,1 3 986,1-12 1,1 2-1,0 0-15,0 4 1,1 1 0,0 0-420,0 3 0,2 0 0,-1-1 401,0-4 0,1 0 0,0-2 40,0 16 0,1-4 33,0-10 1,0-2-103,-2-9 1,0-2 90,0 0 1,-1 0-7,0 0 1,0 1 14,0 3 0,0 1 14,0 1 0,0 0-26,0 1 1,0-1-12,-1-1 1,-1 0-26,1 1 0,-2 0 28,0-1 1,0 1-29,0 2 1,0 0-10,0 0 1,0 1-17,0 1 0,0 0-11,-1 0 0,0 1 8,0 1 0,0-1 3,0 1 0,-2 0-6,2 0 1,-2-2-15,0 1 1,0-2 19,0-2 0,1-2-3,0-2 0,0-2-176,-3 28 1195,3-14-2315,3-16 17,1-18-8549,3-16 9820,6-18 0,-5 5 0,4-4 0</inkml:trace>
  <inkml:trace contextRef="#ctx0" brushRef="#br0" timeOffset="206224">30246 2790 16152,'-19'-27'1724,"5"5"-1472,14 22 62,3 0 230,8 0-309,13 0 180,18 0-287,-10 0 1,5 0-1216,13 2 1,5 1 1132,-7 0 1,3 0 0,3 1-36,8 1 0,4 0 0,1 1 0,-13-1 0,2 0 1,1 1-1,-1-1-671,2 0 0,0 1 1,0-1-1,-1 0 643,-2 1 0,0-1 1,-1 1-1,0 0 0,-3-1 0,0 1 1,0 0-1,-2 0-252,10 1 0,-2 0 0,-1-1 269,-6 1 0,-1 0 0,-3-1 58,11 2 1,-5-1 5,-12-1 1,-3-1 226,20 3 225,-14-4 55,-6-1 1314,-11-1-1527,-8-1 2520,-10-1-2895,-5 0 196,-2 1-6150,-1 1 5971,0-1 0,0 1 0,0-2 0</inkml:trace>
  <inkml:trace contextRef="#ctx0" brushRef="#br0" timeOffset="206783">30906 1965 17350,'3'32'-459,"-2"0"-544,-2-1-341,-3 2-342,0 9-1753,0-2 3439,-1 2 0,3-20 0,0-6 0</inkml:trace>
  <inkml:trace contextRef="#ctx0" brushRef="#br0" timeOffset="207206">30885 2358 19087,'0'46'-561,"0"0"-77,0-13 44,0 4 28,0 3-167,0 1 144,0-2 85,-1-2 286,0-5 218,-2-4 11,1-7 123,-2-4 275,2-6 342,0-5-96,1-1-111,-1-4-63,0 1-313,1-1-168,-1 2-414,2 2-1014,-1 1-482,1 4-124,0 4 427,0 2 532,0 4 1512,-3 7 963,-1-6 123,-1 1 146,-1-11 118,3-5-96,0-3-256,2-2-886,1-1-3905,10 4-1534,2 0 4890,9 3 0,-10-3 0,-2-1 0</inkml:trace>
  <inkml:trace contextRef="#ctx0" brushRef="#br0" timeOffset="208537">30640 3400 20588,'-13'-37'167,"3"7"-60,9 29-85,1-1 40,0 1-62,0-2 134,0-2 23,0-2 129,3-4 156,0-3 1,3-2 67,-2 1-157,1 2-73,-4 1-90,2 6-190,-2 2-218,0 3 190,-1 16-6,0 6 17,-3 24-123,-1 6-488,-1 10-426,1 1-1824,3-1-567,0-3-1523,8-9 4968,2-9 0,0-19 0,-1-10 0</inkml:trace>
  <inkml:trace contextRef="#ctx0" brushRef="#br0" timeOffset="208678">30906 3621 16538,'0'-10'4514,"0"2"-4514,0 8-2327,0 0 1,0 0 0</inkml:trace>
  <inkml:trace contextRef="#ctx0" brushRef="#br0" timeOffset="209076">31311 3440 20856,'0'-35'249,"0"0"1,-5-22-250,-3 49-62,-11 3 62,-5 8-11,-9 10-56,-3 8 33,0 12-123,6 4-128,9-1-113,10-4 118,7-5 280,11-8 252,7-7 84,13-6 62,8-4 223,23-22-386,-15 3-4,11-17 105,-24 11-140,-7 5-196,-9 8-207,-6 5 16,-5 17 191,-5 34-73,-3 3-298,1-11 1,-1 0-644,-8 20-727,1-3-1010,3-2-760,1-9 3511,6-9 0,0-16 0,2-10 0</inkml:trace>
  <inkml:trace contextRef="#ctx0" brushRef="#br0" timeOffset="209376">31801 3320 20789,'-33'56'86,"0"1"0,3-5 0,6-3-86,10 5-68,7-4-307,3-5 291,13-9 84,9-8 157,15-8 50,11-11-123,3-4 235,1-6 90,-6-7-123,-10-5 23,-12-7-309,-10-2-320,-31 0-492,-10 11 0,-6 3-3509,-11 0 1,-3 2 4320,4 1 0,-3 1 0,5 1 0,6 0 0,3 1 0,-29-2 0</inkml:trace>
  <inkml:trace contextRef="#ctx0" brushRef="#br0" timeOffset="210202">26879 1760 19137,'-14'-46'1904,"3"8"-1450,8 33-118,1 1-280,2 3-45,-2 0-11,1 6 78,-2 5-72,-1 10-1,0 8 29,-1 5-34,2 6-174,-1 3-246,0 1-173,0 3-174,-1-1-511,0-1-183,-1-2-461,-2-4 276,1-2 307,-1-4 68,-1-3 688,1-4 583,0-4 387,0-4 385,3-1 192,-2-2-1,3 0 23,-2-1 28,3-1-375,0-1-152,1-2-448,1-1-39,1 0-958,0 1-907,6 7 1865,4 11 0,-2-12 0,-1 4 0</inkml:trace>
  <inkml:trace contextRef="#ctx0" brushRef="#br0" timeOffset="210360">26732 2645 21467,'-10'63'-1159,"3"-5"-2325,7-22-6347,-1 3 9630,-1 7 0,1-21 0,0-7 0</inkml:trace>
  <inkml:trace contextRef="#ctx0" brushRef="#br0" timeOffset="210802">25859 3554 21763,'46'-2'-975,"0"-1"1,-2 1 0,-1 0-746,-8 1 1,-1-1-8112,30-1 9745,-5-4 0,-28 4 0,-12-1 0</inkml:trace>
  <inkml:trace contextRef="#ctx0" brushRef="#br0" timeOffset="211036">26590 3220 23556,'-11'65'-134,"1"0"-796,4-4-1956,-1 0-979,5-3-1882,0-9 5845,2-10 0,0-18 0,0-10 0</inkml:trace>
  <inkml:trace contextRef="#ctx0" brushRef="#br0" timeOffset="211201">26848 3494 11172,'37'-13'0,"-1"0"0,23-8 0</inkml:trace>
  <inkml:trace contextRef="#ctx0" brushRef="#br0" timeOffset="211592">27347 3240 21679,'-4'-36'482,"-1"-1"0,-9-20-470,-11 50-12,-9 5 0,-10 16 0,-6 9-449,1 18 415,6 9-313,15 1-85,13 0 247,18-10 288,19-10-47,14-14 252,18-9-196,2-15 191,0-8 33,-7-12-12,-12-3 52,-9 2-113,-12 6-258,-7 7-5,-5 7 33,-3 5-33,-1 15 0,-7 10-44,-2 19-186,-10 12-683,0 6-57,-2 2-648,4-4-466,2-7-1450,8-8-1664,3-9 5198,10-12 0,-4-10 0,4-7 0</inkml:trace>
  <inkml:trace contextRef="#ctx0" brushRef="#br0" timeOffset="211885">27813 3082 22979,'-27'42'32,"1"0"0,-1 0 1,-9 17-1,7-2-32,16-19 0,5-2-59,1-2 1,1 0-234,0 25-77,4-15 346,12-11 23,4-15 101,13-9 0,3-6 5,1-13 6,0-4 152,-6-12-186,-7-2-78,-8 1-146,-12 5-963,-42 9-2789,-14 6 3833,9 6 1,0 2 0,-4-1 0,7 0 0</inkml:trace>
  <inkml:trace contextRef="#ctx0" brushRef="#br0" timeOffset="212439">25848 1522 19249,'43'22'293,"1"0"0,-3 2 0,-5 3-268,-16 3 1,-5 3-1025,2 3 0,-2 2 987,-1 2 1,-1 1-168,-1 3 0,-2 1-302,-1-1 1,-2 0 43,0 2 0,-2-1-17,-2-4 1,0 1-82,0-4 0,-2-1-117,1 26-496,-1-14-941,-1-20-1378,0-13 3467,-1-12 0,0-4 0,0 0 0</inkml:trace>
  <inkml:trace contextRef="#ctx0" brushRef="#br0" timeOffset="212669">26104 2222 17333,'-2'44'241,"-1"1"0,1-4 0,0-4-135,3-1-44,5-7 201,7-7 499,9-9-112,7-7 61,9-9-213,3-11-319,5-9-179,1-14-724,-2-5-46,-22 16 0,-1-1-3505,18-26 4275,-5 1 0,-16 23 0,-7 10 0</inkml:trace>
  <inkml:trace contextRef="#ctx0" brushRef="#br0" timeOffset="213446">28459 2821 6154,'0'0'0</inkml:trace>
  <inkml:trace contextRef="#ctx0" brushRef="#br0" timeOffset="214310">28459 2803 17988,'20'-17'6,"-4"3"-23,-16 14 1088,0 0-2315,3 0-1568,-1 3 2812,5 7 0,-4-5 0,0 4 0</inkml:trace>
  <inkml:trace contextRef="#ctx0" brushRef="#br0" timeOffset="-214166.73">27962 2774 18537,'0'28'-442,"7"3"442,4-21 213,8 2 16,3-10-128,2-3 50,-1-7 46,-2-3 212,-4-7 0,-5-3-96,-6 0 57,-3 1-51,-3 4-258,-4 2-49,-6 6 44,-6 4-45,-8 5 28,-1 9-39,-2 7-95,5 10 89,6 2-139,7 0-90,6-2 201,12-6 34,7-5 157,12-8-113,6-5 40,0-4 40,-4-8-119,-7-4 79,-7-9 79,-8-2-46,-5 0 40,-3 1-157,-5 2-28,-6 5-6,-8 7 46,-6 4-12,-2 6 0,-2 9-68,4 2 63,5 9-281,10-2-16,5 0 296,10-6-55,7-4-197,9-4-291,8-4-689,0-5-828,-2-12-5712,-5-5 7778,-6-11 0,-9 16 0,-4 2 0</inkml:trace>
  <inkml:trace contextRef="#ctx0" brushRef="#br0" timeOffset="-213875.73">27552 2378 18453,'56'0'-1492,"0"0"1,-3 0-1,-4 0-2848,1-1 4340,-6-3 0,-20 3 0,-10-2 0</inkml:trace>
  <inkml:trace contextRef="#ctx0" brushRef="#br0" timeOffset="-213686.73">27956 2139 21730,'-12'42'341,"4"5"-716,8 3-834,0 5-2014,0 7-771,5-6 3994,4-1 0,-1-26 0,-2-10 0</inkml:trace>
  <inkml:trace contextRef="#ctx0" brushRef="#br0" timeOffset="-213525.73">28185 2469 18336,'34'-45'-1477,"-10"10"0,-17 33 0</inkml:trace>
  <inkml:trace contextRef="#ctx0" brushRef="#br0" timeOffset="-213204.73">28316 2193 22839,'31'-19'78,"-1"-1"1,23-7-152,-29 37-39,-4 9-179,-7 9-11,-6 6 94,-4 3 118,-10 3 90,-4-1 34,-8-3-34,1-5 61,0-6-55,8-7 44,4-7-50,4-5 80,9-3-182,10-2-419,17-1-1489,15 0-78,-15-3 1,1 0-837,1-1 1,0 0 2923,3-2 0,-3 0 0,5-1 0,-13 2 0</inkml:trace>
  <inkml:trace contextRef="#ctx0" brushRef="#br0" timeOffset="-213062.73">28920 2540 12746,'0'0'0</inkml:trace>
  <inkml:trace contextRef="#ctx0" brushRef="#br0" timeOffset="-211138.73">27118 2017 10489,'-9'-24'347,"-27"28"0,-9 12-594,11 2 1,-2 2-634,-23 12 0,1 0 701,4 1 139,13-6 466,15-7-168,13-8 75,12-7-260,15-4-6,7-5 140,12-2 683,3-3-778,1 1 73,0 2 33,-4 4-5,-3 1-68,-6 5-128,-2 4-17,-5 5-521,3 5-1080,0 0 1601,3-1 0,-10-7 0,-3-4 0</inkml:trace>
  <inkml:trace contextRef="#ctx0" brushRef="#br0" timeOffset="-210473.73">27104 2057 16152,'63'-13'53,"0"0"0,-18 5 0,0 0 0,1 3-63,0 3 1,-1 3 0,2 0-1742,7 0 1,2 0 0,1 1 1617,4 0 1,2 1-1,0 0 45,1 1 0,0 0 0,0 1-257,-1 0 0,-1 0 0,0 1 188,1-1 1,0 1-1,0-1 0,0 0 0,-1 1 1,1-1 81,1-1 0,1 0 1,1 0 19,0-1 1,0 0 0,0 0 48,0-1 1,0-1-1,0 0 6,-2 0 0,0 0 0,0-1 50,-4 0 1,-1 0 0,-1 0 51,-5 0 1,-1 0 0,-2 0 290,15 0 1,-4 0-81,-13 0 1,-2 0-79,-10 0 0,-1 0 342,25 0-219,-3 0-145,6 0-106,1 0-96,2 3-11,-4 2 0,-3 4-291,-3 1 67,-7 0-73,-6 0 174,-12-3 2021,-9-1-1903,-10-3 1776,-6-1-1771,-4-2 1657,-2 0-1669,0-3-262,0-3-18,-2-5 96,-10-5 196,-7-3 28,-16-2 73,-6 0 191,-7 0 77,-1 3 51,5 2-84,7 4-123,11 4-140,12 3-23,7 2-50,14 2 191,12 1-191,16 3 0,13 5-17,8 6-298,2 5 214,-4 4-123,-6 3 56,-12 4 117,-11 2 29,-13 4 22,-7 2 67,-14 0-67,-9 1-543,-15-1-1289,-13 8-4941,2-2 6773,0 5 0,22-24 0,8-7 0</inkml:trace>
  <inkml:trace contextRef="#ctx0" brushRef="#br0" timeOffset="-210240.73">31692 2576 20056,'53'-9'-1548,"1"-1"0,-1 4 0,-3 3 442,-11 8 0,-2 2-1059,5 3 1,-2 0 153,-4 0 1,-1 1 2010,-1 0 0,-4-1 0,2 1 0,-12-3 0</inkml:trace>
  <inkml:trace contextRef="#ctx0" brushRef="#br0" timeOffset="-210142.73">32291 2667 10489,'0'0'0</inkml:trace>
  <inkml:trace contextRef="#ctx0" brushRef="#br0" timeOffset="-199526.73">29916 11087 7268,'-27'46'110,"-1"0"0,3-4 0,4-5 327,3-6 185,2-4 107,2-4 771,-4 0-1102,8-11 140,-1-1-174,8-10-235,0-1 50,1-3 112,-1-6 169,-1-5-74,-2-7-235,-3-2 62,-3-4-179,-5-1-29,-1-1-5,-1 1-56,0 1-347,2 4-202,4 2-146,3 5 533,5 3 218,3 4 902,2 0 1075,7 0 263,3-2-234,7-3-393,3-4-516,-1-2-312,1-3-214,-3 3-151,-3 2-61,-5 5-259,-3 5-100,-4 4-16,-2 3-18,-2 10 28,-7 8-139,-1 15-152,-7 11 11,4 7-106,5 3 34,4-1 61,8-7 151,8-7 146,8-13 79,9-11 22,1-8 89,1-12 12,-3-10-34,-5-13-28,-7-11-129,-9-6 107,-6-2-118,-14 1-146,-9 8-28,-18 12-566,-7 13-872,-10 19-796,23 11 0,0 9 2408,-13 19 0,4 2 0,17-17 0,3-1 0,-4 8 0,1-1 0</inkml:trace>
  <inkml:trace contextRef="#ctx0" brushRef="#br0" timeOffset="-199160.73">29542 11744 21685,'-25'31'-90,"4"5"-122,10 9-236,5 1 128,4-8-127,8-6 363,4-12 84,5-9 151,2-10 157,-2-16 72,-5-10-178,-4-14 235,-4-2-168,-10 0-236,-5 8-33,-9 10-487,-3 11-1316,0 13-2264,4 24-5525,6 9 9592,8 16 0,4-22 0,3-7 0</inkml:trace>
  <inkml:trace contextRef="#ctx0" brushRef="#br0" timeOffset="-198877.73">29803 11854 21976,'-26'28'-224,"8"-3"-78,27-2 296,8-8-78,6-5 84,4-5 123,-1-6-39,-2-11 196,-6-5 12,-4-12-101,-9-3 122,-2 1-548,-23 0-404,1 15-1366,-26 15-2678,8 22 4683,1 14 0,17-13 0,8-3 0</inkml:trace>
  <inkml:trace contextRef="#ctx0" brushRef="#br0" timeOffset="-198174.73">30598 11283 23349,'-5'51'28,"0"0"0,0 0 0,1-2-104,2-7 1,1 0-809,-1-2 1,2-1 712,2-3 1,2-2 13,9 22 655,10-15-498,6-19 506,3-11-220,4-21-74,1-11 96,0-17-145,0-10 680,-2-1-490,-6 3-213,-5 9-90,-7 13-50,-4 12 0,-1 12-39,2 16-230,4 11-190,7 14-95,5 4-135,5 0 347,1-7 401,0-10-59,-2-13 51,-3-8 94,-5-20 124,-3-9 39,-5-19-123,-2-8 185,-3-5-51,-4 3 6,0 5 44,-5 10-268,2 13-101,-2 10-106,6 7 106,5 5-40,14 6 40,11 4-89,17 5-152,-25-7 1,2 0 201,3-1 0,1-2 39,-1-1 0,1-2 0,-2 0 0,-2-2-23,30-10 73,-14-9-50,-10-13 6,-13-7 162,-12-6-168,-8-1-51,-11 4-16,-11 9-17,-12 16 79,-14 9 5,-6 25 0,-4 12-165,26-6 0,3 4 165,2 3 0,3 3 50,6-1 1,3 1-34,4 34-15,17-32 1,7-2-6,10-1 1,6-2-267,9-2 0,6-4 182,4-2 1,3-5-66,-6-6 1,0-2-526,-9-2 1,-2-3-1167,24-11 1843,-23-8 0,-21 5 0,-9-3 0</inkml:trace>
  <inkml:trace contextRef="#ctx0" brushRef="#br0" timeOffset="-197159.73">28615 12774 23063,'-36'7'88,"0"-1"0,1 5 0,5 6-30,11 14 1,5 5-431,1-1 0,3 2 333,2 0 0,5 0-3,7-2 0,5-1-26,3-2 1,6-2-53,12-3 0,6-4-23,2-3 0,3-5-343,8-3 1,2-4 485,-1-2 0,-1-4 47,-3-6 1,-1-4-32,-1-1 1,-3-5 59,-7-5 0,-4-5 51,-3-1 0,-3-2-69,-7-2 1,-3-1 92,0-29-16,-12 5-51,-17 12-84,-9 15-23,-16 13 359,-5 22-482,-2 17-134,3 18 482,10 14-476,13 4 106,10 0 83,20-6 40,12-12 278,15-14-199,9-13 51,1-10 178,-3-18 11,-5-6 34,-6-14-78,-9-4-124,-5-1 45,-8 5 204,-5 7-539,-3 12-7,-2 6 186,0 35-119,0-1-178,0 27 179,1-9-96,7-2 135,6-9 79,9-10 10,5-12 107,2-7 84,2-16-61,2-6 78,-1-14-113,-2-3 1,0-1 123,-5 3-218,-3 6-12,-7 10-22,-6 7-73,-3 6 101,-4 15 0,-2 7-179,2 13-78,2 4-231,4-1 146,5-6 135,6-9 106,7-9 101,3-7 39,5-15-39,-1-4 129,-1-13-95,-2 0 139,-6 3-173,-5 8 56,-7 8-56,-3 10 0,-5 15-39,2 12-577,0 12-3489,9 7-5726,2-5 9701,12-7 1,-16-17-1,0-9 1</inkml:trace>
  <inkml:trace contextRef="#ctx0" brushRef="#br0" timeOffset="-196991.73">30226 12587 21791,'5'51'-995,"-1"1"0,1-1 0,0-2 1,0-1-1,1-8 0,5 8 0,-1-13 1</inkml:trace>
  <inkml:trace contextRef="#ctx0" brushRef="#br0" timeOffset="-196688.73">30400 13438 23103,'34'-47'235,"0"0"0,1 0 0,-1 2-235,-4 12 0,-1 0-1501,3-9 0,0-1 1495,-1-2 1,-1-2-32,1-5 1,-3-1 47,-4 3 1,-3 0-12,-4 6 0,-4 1-84,-2 5 0,-3 2-50,-3-10 706,-11 20-572,-11 21 51,-13 29 33,-10 20 5,19-11 1,0 4 135,0 4 0,1 3-209,2 2 1,3 1 45,2 1 0,3 0 4,3-1 0,2 1-167,4-3 0,4-1-89,5-2 0,4-3-253,3-2 1,4-3-474,5-4 0,4-5-1495,7-7 1,2-4-2320,-2-3 0,1-5 4730,4-7 0,-3-3 0,3 2 0,-13-5 0</inkml:trace>
  <inkml:trace contextRef="#ctx0" brushRef="#br0" timeOffset="-196526.73">30518 12997 24391,'53'-10'-265,"0"0"1,0 0 0,1 0-1,1 1 1,-2 1-1127,-7 3 0,-2 2 0,0 0 1195,20-4 0,-6 1 0,5 0 0,-26 1 1</inkml:trace>
  <inkml:trace contextRef="#ctx0" brushRef="#br0" timeOffset="-195104.73">28386 15006 21293,'31'-54'312,"0"0"0,-1 0 0,-1 2-276,-7 11 1,-1 1-887,1-5 1,-2-1 877,0-1 0,-2-1-28,-3 1 0,-2 0 22,-3 4 1,-2 1 10,-3 6 1,-2 2 506,-6-16-540,-12 21 251,-9 16-318,-10 17-6,0 14-95,4 15 5,9 13 85,10 6-51,13 1 78,15 0 164,13-5-231,13-6 85,1-7 5,-2-6 28,-8-7 33,-11-3-27,-10-3 151,-7 1-40,-6 3-72,-9 2 666,-1 7-711,-6 1-5,4 4-29,6-2-72,11-2 22,13-3-168,17-8-84,18-6 72,9-8-7,-28-6 0,1-2 271,-2-3 0,0-3 64,-1-3 1,-3-3 153,23-26 101,-13-8-168,-12-7 40,-13-1 134,-8 3-157,-5 10 34,-9 14-202,-5 15 45,-9 16-96,-5 21 51,1 16-100,4 19 184,8 7-331,7 2 17,21-4-139,12-9-1,23-13 219,13-16 95,-28-16 0,1-4 56,1-6 0,-1-4 86,-1-3 1,-1-5-28,-1-4 0,-3-5 75,-2-4 1,-2-3-9,-3-2 0,-3-2-68,-2-1 1,-3 0 148,-3 1 1,-2 0 140,2-23-46,-6 13-61,-4 19-236,-4 13-5,-3 20 84,-6 15-84,0 20 152,0 16-213,9-25 0,1 1 61,0 2 0,1 1 11,0 1 1,2 1-12,0 1 0,2 0 0,-1 2 0,2 0 0,0 1 0,1 1-342,-1 1 1,0 0 333,-2 2 0,0-1 8,0 1 0,-2-1 0,1 0 0,-2 0 8,-1-4 0,-1-1 17,-1-3 1,-3-2-101,-12 24 114,-8-14-39,-3-16 202,-4-14-129,0-10 27,-1-16 18,5-14-73,6-28-68,15 12 1,6-4-946,6-16 1,8-3 760,-1 13 0,4-2 0,3 0-85,6-5 1,2 0 0,4 0-790,2 1 0,3 0 0,1 3-503,-3 6 1,1 3 0,0 2 1583,-2 5 0,1 1 0,-4 5 0,18-15 0,-16 17 0</inkml:trace>
  <inkml:trace contextRef="#ctx0" brushRef="#br0" timeOffset="-194959.73">29910 14175 5751,'0'0'0</inkml:trace>
  <inkml:trace contextRef="#ctx0" brushRef="#br0" timeOffset="-194641.73">29898 14810 19843,'62'-7'291,"0"0"0,-4-2 0,-5-3-199,-21-3 1,-3-3 209,24-23-122,-11-4-865,-14-3 1055,-14 4 62,-8 7-348,-20 10 121,-10 13-155,-19 10 236,-10 20-135,-2 10-502,27-4 1,2 4 392,3 3 0,2 2-42,4 1 0,4 2-12,3 1 1,5 0-126,5-1 0,6 0-225,5-1 1,5-2-286,7-3 0,5-4-1075,13-6 0,4-4-446,1-4 1,0-3 2014,8-7 0,-3-2 0,5 1 0,-15-4 1</inkml:trace>
  <inkml:trace contextRef="#ctx0" brushRef="#br0" timeOffset="-194270.73">30752 14474 20184,'-42'35'763,"0"1"1,4-1 0,7 1-478,3 24-1684,13 4 1398,12 1-134,22-7-144,15-9-350,22-13 309,-23-25 0,2-4-48,2-1 0,1-5 76,1-7 0,-2-6 182,0-3 0,-1-4-146,-1-12 0,-3-6 302,-1-9 1,-2-5-360,-3-6 1,-3-2 532,-1-4 1,-4-1 102,-4 6 1,-3 2 5,-4 10 1,-1 3 342,-3 6 1,-1 3 43,-2-13-266,-3 19-328,-8 12 930,-6 33-857,-12 27-59,13-5 0,2 6-157,-3 15 0,2 3 38,6-17 1,1 1 0,0 1-19,2 0 0,1 0 0,1-1-87,-1 15 0,2-4-148,2-10 0,0-4-351,1-6 0,0-3-1128,2 25-2101,1-3-660,0-12 4475,0-18 0,-2-14 0,-1-11 0</inkml:trace>
  <inkml:trace contextRef="#ctx0" brushRef="#br0" timeOffset="-194134.73">31075 14672 21898,'52'-29'37,"0"-1"0,-1 4 1,0 6-805,-1 14 0,1 5-4149,0 0 1,1 0 4641,9 3 0,-3 0 0,5-1 0,-18 3 0</inkml:trace>
  <inkml:trace contextRef="#ctx0" brushRef="#br0" timeOffset="-193791.73">32055 14160 23192,'-15'54'187,"-1"1"0,0-1 0,1 2 0,-1 0 0,3 0-131,3-5 0,1 0 0,0-1-659,1-2 1,1-1 0,0-3 442,1 12 1,1-5-407,2-9 0,1-3-423,1-3 1,1-1-7162,4 27 8150,5-1 0,-3-28 0,2-12 0</inkml:trace>
  <inkml:trace contextRef="#ctx0" brushRef="#br0" timeOffset="-193609.73">32394 14378 24659,'-26'52'61,"0"1"1,1-1 0,5-1-258,10-8 0,4 0-864,-1 1 0,1 0 278,1-1 1,0-1-1244,-1 0 1,0-1-561,1-5 0,-2-1 2677,-7 23 1,7-29 0,1-13 0</inkml:trace>
  <inkml:trace contextRef="#ctx0" brushRef="#br0" timeOffset="-193474.73">31959 14866 21887,'51'-12'-1967,"0"-1"1,-1 1 0,-2 0 0,-1 1 0,-1 3 1664,18 3 1,-7 2 0,8 0 0,-18 0 0</inkml:trace>
  <inkml:trace contextRef="#ctx0" brushRef="#br0" timeOffset="-193234.73">32692 14775 21724,'-35'39'506,"0"0"0,3-2 1,8-3-334,13 5-173,8-3-95,18-1 89,13-7-195,17-7-23,8-11 218,4-5-134,-3-17 140,-6-10 51,-12-19-40,-14-11 196,-12-7-207,-19 1 0,-13 6-45,-20 13-336,-13 17-940,21 18 1,-2 6-1279,3 5 1,0 4 2655,-2 3 0,4 2 0,-3 5 1,12-3-1</inkml:trace>
  <inkml:trace contextRef="#ctx0" brushRef="#br0" timeOffset="-193092.73">33149 15015 15037,'0'0'0</inkml:trace>
  <inkml:trace contextRef="#ctx0" brushRef="#br0" timeOffset="-192826.73">31447 15773 24503,'48'-19'22,"0"0"0,0 1 1,0-1-1,2 1 1,0 1-1,1 2 0,-1 3-108,13 4 0,1 4 1,0 2-1149,0-2 1,1 1-1,-1 1 1077,-7 2 0,-2 0 1,-1 0-83,-7 1 0,-1 1 0,-3 0-142,6 0 1,-4 2 82,17 3-2458,-24 1-740,-25-1-1158,-19 0 4654,-23 0 0,11-2 0,-5-2 0</inkml:trace>
  <inkml:trace contextRef="#ctx0" brushRef="#br0" timeOffset="-192618.73">31099 15956 24223,'52'-7'28,"0"0"1,0 0 0,0 1 0,2 0 0,0-1-1,0 2 1,0 0-29,-2 2 0,0 1 0,-1 0 0,1 0-970,1 0 1,0 1 0,-1 0 0,0 0 901,14 0 1,-2 1 0,0 0-90,-5 0 0,-1 0 1,-1 0-516,-7 0 1,-2 0 0,0 0-705,18 0 1,-3 0-1596,-13 0 0,-4 0 2971,-6-2 0,-4 1 0,0 0 0,-16-2 0</inkml:trace>
  <inkml:trace contextRef="#ctx0" brushRef="#br0" timeOffset="-192452.73">33223 15882 15939,'0'0'0</inkml:trace>
  <inkml:trace contextRef="#ctx0" brushRef="#br0" timeOffset="-180473.73">10521 17014 20162,'-12'30'-280,"10"-4"280,12-12 101,30-3-90,-13-11 28,16-9 51,-23-13-45,-5-7 22,-8-4 112,-4 0 73,-13 3 84,-8 7-331,-15 11-61,-24 23-1147,11 15-699,14 4 0,3 6-316,10-2 0,3 3 2218,0 9 0,1-2 0,0 4 0,5-12 0</inkml:trace>
  <inkml:trace contextRef="#ctx0" brushRef="#br0" timeOffset="-180170.73">10287 17504 21024,'-4'37'-244,"0"0"1,2 24 2,19-39 29,-1-6 212,2-8 0,-2-4-90,0-7 90,-1-9-252,-1-7-101,0-9-5,-3-2-281,-1 5-409,-2 8-1859,2 7-1299,0 11 4206,6 9 0,-9-4 0,1 3 0</inkml:trace>
  <inkml:trace contextRef="#ctx0" brushRef="#br0" timeOffset="-179891.73">11232 17571 22565,'34'22'-246,"0"-4"246,-4-22 100,-4-6-94,-6-8 145,-8-8-50,-5-4-90,-5-3-11,-13-1-414,-8 3-640,-17 6-2838,-14 11-5939,-3 11 9124,-2 14 1,26-4 0,10 2-1</inkml:trace>
  <inkml:trace contextRef="#ctx0" brushRef="#br0" timeOffset="-179074.73">12136 17145 20968,'-6'48'145,"0"-1"1,0 1 0,1-3 0,0 0-1,1-2-145,-2 5 0,1-3-536,2 0 0,1-1 556,1-5 0,1-1-18,3-3 1,2-1-4,11 24 7,12-20 295,11-19-189,4-16-78,5-22 44,-2-17-282,-24 10 1,-1-3 203,-1-5 0,-2-1 31,-2-2 0,-2-2-29,-1 1 1,-1 1 0,-3 2 0,-2 1 520,7-19-523,-6 22 273,0 19-273,-1 36 0,4 17 0,-5-8 0,0 3-339,2 4 1,1 0 164,0 2 1,1-1 49,1 0 1,1-1 28,0-3 0,2-2 95,0-3 0,1-2-6,15 17 498,1-17-386,-1-15 40,-1-15-46,-1-20 7,-2-17-102,-13 6 1,-2-5-524,2-8 0,-2-5 518,-1-13 0,-1-2-306,-3 18 1,0 0-1,-2-1 261,0 1 0,0 0 1,-1 1-82,0-10 0,0 4-272,-1 14 1,-1 6-1570,3-1-2665,-1 22 4632,1 20 0,-1-8 0,-1 8 0</inkml:trace>
  <inkml:trace contextRef="#ctx0" brushRef="#br0" timeOffset="-178791.73">13181 17780 19053,'29'-57'285,"1"-1"1,-2 2 0,-1 3-191,-5 14 0,-2 3-887,0-3 1,-2 0 970,-2 1 0,-1 1 129,-5 3 0,-1 2 715,0-17-805,-11 22 160,-16 18-373,-11 32 58,-13 18-47,19-9 1,1 3-274,1 4 0,2 1 254,3 1 1,3 0 2,3-3 0,5 1 0,4-3 0,7-2-34,7-3 0,7-3-246,11-3 0,6-5-513,15-4 1,5-6-2935,4-1 0,1-5 3727,3-5 0,-4-3 0,-24 4 0,-5-1 0,15-5 0</inkml:trace>
  <inkml:trace contextRef="#ctx0" brushRef="#br0" timeOffset="-177858.73">14906 16992 18672,'-51'-15'1041,"0"0"1,3 0 0,4 7-638,-18 24-1079,9 13 762,28-4 0,3 4-68,3 3 1,4 4-18,4 2 1,4 1 42,1 2 0,4 0-45,9-1 0,4-1 0,3-1 0,4-3-398,12-3 0,6-4 381,8-3 0,4-4-280,5-5 1,3-4 296,1-4 0,1-2 0,-4-4 0,-3-2 17,-8-5 0,-2-4-196,-3-1 1,-3-4 189,-5-5 0,-3-4 62,-2-2 0,-3-3-73,-3-1 0,-4-2 396,1-31-217,-9 6-129,-17 10 632,-8 17-682,-12 14 0,-6 21 0,-3 18-39,4 20 677,4 14-699,11 4-79,9-2 129,7-8 346,16-9-335,4-12 142,17-12-103,2-9 40,2-8-57,-1-15 334,-2-4-266,-5-17-84,-6-2 72,-4-4-5,-7 4-68,-3 6-10,-4 12-113,-3 8 68,-1 16-45,1 13 95,1 12 0,6 9 0,5 1-163,7-4 158,5-7 5,4-9 0,2-10-12,0-6 80,-2-11-68,-1-8 0,-3-10 89,-3-9-22,-4 0 34,-2 0-50,-6 5-18,-1 8-33,-5 9-17,0 6-16,-2 7 44,3 8-22,0 5 11,3 7 0,2-1 11,2-4-5,0-5 22,6-7-6,1-7 28,7-13-33,1-8-17,4-16 0,-2-3 34,0 0-34,-5 7 5,-5 12 23,-5 12-22,-6 15 89,-3 16-95,-3 13-73,3 13-257,-1 2-634,4-4-738,3-6-1418,3-10-325,5-13-2403,-1-7 5848,2-16 0,-10 6 0,-3-6 0</inkml:trace>
  <inkml:trace contextRef="#ctx0" brushRef="#br0" timeOffset="-177722.73">16510 16733 19468,'11'60'-1557,"0"0"1,-3-17 0,-1-6 0,-2-7 0</inkml:trace>
  <inkml:trace contextRef="#ctx0" brushRef="#br0" timeOffset="-177384.73">16686 17622 22032,'12'-50'414,"-1"-1"1,3 2 0,3 3-454,5 12 0,3 1-721,2-2 1,1 0 605,1-2 0,0 1-37,0-1 1,-1 1 86,-2-1 1,-3 1-77,-2 1 1,-4 1 145,-2 2 1,-3 1 455,0-25-506,-6 11 78,-6 13 227,-6 14-221,-3 10 135,-7 22-62,-3 12 67,0 25-31,9-19 1,0 2-268,0 5 0,1 2 225,0 1 1,0 2-43,1 0 0,2 1-255,0-2 1,1 0 229,2-3 0,1-1-92,1-4 0,4-2-307,15 22-1034,15-16-631,-2-26 1,5-4-2853,2-2 1,1-3 4869,7-9 0,-3-2 0,6 4 1,-14-9-1</inkml:trace>
  <inkml:trace contextRef="#ctx0" brushRef="#br0" timeOffset="-177234.73">16822 17067 23002,'60'-8'-79,"0"0"1,0 0-1,-6-2 1,2-2 0,-1 0-1,-7 1 1,1-1 0,-3 0-1,7-5 1,1 0-1</inkml:trace>
  <inkml:trace contextRef="#ctx0" brushRef="#br0" timeOffset="-176438.73">18150 17016 21164,'-17'-46'196,"-5"20"-190,-17 51 27,4 10-33,11 6 68,11 0-52,21 3 35,19-4-51,22-1-341,-17-21 1,3 0 342,1-2 1,2 0-3,-2-1 0,0-1 0,-3-1 0,-3-1 183,16 11-183,-20-3 5,-18-2 68,-30-1 101,-17-1-174,8-8 0,-3 0-181,-3-1 1,-1 0 177,0-1 1,1 0-872,-28 5-1526,28-5 2400,39-3 0,4-2 0,18-1 0</inkml:trace>
  <inkml:trace contextRef="#ctx0" brushRef="#br0" timeOffset="-175672.73">19039 17090 18078,'-46'-10'901,"0"1"1,3-1 0,4 5-571,-10 17-46,6 9-229,8 16 62,10 10-118,11 3 6,8 2-40,17-4 0,9-9 34,17-9 34,8-13-34,6-9 90,-1-10-90,-3-10 5,-6-9 152,-7-11-23,-8-2 108,-7-3 4,-8 4-145,-5 5 34,-3 8-135,-2 9-146,-1 6 140,0 7-72,1 10-23,1 8-129,4 11-213,6 1 203,7-1-80,10-6-94,6-8 179,7-8 17,3-8 128,0-14 84,-3-7 6,-5-11 0,-6-4 0,-7 2 6,-7 3 168,-6 5-174,-5 9 5,-4 8-10,-1 9 10,-1 14 34,0 12-39,0 13 0,1 5 0,11-2 0,8-6 0,16-11 17,7-11 34,6-8-12,2-14 123,-2-9 51,-3-12 134,-6-7-106,-7-2 95,-7 5-6,-7 6-330,-9 12 6,-5 9 45,-4 25 50,-1 16 0,-1 28-501,-1-24 0,-1 3 400,0 3 0,-1 2-25,-2 3 0,-2 0-62,1 1 0,-2 0 36,-2 0 1,-1 0-668,-1-2 0,-2-2 718,-2-2 0,-3-1-23,0-5 1,-2-1-91,-1-6 1,-2-3 112,0-5 0,0-5 107,-25 3-46,5-17 97,7-29-158,13-18-12,16 9 1,5-2-26,5-5 0,6 0-260,9-5 0,8 0-884,10 0 1,10 2 37,-5 12 1,4 1 0,2 2-483,1 1 1,2 1-1,1 3 1625,3 1 0,2 1 0,-6 3 0,-4 1 0,-4 2 0,20-3 0</inkml:trace>
  <inkml:trace contextRef="#ctx0" brushRef="#br0" timeOffset="-175440.73">20946 16820 22996,'-7'54'85,"0"0"0,0 0 0,0 0 0,-2 14 0,0-1 0,4-4-85,3-13 0,3-4 0,0-1-779,1 10 0,2-3 280,-1-11 1,2-3-1154,12 22-1933,1-8 467,7-9 3118,7-13 0,-13-16 0,1-9 0</inkml:trace>
  <inkml:trace contextRef="#ctx0" brushRef="#br0" timeOffset="-174590.73">21075 17326 10517,'0'-49'2234,"0"0"1,0 1 0,0-15 0,0 11-583,0 16-974,1 22-398,1 8 269,2 36-151,0 14-275,-1-5 0,-1 3-868,0 3 1,0 0 746,0 0 1,1 1-3,-1 0 0,1-1-305,0-6 0,0-1 67,0-3 0,2-1-204,4 18-46,2-16 253,1-17 55,2-11-100,3-21 1642,2-11-1502,2-20 112,1-7 28,-2 0 118,-3 9 385,-3 14-436,-2 14 140,1 17-33,4 17-169,7 13 1,9 13-987,12 3 972,-17-25 1,2-1 8,2-1 0,3-3-241,3-2 0,2-3 258,0-4 0,1-2-9,-1-3 1,-1-2 7,-2-4 1,-1-3 130,22-12 167,-14-13-118,-18-13-28,-13-8-5,-12-4-63,-15 0 52,-10 7-102,-15 13-44,-9 16 66,9 27 1,0 8-31,9-2 0,2 4-169,-9 12 0,4 5 130,14-7 0,6 0 954,-3 27-957,8-7 531,19-10-463,8-11-58,15-12-10,8-9 374,5-13-330,-1-11-4,-2-10-40,-4-10 0,-7 1 123,-7 2-118,-8 8 18,-5 8-23,-4 9-39,0 6-6,1 12 45,4 5-157,6 11-11,7 1-157,5-2 129,5-7 62,1-7-34,1-6 162,-3-17-79,-1-9 85,-6-19-11,-4-12 28,-13 20 0,-3-1-244,0-3 0,-2-2 369,0-4 1,-1-1-20,-1 0 1,-1 0 139,0 2 0,-1 0-53,-1 7 0,0 2 14,1-14-190,-2 23 27,-1 37-55,0 38-6,0-13 0,0 3-720,0 10 1,2 1 716,-1-2 0,1-2-148,1-7 0,1-1 116,0-4 1,1-1-162,5 19-112,2-8 308,-1-13-6,1-15 57,2-11-7,2-17-44,8-11 0,11-16 0,10-11-30,-19 21 0,2 0-335,1 0 1,0 0-686,-3 2 0,0 0-6492,13-15 7542,-19 11 0,-11 14 0,-9 8 0</inkml:trace>
  <inkml:trace contextRef="#ctx0" brushRef="#br0" timeOffset="-174418.73">20641 17141 20123,'53'-25'-115,"-1"1"0,1-1 0,0 0 0,-1 4 0,4-1 1,0 0-1,-3 3 0,-6 3 0,16-4 0,-4 4 0,-12 3 0,1 1 1,0 0-1</inkml:trace>
  <inkml:trace contextRef="#ctx0" brushRef="#br0" timeOffset="-173191.73">24045 17045 23903,'13'42'26,"1"0"0,-3-1 1,-2 0-27,-4 21-548,-3 0 402,-2-7-156,-4-9 352,-2-13-218,-1-11 236,1-12-35,4-5-27,5-18-6,10-11 17,9-22 8,-6 16 0,1 0-426,3-5 1,-1 0 470,2-1 0,0 2-6,-1 1 1,0 2 210,18-19-231,-7 18-38,-5 16-12,-6 19 62,-7 19-123,-3 15 34,-3 16-203,-5 6 46,2-1-124,-1-5 113,3-11 145,3-12 1107,5-16-1051,6-7 0,7-17 0,5-12 68,3-16-63,1-12-662,-1-1 847,-5 2-44,-6 11 16,-7 15-156,-5 11 22,-5 13 84,0 15-106,1 9 33,6 14-39,6 4 39,9 0-73,9-6 34,9-8-50,5-12 44,3-9-38,-1-13 44,-4-13 0,-5-13 16,-7-15-27,-9-10-71,-18 25 1,-2-1 64,-3-2 1,-2 0 10,0-32-55,-9 9 112,-7 14-23,-11 21-23,-7 16 12,-6 29-17,2 14-45,18-8 0,2 2-79,3 1 0,2 2 140,2 0 1,3 1 0,3 29 84,16-7-101,9-12 95,16-12-61,7-14 16,5-11 107,3-13-28,0-11 61,-4-11 17,-4-10-72,-7-3 49,-7-1-72,-9 4-72,-7 9 847,-7 14-999,-6 7 184,-2 21-39,-2 10 12,0 20-90,0 7-56,0 1 99,0-6-178,6-9 68,3-12 112,8-13 107,5-7-102,8-17-5,5-8 0,5-14 0,1-4-33,-3 3 33,-3 8 0,-6 12 0,-1 9-23,-5 20-229,1 9-610,-3 15-875,2 9-2419,5 6-5038,2-3 9194,6-3 0,-18-22 0,-3-11 0</inkml:trace>
  <inkml:trace contextRef="#ctx0" brushRef="#br0" timeOffset="-172741.73">26815 17582 24228,'-21'-53'39,"1"0"-39,2 6-834,-3-11 834,9 23 0,0-1-545,-1-8 1,1-3 488,1-7 0,2-3-278,1-3 0,2-1 244,2-1 1,1 1 89,2 7 0,0 3-229,2 11 0,1 2 94,6-21 401,5 22-580,6 15 847,1 9-611,-2 21 952,-4 14-1048,-6 19 107,-4 13-50,-14 8 124,1-29 0,-4 0-7,-5 2 0,-3-2 0,-4 1 0,-3-2 95,0-1 1,-1 0-29,1-4 0,1 0 202,-20 20-261,17-8 311,14-9 258,37-7-392,36-8-152,-5-10 1,7-2-806,-11-3 1,3-1-1,0-1 753,4-2 1,0 0-1,-1-2-142,-3 1 1,-1-1 0,-2-1-482,8-3 1,-4-2-1519,-15 2 1,-4-1-7156,5-7 9358,-20-2 1,-9 9-1,-7 3 1</inkml:trace>
  <inkml:trace contextRef="#ctx0" brushRef="#br0" timeOffset="-170990.73">27679 17148 16325,'17'-55'3949,"1"5"-2919,7 16-307,-3 5-112,-5 3-219,-6 11-314,-7 6-55,-2 10-23,-6 18-45,-4 14 39,-3 24-17,4-24 1,1 1-408,2 4 1,1 0 364,0 0 1,2-1-57,4-2 1,2-2 14,12 20-12,15-15 118,9-20 6,7-11 5,2-23 28,-1-13-132,-4-18 96,-25 18 0,-3 0 64,0-1 0,-2 0-5,8-28 0,-7 8 817,-6 15-879,-3 16 0,-4 11 0,3 25 230,2 11-247,10 21 17,8 8-267,-6-27 0,2-1 258,3-1 1,2-3 25,4-2 0,2-3 5,0-5 0,1-3 6,0-3 0,-1-4-28,28-11 252,-12-17-22,-11-17-124,-17-17-233,-14 24 0,-2-2 129,-4-2 1,-2 0 28,-5-2 0,-2 1-31,-2 1 0,-2 2-17,-3 3 0,-3 3 6,-16-15-431,2 21-252,7 16-2672,11 39-3048,10 7 6414,17 25 0,-6-30 0,4-8 0</inkml:trace>
  <inkml:trace contextRef="#ctx0" brushRef="#br0" timeOffset="-169740.73">29217 16914 22795,'-18'43'108,"1"1"0,1-2 0,4-2-192,5 18 79,4-5-281,6-8 286,10-11-73,8-13 73,10-10 34,1-14 50,-3-14-84,-7-14 34,-10-15 22,-5-8-40,-12-5-427,-10-2 411,-10 2 84,-5 6-51,-1 9 124,8 13-157,9 11 34,10 12-68,24 5 68,14 9-34,27 6 0,-25-2 0,2 0 6,1 2 0,1 0-6,0 0 0,-2 1 0,-3 0 0,-2 0 0,21 15-17,-15 1 23,-15 2-6,-11 1 0,-9 2 0,-3-2-6,-1-3 355,-2-6-399,0-8 44,0-6 90,1-4 34,11-21-107,6-7 107,16-22-62,9-4-284,-18 23 1,2-1 353,0 1 0,1 1-31,24-19-205,-6 13 217,-10 14-107,-11 13 129,-11 23-73,-8 12-56,-5 20 11,-5 8-11,-1 2-34,-4-6 1,3-9-68,3-14 625,3-14-490,2-9 247,5-16-203,5-12-67,10-16-11,5-13 0,6-6-189,2-1 127,1 6 62,-4 13 0,-4 15-34,-3 11 40,-5 21-6,-3 11 0,-2 16 0,3 10-6,2 3 6,8-3 0,7-5 23,10-10 10,6-12-21,5-10-12,-1-13 56,-2-14-40,-8-13-16,-6-14-715,-10-11 715,-7-5 6,-9-4 86,-6 4-92,-3 9-202,-6 16 45,-7 16 45,-9 20 11,-7 22-19,5 10 0,3 5 94,6-6 1,3 1 28,-5 13 0,6 0-120,16 13 111,18-11-78,19-13 84,15-17 61,-26-12 1,0-5-29,1-6 1,0-5 53,-2 1 0,-1-5 36,-2-5 0,-2-4-62,-2-1 1,-2-1 174,16-28-113,-9-2-78,-5 2 27,-7 8-72,-4 10-50,-6 16 50,-4 10 509,-2 25-509,-2 12 0,0 21-62,0 10-14,0 1-137,5-4 163,2-12 50,7-13 0,4-17 67,4-8-56,7-21 23,5-8-34,6-20 33,4-8-166,-21 23 0,0-1 177,-1 2 1,0 0-39,17-20 11,-7 13-17,-8 15 0,-9 15 16,-8 22-10,-4 11 50,-3 18-50,5 3-1,8 0 228,17-6-250,18-11-120,-16-21 0,4-5-668,5-1 0,2-4 270,3-6 0,0-6-398,3-6 1,-1-8 932,4-18 0,-4-3 0,-20 19 0,-2-1 0,-3-5 0,0 0 0</inkml:trace>
  <inkml:trace contextRef="#ctx0" brushRef="#br0" timeOffset="-168473.73">21133 18741 21047,'22'-51'672,"0"1"0,-2 2 0,-6 5-420,-12 3 12,-10-1-180,-9 0-34,-14 7 6,-10 8-56,-9 12 0,-6 9 0,-3 24-328,2 14 328,30-7 0,3 4-230,3 4 0,3 2 146,3 2 0,3 1 81,4 1 1,3 0-71,3-2 0,5-1 73,3-4 0,5-1-106,13-2 0,5-5 106,20 3 0,-14-17 0,1-7 56,12-23-22,-2-10-28,-9-19 38,-6-6 63,-9-6-62,-7-1 22,-8 5-67,-4 7 22,-3 14-55,0 16 186,0 10-153,0 26 502,0 10-480,1 22-72,7 7 44,3 1-94,8-7 32,3-12 457,-1-14-389,-2-12 56,-3-10 11,-2-15-33,-2-8-34,0-14-6,0-1-66,-1 1 55,-1 9-22,-2 10 33,1 7-5,2 14 11,3 13 0,3 10 0,8 15-51,6 1 57,9-1-230,7-8 224,7-10 84,1-13-84,0-8 0,-4-18 45,-8-9 22,-9-21-28,-9-8-11,-10-9-22,-8-4 55,-5 4-94,-5 5-102,-11 15 135,0 28-123,-8 33-11,9 41-550,8-14 1,2 4 294,3 6-1,4 1-151,3 3 1,7-2-1087,10-2 0,10-5 1627,0-17 0,5-4 0,-26-21 0</inkml:trace>
  <inkml:trace contextRef="#ctx0" brushRef="#br0" timeOffset="-167539.75">23314 18859 18296,'0'-57'1085,"0"-1"0,-1 5 0,-3 5-576,-8-5-122,-9 10-79,-8 15-207,-7 14 106,-6 17-162,-5 19-39,-2 17-247,24-11 1,2 1 240,1 3 0,2 2-3,3-1 0,2 0-59,-5 27-5,11-11 67,15-14 79,13-17-79,15-14 151,12-26-17,5-16-440,-24 8 0,-2-4 429,0-8 0,-2-4-678,-2-9 1,-2-2 646,-2-4 1,-4-2-60,-1-3 1,-4 0-31,-3 8 0,-1 1 39,-1 8 0,-2 3-42,-3 5 0,-1 2 460,-6-24-460,-5 18-95,-10 25 62,6 46-4,6 6 1,2 8-194,5 17 0,2 6 196,2-17 0,0 2 1,2 0 8,2 1 1,2 0 0,1-2-10,4 15 1,2-4-43,2-11 1,4-5 521,-1-9 0,3-3-570,21 16 57,7-9 62,1-14 10,-2-11 90,-7-28 40,-7-13-68,-6-27-209,-16 24 1,-1-2 158,-2-2 0,-1-1 11,-1 2 0,-2 1 112,1-24 1151,-2 18-1297,-3 20 240,0 27-240,0 25 6,-1 25-70,1-20 0,0 1-679,1 4 0,1-1 237,3 1 0,4-2-424,1-3 1,5-3-908,6-8 0,5-4-4458,25 4 6301,7-21 0,-27-6 0,-9-1 0</inkml:trace>
  <inkml:trace contextRef="#ctx0" brushRef="#br0" timeOffset="-167390.75">23840 18052 20061,'34'51'-3277,"0"0"0,-2-5 0,1-6 3239,3-16 0,-2-5 0,3 4 1,-9-9-1</inkml:trace>
  <inkml:trace contextRef="#ctx0" brushRef="#br0" timeOffset="-167157.75">24335 18063 18117,'-17'-42'1142,"0"0"1,2 7 0,-2 8-790,-3 18 135,-1 31-7,-2 22-349,11-1 0,2 6-852,3-7 0,1 3 0,1 2 778,0 7 0,1 3 0,1 1-56,0 3 0,2 2 0,0-1 31,0-3 1,0 0-1,1-3-33,-1-7 0,1-1 0,1-3 35,-1 10 0,1-5-116,-1-13 0,0-2-580,0-34 645</inkml:trace>
  <inkml:trace contextRef="#ctx0" brushRef="#br0" timeOffset="-166856.75">23978 18625 18660,'59'-11'-312,"0"1"1,-1-1-1,-3 0-483,-15 3 0,-2-1-583,1-2 1,-1-2 604,-2-1 0,-3-2 375,-4-1 0,-3-3 398,12-24 124,-18-6 1076,-11-4 60,-15 1 348,-8 5-197,-7 10-198,-4 15-232,2 10-80,2 24-83,2 26-505,11-3 1,1 6-677,1 15 0,1 5 525,3-15 1,0 3-1,1-1-116,0 2 1,0 1 0,1-2-11,0 19 1,0-3-210,1-13 0,0-5 162,1-8 0,0-4-359,4 18-509,-2-30-123</inkml:trace>
  <inkml:trace contextRef="#ctx0" brushRef="#br0" timeOffset="-165583.75">24364 18772 20851,'55'-25'35,"1"0"1,-4 1-1,-3 3-220,9 1-1216,-6 0 1177,-7-1 410,-12 2-186,-11 1 287,-10 3-68,-8 3 38,-3 4 12,-1 3 289,-1 3-451,0 1-107,-2 1-95,2 0 156,0-2-27,1-2 55,4-3-89,2-6 112,4-3-56,1-7-50,-2-3 117,-3-2-112,-4 1 23,-1 2-34,-8 5 50,-4 9-55,-12 5 5,-6 20 0,-2 11 89,-2 20-89,7 12-394,9 6 394,9 1-84,14-6 84,12-9 0,12-13 0,12-15 84,4-11-78,-1-20 145,-1-13 78,-6-18-475,-3-13 361,-20 24 0,-2-2-79,1 1 1,-2 0 80,8-28 68,-3 11-185,-6 18 341,-5 14-341,-3 16-22,-3 17-23,0 11-72,1 39 77,3-14-39,-1-19 1,3-1 44,7 6 23,7-11 22,6-11-5,5-8-6,8-11 0,5-13 89,3-10-83,0-17-213,-24 18 0,-2-2 237,0-3 1,-3-1-11,-1-2 0,-1 0 44,-3 0 0,-3 0 9,4-25 363,-8 11-330,-8 18-72,-11 13-34,-23 47 45,1 6-547,10-1 1,3 3 501,8-4 0,3 1 0,1 1 0,2 0 86,3-2 1,3 0-87,5 28 0,13-12 6,12-15 55,14-17 6,5-11-67,1-20 34,0-10 84,-6-18-387,-5-10 353,-6-7 0,-7-1-78,-6 4 1019,-6 11-1025,-7 15 130,-2 13-169,-3 20 45,-5 16-6,-2 17 0,-4 14-84,1 4-39,4-1-163,3-6 261,5-11-25,8-15-56,9-11 106,10-15 16,7-15 29,2-13-28,1-11-17,-2-2 67,-6 5 112,-5 9-173,-8 13 28,-5 8 27,-3 17-61,-2 10-5,3 15-247,3 7-51,4-1 17,2-5 84,4-13 202,-1-9 34,1-17-34,-3-18 33,-2-18-33,-10 7 0,-1-3-355,0-3 0,-2-2 363,1-8 0,-1-1-5,0 0 0,1 1 36,-2 2 0,0 1 110,1 1 0,0 2 271,2-23-213,-1 20-196,-4 37 96,-2 41-107,-1 4 0,-1 5-721,0 9 0,0 2 743,0 5 1,1-1-21,-2-4 1,2-2-130,0-8 0,0-3 94,0 25 33,0-18 582,1-15-213,4-13-94,5-17-74,8-21 1437,5-13-1632,7-18-6,3-5-772,3 0-174,0 8-1205,0 12-3081,9 18-3231,-4 9 8463,7 15 0,-24-4 0,-5 4 0</inkml:trace>
  <inkml:trace contextRef="#ctx0" brushRef="#br0" timeOffset="-165117.75">26891 18346 22195,'-4'56'-24,"1"-1"0,0-3 0,1-5-106,4 5-66,7-8 196,5-10 11,9-15-5,4-10 139,6-13-89,4-13 23,5-14 140,5-15-428,-23 21 1,0-1 311,1-2 1,-1 1 238,20-23-180,-7 11-78,-11 16-84,-11 12 0,-8 28-11,-5 12 11,-5 24-73,-2 8-839,1 1 503,0-5 331,7-12 545,9-16-411,8-15 224,12-18-100,4-14 200,3-12-27,-3-8-101,-4 3 90,-8 8 385,-3 10-721,-5 10 10,-1 12-16,0 11-179,1 14-358,2 9-595,0 4-414,-1-4-1299,-3-6 627,-5-10-7069,-4-15 9287,-23-36 0,13 17 0,-14-21 0</inkml:trace>
  <inkml:trace contextRef="#ctx0" brushRef="#br0" timeOffset="-165019.75">27443 18230 13256,'-16'-46'1697,"1"0"0,0 3 0,2 4-1697,-3-5-997,7 17 997,22 14 0,-9 11 0,14 2 0</inkml:trace>
  <inkml:trace contextRef="#ctx0" brushRef="#br0" timeOffset="-164790.75">28167 17615 24032,'14'50'-53,"-1"0"0,1 0 1,-1 4-1,-1 0 1,-3 0-245,-6-4 0,-4 0 1,1 1-1002,1 0 1,1 0-1,0-1-200,2 18 0,1-3-138,2-14 1,2-4-5285,7 17 6920,4-27 0,-10-21 0,-2-9 0</inkml:trace>
  <inkml:trace contextRef="#ctx0" brushRef="#br0" timeOffset="-164006.75">28490 17979 21629,'-8'47'-10,"0"0"1,1-1 0,1-1-109,4-8 1,1 0-1145,0 29 982,1-12 421,6-18-141,3-16 376,21-31-213,-3-14-1,11-21-11,-9 0 224,-3 4-100,-6 11 229,-4 12-482,-7 11 12,-2 12-18,1 15-16,6 13-72,7 12-1,12 4-321,9-4 333,7-7 27,3-14 68,-2-11 33,-6-15 101,-7-14-163,-11-16 158,-7-12-140,-11-9-12,-4-3-521,-5 1 476,-7 5 34,-4 9 0,-9 17-90,-2 12 331,-2 26-275,1 15-84,4 25 76,13-21 0,2 2-277,1 2 0,2 1 223,6-1 1,3 0 61,2-3 1,3-2 33,24 18 34,10-19 61,3-15 518,1-20-316,-2-15-174,-2-15 79,-4-12-11,-4-4-754,-3 2 709,-6 5-107,-6 8-39,-4 10-6,-8 13 163,-3 7-162,-6 20-48,-1 11-188,-1 20 0,0 7-72,0 4 33,-1-4 179,1-6 559,-1-15-458,1-9 134,3-13-134,5-6 73,8-13-68,10-7-5,5-13 112,7-3-56,2-3 168,1 2 73,-3 6-263,-8 9 78,-7 9-34,-8 13-44,-9 16-34,-3 14-84,-1 15-353,3 7-179,6 1-1053,6-7-191,10-11-1539,13-20-1867,0-23 5266,5-22 0,-23 8 0,-6-2 0</inkml:trace>
  <inkml:trace contextRef="#ctx0" brushRef="#br0" timeOffset="-163885.75">29776 17856 20364,'-52'-3'-2187,"-1"0"1,6 1 0,2 4 2186,-14 18 0,30-8 0,2-5 0</inkml:trace>
  <inkml:trace contextRef="#ctx0" brushRef="#br0" timeOffset="-163723.75">27982 17959 21713,'60'-7'-238,"-1"0"1,1 0 0,2 0-1,1 0 1,-1 1-1033,0 1 1,0 1-1,-1-1-2007,-2 1 0,-1 0 0,-1-1 2973,-3 1 1,-2-1-1,-5 1 1,-5 1-1,-7 0 1,13-2-1</inkml:trace>
  <inkml:trace contextRef="#ctx0" brushRef="#br0" timeOffset="-163356.75">30190 17932 23215,'-17'40'-503,"0"1"1,1-2-1,2-1 100,1 25-17,5-6-11,11-8 420,13-13 5,14-14 6,15-11-50,6-15-40,3-14 57,-5-14 27,-9-11-686,-13-11 883,-14-2-57,-9-3-84,-15 1 101,-3 7-84,-8 8-67,3 12-520,8 13-746,9 8-23,21 8-939,17 10 721,-1-4 0,4-1-1225,3 4 1,1-1 2731,8-2 0,-3-2 0,5 2 0,-14-4 0</inkml:trace>
  <inkml:trace contextRef="#ctx0" brushRef="#br0" timeOffset="-163156.75">30908 17700 15065,'-15'-58'2063,"1"-1"0,2 8 0,-3 13-1621,-5 26 186,-1 38-90,1 31-228,9-6 1,3 6-991,2-11 1,2 2 0,0 2 724,1 5 0,0 3 0,1-1-12,1 2 1,0 0-1,0 0-33,1-2 0,0 0 0,0-2-39,0-3 0,0-1 0,0-2-469,0 14 1,0-3 81,0-12 1,0-3-137,1-9 0,-2-3-1527,-2 18-991,0-11 100,-7-13-342,1-11 3322,-3-18 0,7 0 0,1-4 0</inkml:trace>
  <inkml:trace contextRef="#ctx0" brushRef="#br0" timeOffset="-161740.75">30676 18268 13429,'8'-45'2287,"0"-1"0,1 2 1,3 4-860,21-13-739,7 8-1619,7 10 1221,4 13-291,2 10 465,-1 7-465,-7 13-123,-7 7 230,-13 14-465,-12 7-46,-12 3-44,-18 1-258,-13-2 141,-16-3-559,-7-6 794,-1-7 324,4-8 640,13-5-366,15-6-61,12-3-201,24-8 106,14-7-78,25-9-34,-21 9 0,1-1 203,2 0 0,1-1-153,-2 0 1,-1-1 58,-2 1 0,-2 0 350,18-15-27,-13 5-102,-15 8-291,-10 9-33,-7 5-12,-11 10 1,-5 10-7,-9 12 12,1 12-324,3 5 77,6 5-78,7 0-39,6-4 286,13-8 464,9-10-386,15-11 241,6-9 100,3-16 180,1-9-163,-2-15-133,-3-6 111,-7-4-269,-3 1-5,-7 2 72,-5 6-134,-6 8-33,-6 12-46,-3 7 63,-4 13-18,-3 12-67,-5 13-145,-2 12-63,-5 2-100,3-2 180,2-6 16,5-7 213,2-11 17,3-9-12,7-6 146,6-12 73,10-6 40,21-24-124,-6 5-70,-14 10 0,1 1 115,11-7-56,-3 3 73,-6 6-202,-8 8-40,-8 5 35,-7 5 5,-3 10-118,-2 5 57,0 9-225,0 4 28,7-1 106,6-3-16,11-6 163,6-5-1,5-7 6,3-4 241,16-21-17,-15 1-22,7-18-118,-20 7 96,-2 1-63,-3 1-44,-3 4-11,-6 7-62,-4 8-6,-5 5 0,-2 8-72,-6 8-28,0 6-242,-4 9-117,4 1 196,3-2 28,5-3 241,8-7-28,11-7 146,24-4-51,-4-12 39,12-3 158,-14-9-192,-3-1 136,-2 0-23,-3 0-50,-5 4-23,-8 2-112,-7 6-146,-7 5 140,-3 3-89,-6 11-163,-4 5-78,-3 12-146,0 2-44,5 1-219,6-3 34,9-5 677,5-6 34,7-8 196,-2-4 163,-4-7-57,-4-7-5,-4-9-146,-4-7 6,-2-4 168,-1 0-40,-1 0 57,-1 0 39,1 3-106,-1 2-85,5 3-145,5 5-45,6 4 67,6 7-67,0 2 34,0 4-34,-4 9-247,3 25-246,-9 4-34,-2 20-55,-6-9-168,-2-1-101,0-5 99,0-5 276,0-10 476,0-10 118,0-9 56,2-7 531,7-13-133,9-7 128,9-13-168,9-6-157,5-4-640,4-1 618,0 4-84,-3 8-112,-6 11-151,-7 9 44,-8 10-50,-7 14-392,-7 9-275,-3 12-1102,-3 8-1749,-11 7-1809,-2-3 5495,-9-1 1,10-22-1,2-8 1</inkml:trace>
  <inkml:trace contextRef="#ctx0" brushRef="#br0" timeOffset="-161574.75">32594 17738 13250,'-39'-12'0,"-1"0"0,-23-6 0</inkml:trace>
  <inkml:trace contextRef="#ctx0" brushRef="#br0" timeOffset="-161424.75">31162 17765 20632,'55'-14'-835,"0"0"1,0 0-1,-1 1 1,-1 1-1,-9 4 1,13 7-1,-14 1 1</inkml:trace>
  <inkml:trace contextRef="#ctx0" brushRef="#br0" timeOffset="-161235.75">33526 17727 9111,'0'0'0</inkml:trace>
  <inkml:trace contextRef="#ctx0" brushRef="#br0" timeOffset="-160799.75">31824 19049 16281,'15'-3'-78,"51"-12"-262,-2 0-301,-5 0 1,-1-2 0,-3 0-1421,-7 1 1,-1 0-1,-4-1 2061,12-8 0,-7 2 0,2-3 0,-19 7 0</inkml:trace>
  <inkml:trace contextRef="#ctx0" brushRef="#br0" timeOffset="-160799.75">30992 19049 20835,'26'-33'424,"3"-4"37,6 1 1,2 2-1,4 4-443,6 5 1,4 4 0,2 2-1426,-7 3 0,2 0 0,1 2 1,1 0 1313,2 1 1,2 1-1,-1 1 1,0 1-168,14-1 0,0 1 1,-4 2 7,-9 2 0,-2 2 0,-4 1-830,7 1 1,-7 3-810,6 8-271,-30 7 313,-20 10 634,-36 8 952,1-13 0,-6-1 1102,-20 6 0,-6 0-839,12-7 0,-2-1 0,-1 1-249,0 0 1,-2-1-1,1 0 529,4-1 0,0-1 0,2-1 213,-9 4 0,3-1-45,24-8-128</inkml:trace>
  <inkml:trace contextRef="#ctx0" brushRef="#br0" timeOffset="-160627.75">32623 18582 15165,'0'0'0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07:57:54.626"/>
    </inkml:context>
    <inkml:brush xml:id="br0">
      <inkml:brushProperty name="width" value="0.09071" units="cm"/>
      <inkml:brushProperty name="height" value="0.09071" units="cm"/>
      <inkml:brushProperty name="color" value="#FF0000"/>
    </inkml:brush>
  </inkml:definitions>
  <inkml:trace contextRef="#ctx0" brushRef="#br0">4579 863 20481,'-4'52'153,"0"0"1,0 0-1,2 3 1,0 1-1,3 0-97,1 0 0,2 1 0,0-1-884,0-2 1,1 0 0,-1-3 844,2 18 0,-1-5-17,-2-13 0,0-4 43,0-11 1,0-2-246,1 22 292,2-8-1031,-2-6-829,2-14-1070,-4-25-3062,0-26 5902,-2-28 0,0 20 0,0 0 0</inkml:trace>
  <inkml:trace contextRef="#ctx0" brushRef="#br0" timeOffset="263">4547 863 22038,'17'-35'-12,"0"1"1,2 2 0,4 10-185,36 24-503,-25 6 1,2 4 401,2 4 1,-1 4-15,2 8 0,-3 5-492,-1 5 0,-5 3 556,-5 3 1,-4 2 246,-6 3 0,-5 0 216,-10 1 0,-8-1 190,-10 1 0,-7-2 53,-6-4 0,-5-3-115,-9-1 1,-3-4-129,3-4 0,-1-4-216,7-6 0,0-3-56,5-3 0,4-2-1328,-2 0-3697,36-7-4750,32-15 9472,-2 2 0,0 0 1,9-7-1,-6 3 1</inkml:trace>
  <inkml:trace contextRef="#ctx0" brushRef="#br0" timeOffset="449">5285 1678 21668,'50'-8'7,"-1"-1"1,1 1 0,-1 1-381,-8-1 1,-2 1-2060,3 1 0,-1 0 175,-3 1 0,-3 0 2391,23-3 0,-28 5 1,-15 1-1</inkml:trace>
  <inkml:trace contextRef="#ctx0" brushRef="#br0" timeOffset="847">6100 1132 22515,'13'61'164,"0"0"0,0-2 0,3-3-164,0-12 0,2-3-1045,1 0 0,1-2 1028,0-3 1,1-2-1,-2-5 0,2-4 663,17 12-316,-3-20 118,0-12 303,-3-23-505,0-14-100,1-25-413,-17 23 1,-1-3 266,1-2 0,-1-2-132,0-1 1,0 1-113,-1 2 1,-1 2-810,12-22-1022,-3 21-1840,0 29-3959,-2 25 7874,0 22 0,-9-13 0,-4-1 0</inkml:trace>
  <inkml:trace contextRef="#ctx0" brushRef="#br0" timeOffset="1862">7341 1348 20548,'-25'-36'483,"-1"0"1,1 2 0,-1 12-355,-13 33-123,-3 17-1,1 22-549,21-19 1,2 3 535,2 2 0,3 1-52,2 0 1,3-1 3,2-2 0,2-1-145,3 23 482,16-17-281,7-15 101,16-14 84,4-19-129,2-12 163,-1-19-495,-6-11 422,-8-5 117,-7 0-185,-8 6-78,-6 12 518,-4 15-809,-3 11 285,-1 21-27,0 16-242,2 18 6,5 12 362,6 3-423,10-5 134,11-9-67,9-16 201,8-14 62,3-18 157,0-18 302,-4-20-263,-26 13 0,-4-3-467,0-8 1,-2-4 446,-3-9 1,-2-4-612,-5 12 1,-1-2 0,-1-1 508,-2-2 1,0-2 0,-2 0-38,0 2 1,0-1-1,-1 3-359,-1-14 1,-1 5 438,-1 16 1,-1 5 54,-6-7-284,-6 28 106,-5 23 0,-3 46-264,9-6 1,3 8 248,3-7 1,1 3-1,1 2-336,1 5 0,1 2 0,1-1 241,2-3 0,2-1 0,1-2-24,2-7 0,1-2 0,2-2 70,4 6 1,4-5-167,0-14 1,6-4-56,11-1 0,3-6 207,24-1 84,-19-9 0,0-6 403,20-24 6,-7-15-180,-28 8 1,-1-3-295,-3-2 0,-2-2 208,-1-1 1,-3-1 49,-1 3 0,-2 1 891,6-24-1084,-6 21 2175,-4 16-2220,-4 27 380,-1 22-335,-1 21-291,1 16 326,-1-31 0,0-1-410,5 30 39,4-11 196,3-16 107,5-15 33,3-13 140,5-22-62,5-11 68,4-22-311,-16 18 0,0-1 165,1-2 0,-1 1 53,0 0 1,0 1-54,16-16-151,-6 18 151,-7 15 429,-7 29-333,-6 17-63,-5 22-30,-3-23 0,0 1-287,1 0 1,2-1 283,8 29-16,11-12 400,11-14-378,12-18 100,8-9-38,5-24-52,-28 5 1,-1-4-416,-1-8 0,-1-4 427,0-3 0,-2-3 3,-2-3 0,-2-2-229,-3-2 1,-2-1 239,-3 1 0,-2-1 126,-6 4 0,-1 2-101,1-18 491,-20 25-524,-9 25-34,-17 32 25,15-5 0,1 3-298,-1 10 1,2 2 275,0 2 0,2 2-6,5-1 0,3 0-56,2-3 1,5-2 539,11 25-1255,21-18-792,4-29 1,8-9 1513,26-16 0,1-6 0,-27 10 0,-2 0 0,9-12 0,1-1 0</inkml:trace>
  <inkml:trace contextRef="#ctx0" brushRef="#br0" timeOffset="2500">10987 805 19020,'-26'44'253,"1"0"1,0 1-1,0-1 1,0 2-1,1 0 1,0 0 0,3 0-1201,-1 9 0,2 0 1,2 0 983,0-4 0,1 1 1,0-4-36,-2 11 1,3-4 76,3-13 0,3-3-79,-1 16 634,3-12-639,6-7 16,0-15 482,8-11 1373,7-30-1748,14-29 2,-8 5 1,0-6-444,-3 5 0,0-3 0,0-1 345,1-4 1,-1-1 0,0-1 16,-1 0 0,0 0 0,0 1-415,2-11 0,-2 4 572,-5 19 0,-1 5-196,1-3-22,-4 29 22,-2 18 106,4 30-101,-4-4 1,1 6 259,1 16 0,1 4-265,-1-15 0,-1 1 0,1 1-31,3 20 1,1-1-164,-1-8 1,0-3 198,-1-13 0,1-2-1394,5 20-1876,-4-13-3877,-1-5 7142,-5-12 0,-2-11 0,-2-12 0</inkml:trace>
  <inkml:trace contextRef="#ctx0" brushRef="#br0" timeOffset="2635">10811 1625 19490,'45'-3'-982,"0"-1"1,0 1 0,3-3-1,1-2 1,-2-4 981,3-7 0,-1-3 0,-4 1 0,-4 3 0,-2 1 0,4-7 0,1 0 0</inkml:trace>
  <inkml:trace contextRef="#ctx0" brushRef="#br0" timeOffset="2837">11544 892 23013,'-4'54'105,"0"1"1,-1 0-1,1 0 1,1 0 0,-1 1-1,1-1 1,1-1-1289,1 10 0,1-1 0,1 0 1184,-1 0 1,1-1 0,0-1-2,0-4 0,1 0 0,1-2-43,0-5 0,0 0 1,0-2-196,3 16 0,1-4-157,-1-6 0,-1-4-154,-1-9 0,-1-3-2723,1 19 214,-4-19-353,-7-12 3411,-4-14 0,2-5 0,1-7 0</inkml:trace>
  <inkml:trace contextRef="#ctx0" brushRef="#br0" timeOffset="3085">11573 1366 18936,'23'-42'828,"1"0"1,-2 4 0,2 8-829,15 11-6,2 8-279,3 27 49,-5 13-144,-6 26-950,-23-22 1,-2 2 1253,-1 3 1,-4 0 75,-8 1 0,-5 0 166,-1-2 1,-4-2-134,-8-2 1,-3-2-9,-1-4 1,-2-3-15,1-3 0,0-3 470,-21 6-806,15-12-1815,15-14-1455,39-34 3595,15-5 0,4 0 0,-17 14 0,0 2 0,11-9 0,1 1 0</inkml:trace>
  <inkml:trace contextRef="#ctx0" brushRef="#br0" timeOffset="3296">12214 998 24329,'-12'50'90,"1"-1"1,-1 1 0,1 4 0,2 2 0,1 2-90,5-9 0,1 2 1,1 1-1,0 0-916,0-1 1,0 0-1,1-1 1,1 0 832,1 12 0,1-1 0,1-2-116,-1-7 0,1-1 0,0-2-426,4 13 1,1-5-181,-3-10 0,-1-3-1073,4 19-912,-6-18-247,-1-16 1400,-6-13-1607,-5-23 3243,-5-21 0,3 8 0,3-3 0</inkml:trace>
  <inkml:trace contextRef="#ctx0" brushRef="#br0" timeOffset="4353">12176 1607 12802,'21'-48'1469,"-1"0"1,1 2-1,2 3-1018,-4 13 0,2 4-82,26-19-335,3 17-34,2 14-191,-1 19-329,-4 18-40,-10 19-734,-11 16 1109,-18-25 0,-3 2 81,-3 0 1,-3 0 103,-6-1 0,-4-1 190,-17 27 258,-16-10 118,0-11-96,4-11 29,10-11 235,14-10-723,9-5 109,23-16-126,13-10-81,-5 3 0,3-3-315,5-3 0,0-3 402,2-2 0,1-3 67,-1-1 1,0-2 192,-4 1 1,-2-2 38,-3 4 1,-3-1 112,-5 2 1,-4 2 186,3-21-224,-11 12-145,-11 13-158,-8 15-72,-9 6 0,-4 19 679,2 8-685,7 16-56,8 7-246,12 4-50,19-1-241,15-2-839,20-10 1194,-24-19 1,1-3 133,1-2 1,-1-1 89,30 1 138,-13-5 263,-15-2 33,-17-1-145,-10 4-17,-10 3-45,-7 5 736,-4 5-943,-4 4-45,4 1-185,6-1 79,7-3-34,15-6 51,12-6 38,17-4 80,9-7 16,4-9-570,-2-9 738,-4-12 179,-9-6 87,-7 0 143,-12 2 0,-8 9-471,-9 11-72,-5 9 0,-10 20-22,-6 11-18,-8 19 6,0 8-230,6 3 687,7-4-810,8-8 160,15-10 126,8-15 50,14-7 17,2-15 33,0-13 1,-5-14 100,-5-16-128,-9-8-163,-7-8 482,-7 1-34,-3 4-27,-1 11-264,-1 15-67,1 16 56,1 10-74,14 12-122,16 9-247,22 8 199,-18-8 1,2-1-162,4 0 0,2-1 58,1-2 0,1-3 117,0-1 0,-1-1 241,-4-2 0,-2-1 230,25-5 537,-19-7-39,-21-5-230,-12-7-95,-19 3-111,-11 6-191,-15 6-39,-11 16-62,-5 16 213,-1 18-216,27-15 0,1 3 3,3 1 0,1 1-20,5-1 1,2-1-59,-2 25 21,13-11 57,19-15 68,12-15 89,18-8 72,7-19-768,3-8 681,-29 4 1,-2-4-51,0-1 1,-2-1 413,19-22-282,-8 4-224,-11 10-67,-9 15-17,-8 9 78,-5 23-106,-3 12-392,0 19-555,3 9-1478,12 4-1922,7-7 4466,12-8 1,-15-22 0,-3-11 0</inkml:trace>
  <inkml:trace contextRef="#ctx0" brushRef="#br0" timeOffset="4917">14912 1237 21607,'-33'40'142,"-1"1"0,0-1 1,4-1-1,2 0 1,8-2-424,13 2 1,8-2-508,4 0 0,3-1-50,2-4 1,4-2-115,8-3 0,4-6-141,4-3 1,3-5 372,4-3 1,2-5 235,2-6 1,0-5 483,0-5 0,-1-5 193,1-9 0,-3-6-401,0-12 0,-3-7 484,-11 7 1,-1-3-1,-2-3-649,1-8 1,-2-3 0,-2-1 502,-4 10 0,-1-1 0,-1-1 1,-1 0 14,-1-1 1,-1 0-1,-2 0 1,0 2 141,1-12 1,-3 2-1,0 3 58,-2 7 0,-1 1 1,-1 4 457,-4-4 1,-1 6 652,-8-13-918,-10 29 637,-6 20-1012,-10 29-141,18 6 0,3 8 87,-4 21 0,4 8-74,7-10 1,2 4 0,1 1-36,1 6 0,1 3 0,3-1 0,0 0 0,2 1 0,2-3-92,0-7 1,2-2-1,0-2-159,2 15 1,2-5-28,-1-19 1,1-4-48,6 20 202,-3-21 123,0-10 174,1-8 369,1-9 1749,5-14-2201,6-20 88,10-15-177,-14 12 1,2-2 212,3-1 1,1 1-166,1 0 1,0 2-51,0 4 0,1 3 0,21-5-73,-6 15 73,-12 25-6,-10 16 6,-11 22-395,-6 10 257,-4-31 1,0 1-708,-2 31-863,2-8-1418,1-14 3126,26-14 0,-17-17 0,16-7 0</inkml:trace>
  <inkml:trace contextRef="#ctx0" brushRef="#br0" timeOffset="5051">16512 1544 12696,'0'0'0</inkml:trace>
  <inkml:trace contextRef="#ctx0" brushRef="#br0" timeOffset="5930">3523 2317 14762,'51'-1'476,"1"0"0,2 0 1,1 1-136,-4 3 1,1 2-1261,-8-1 0,1 1 1,2 0 1039,5 2 0,3 1 1,0 0-496,6 0 1,2 1 0,0-1 395,-13-1 0,0-1 1,1 1-1,1-1-183,0 0 1,0 0-1,1 0 1,1 0 161,2-1 0,0 0 1,1 1-1,1-1-339,2 0 0,0 0 1,1 0-1,1-1 420,-10 0 1,2 0 0,0 0 0,0 0 0,1-1-156,3 2 0,0-1 1,1 0-1,1 0 0,-1 1 129,4-1 0,0 1 0,1-1 0,0 1 0,0 0-88,-8-1 1,1 0-1,0 1 1,0-1-1,0 0 1,1 1 75,1-1 1,1 1 0,-1-1 0,1 1 0,1-1-1,-1 1-51,3-1 0,0 0 0,0 1 0,0-1 1,1 0-1,0 0 28,1 0 1,1 0-1,0 0 1,0 0-1,1 0 1,-1 0-10,-7-1 1,-1-1 0,0 1-1,1 0 1,-1 0 0,1-1 0,0 1 1,1-1 0,0 0 1,0 0-1,1 0 1,-1 0-1,1 0 0,-1 0-14,1 0 1,0 0 0,0 0 0,0 0 0,0-1 0,0 1 0,0-1 14,0 0 0,1 0 0,-1 0 1,1 0-1,-1 0 0,1 0 0,-1 0-11,1 0 1,-1 0 0,0 0 0,1 0 0,-1 1 0,0-1 0,0-1-5,0 1 0,0 0 0,0 0 0,-1-1 0,1 1 0,-1-1 0,1 1 0,-1 0 0,0 0 0,0-1 0,0 1 0,0 0 0,0 0 0,0 0 0,-1-1 1,1 1 0,-1 0 0,1-1 0,-1 1 0,1 0 0,-1-1-1,1 1 0,-1-1 0,1 1 0,-1-1 0,1 0 0,-1 1 0,1 0 0,-1-1 0,1 1 0,0 0 0,0-1 0,0 1 0,0 0 0,0 0-10,1 0 0,0-1 1,-1 1-1,1 0 1,0 0-1,-1 0 0,1 0-1,0 1 1,0-1 0,1 1-1,-1 0 1,0 0 0,1 0 0,-1 0 10,1 0 0,0 0 0,0 0 0,0 1 0,-1-1 0,1 1 0,0-1-5,0 1 0,1 0 0,-1 0 0,0 1 1,0-1-1,0 0 0,0 1 3,0-1 0,0 1 1,0 0-1,0-1 1,0 1-1,0 0 1,0 0 0,-1 1 0,1-1 0,0 0 0,0 0 1,-1 1-1,1-1 0,-1 1 1,-1-1 0,1 1 0,-1 0 0,0 0 0,0 0 0,1 0 0,-2 0 0,1 0 0,-1 0 0,-1 0 0,1 0 0,0 0 0,-1 1 0,1-1 1,7 1 0,0 0 0,0 1 0,0-1 0,-1 1 0,0-1-3,-2 0 0,0 0 0,0 0 0,-1 0 0,0 0 1,0 0 2,-3-1 1,1 1 0,-1-1 0,0 1 0,-1-1 0,0 0 2,8 1 1,0 0-1,-1-1 1,0 1-1,-1-1 16,-4 0 0,0-1 0,0 0 0,-1 0 0,-1 0-12,10 0 1,-1 0-1,-1-1 1,-2 0 78,-5-1 1,-1 0-1,-1 0 1,-2-1-72,10 0 1,-2 0 0,-2-1 0,-10 0 0,-3 0 0,-1-1 25,7-1 0,-5-1 569,-13 1 0,-4-2-611,13-8 1706,-15 1-3084,-9-5 302,-9-3 1076,-11-10 0,-3 13 0,-3-3 0</inkml:trace>
  <inkml:trace contextRef="#ctx0" brushRef="#br0" timeOffset="6087">18622 3162 8175,'0'0'0</inkml:trace>
  <inkml:trace contextRef="#ctx0" brushRef="#br0" timeOffset="22395">1606 3688 20828,'-12'-27'913,"0"31"-768,8 31 1,5 15-121,-4 9 1,1 3-215,0-17 1,1 2-1,0-1 178,0 0 0,0 1 0,0-3-380,1 14 0,-1-5 354,1-12 1,0-4-14,7 16 186,4-21-136,9-7 117,4-13 40,3-21 45,1-22-169,1-27-622,-15 20 0,-1-2 589,1-4 0,-1 0 37,-1-2 0,0 2 87,0 2 0,-1 2-124,9-22-203,-3 26 91,2 23 112,2 43 6,4 18-6,-10-8 0,0 3 247,2 3 0,1 0-247,0-1 0,2 0-25,1 0 0,1-2-207,-1-9 1,0-1 267,0-5 1,0-3 69,17 5 242,-6-17-23,-4-29-118,-5-20-448,-12 3 0,-2-6 266,1-10 0,-2-4-330,-1-6 0,-1-1 308,0-4 0,0 0-3,-2 7 0,-1 2 160,-1 11 0,0 3-244,1-24-1132,-1 26-2699,2 19 112,8 27-5835,2 23 9638,6 21 0,-9-19 0,-2-5 0</inkml:trace>
  <inkml:trace contextRef="#ctx0" brushRef="#br0" timeOffset="22680">2613 4294 20520,'26'-43'-6,"0"-1"1,-1 3 0,1 2-7,15-10-551,-1-3 563,-9 3 233,-12 3-37,-9 7 25,-16 11-70,-14 12-55,-14 10 38,-15 27 73,-3 12-321,24-4 0,3 4 274,3 3 0,3 3-48,5 1 0,3 2-25,2-1 0,6-1 11,10-1 0,6-3-98,7-3 0,6-4-73,15-4 0,5-6-772,6-3 0,3-5 249,-11-6 1,2-2-1,-1-3-3353,14-5 1,-2-3 3948,-2-3 0,-4-1 0,2-6 0,-24 3 0</inkml:trace>
  <inkml:trace contextRef="#ctx0" brushRef="#br0" timeOffset="23085">4552 3875 22071,'-32'39'45,"0"1"0,-1 0 0,4-2 0,0 0 0,7-1-73,8 4 0,5-1-868,2 0 1,1-1 752,3-4 0,3-2-265,16 18 591,11-17-233,18-18-213,8-22 223,0-20-56,-27 5 0,-3-4 99,-3-6 0,-4-4 44,-3-3 1,-4-2 50,-2-2 0,-4-1 36,-7-1 1,-3 1 134,-2 2 0,-4 2-250,-4 4 1,-3 4-3,-25-14-17,1 22-191,6 20 795,11 24-1063,13 15-381,15 16-690,21 1-699,19-5 1094,-5-32 1,4-5-2387,1 0 1,2-5 3520,6-9 0,-2-2 0,4 3 0,-14-7 0</inkml:trace>
  <inkml:trace contextRef="#ctx0" brushRef="#br0" timeOffset="23461">5000 3425 20375,'-6'48'107,"1"0"1,0 0-1,0-1 1,0-1-1,2-1-60,2 6 1,2-1-938,3 15 1,2-2 889,-3-20 0,1-2-76,3 7 0,1-7 634,3-12-188,-2-15 34,2-22 83,0-16-49,3-19-35,2-13-397,4-3 39,5-1 62,6 8-107,7 10-101,8 14 95,8 14-207,5 14-128,2 20-158,-4 14 266,-32-10 1,-3 3 106,-3 2 0,-4 2 76,1 32 50,-19 2 84,-22-7-34,5-30 0,-4-4 34,-5-2 0,-2-3-22,0-4 0,-1-2-62,-24 1-258,14-9 104,20-21-2820,41-25 1092,0 13 0,5-1 1683,14-11 1,2 3 0,6-5 0,-6 9 0</inkml:trace>
  <inkml:trace contextRef="#ctx0" brushRef="#br0" timeOffset="24378">5976 3389 21366,'-47'29'373,"1"0"1,2 6 0,8 6-352,17 6 0,7 6-1323,1 10 0,3 3 1301,3-20 0,1 1 0,3-1-25,1 0 1,3-1 0,1-2-24,3 13 1,3-4-191,4-11 0,3-5 51,5-7 1,4-3 40,4-5 1,2-4-26,6 0 0,3-4 81,4-3 1,2-4 25,2-2 0,1-5 64,1-7 0,-2-5 145,-2-3 1,-1-5 39,-3-6 0,-4-4 58,-4-1 1,-3-3-166,-4 1 1,-3-2 175,-7 2 1,-3-1 266,3-24 1011,-13 13-1442,-21 18-23,-10 14-67,-20 24 11,-10 18-91,25-4 1,1 4 82,-1 5 0,1 2-3,2 2 0,3 2 0,3-2 0,3 2 193,5-4 0,3 0-299,0 26-107,19-17 677,14-15-537,18-15 140,11-15-67,5-18-281,0-13 323,-29 8 0,-1-2-17,-3-1 0,-2-1 11,-2-1 1,-2 0 25,8-25 295,-11 12-357,-8 14-50,-4 15 44,-11 23 255,-3 16-350,-9 22-117,3 11 526,4 4-319,8-4-264,7-7 113,12-14 156,9-15 12,14-11 39,4-15 50,5-14-17,-1-14 129,0-13-1017,-3-7 956,-5-2-62,-2 3-51,-8 6-66,-5 14 64,-8 13-31,-5 12-34,-5 21 40,-2 9 819,0 18-1055,1 4-173,4 1 67,3-8 55,6-7 163,5-14 74,5-10 88,4-8-38,2-13 106,4-8-34,1-12 86,3-5-41,-1-1-22,0 1 83,-4 7-172,-5 8 27,-6 12 185,-6 5-179,-4 16-45,-3 6-101,-2 11-202,1 3-39,-2-4 6,3-4 218,2-10 113,5-7 10,4-6 91,7-12 4,6-7-60,4-12 94,4 0-32,2 3 99,-3 9-16,-1 9 67,-6 15-196,-5 14-56,-5 16-504,-5 9-348,-2 3-2346,-3-8-4736,-2-10 7934,-2-15 0,-4-7 0,-3-7 0</inkml:trace>
  <inkml:trace contextRef="#ctx0" brushRef="#br0" timeOffset="24519">7689 3505 20224,'-43'-4'-335,"0"1"1,-4-1 0,2 2-5138,-15 9 5472,23-4 0,2 0 0,-2 5 0,8-3 0</inkml:trace>
  <inkml:trace contextRef="#ctx0" brushRef="#br0" timeOffset="24678">5677 3543 21819,'64'-16'-1881,"0"0"0,0 1 1,-2 0-1,-1 0 1,0 3 1590,0 1 0,0 2 0,-7 1 0,-3 0 0,-6 1 0,-9 2 0,0-1 0</inkml:trace>
  <inkml:trace contextRef="#ctx0" brushRef="#br0" timeOffset="25465">9440 3251 23063,'-1'62'246,"-1"-1"1,0 0-1,1 4 1,0-1-1,0 1-162,2-3 0,-1 0 0,2 0-1158,-1 0 0,1 0 1,0-1 1116,0-5 0,1-1 0,0-1-27,0-6 1,0-2 0,0-2-17,2 13 0,0-3 273,-1-10 0,0-3-273,3 24-28,-2-12 28,-1-8 588,-1-4-627,-2-9-73,0-10 78,-1-12 1721,0-6-2017,0-4 574,0-8-429,0 3-39,0-7-347,0 5-34,0 2-90,0-3-89,0-1 241,0-5 95,1-7 448,1-8 112,1-9 184,-1-11 219,0-11-671,-1 24 1,-1-1 309,1-5 0,0-1 56,1-4 0,1 0 3,0-2 0,0 1-31,2 0 0,0 1-34,3 2 1,1 1-102,0 5 1,2 2 39,2 5 0,3 1-116,18-17 29,10 16-84,4 15 50,5 11-117,-3 23-95,-5 11-95,-12 23 307,-13 10 51,-14-28 0,-3 1-12,-9 0 1,-4 0 50,-3-1 0,-4-1-56,-8-1 0,-3-3-17,-3-2 0,-2-2-485,1-2 1,0-2-1118,-23 9-1128,24-13 680,16-8 0,18-8 1</inkml:trace>
  <inkml:trace contextRef="#ctx0" brushRef="#br0" timeOffset="25644">10536 4113 22957,'53'-8'-615,"0"-1"1,9-2 0,0 1-2243,-12 2 1,0 0 2626,10-3 0,-4 1 1,5-2-1,-17 3 1</inkml:trace>
  <inkml:trace contextRef="#ctx0" brushRef="#br0" timeOffset="25961">11544 3775 22727,'10'48'164,"0"1"1,0 0-1,1-1-203,-2-6 0,0-2-925,0 1 0,1 0 888,0-3 1,1-1 75,11 25 606,1-14-494,2-20 537,0-13-318,2-20-214,3-18 1,4-20-118,-16 14 0,-1-3 124,3-4 1,-2-1-282,1-3 0,-1 1-146,0 0 1,-1 1-208,-2 3 1,0 2-2381,12-20-768,-1 26 275,-2 19 3383,1 26 0,-11-8 0,-4 6 0</inkml:trace>
  <inkml:trace contextRef="#ctx0" brushRef="#br0" timeOffset="26968">12678 4035 18694,'-2'-43'1047,"0"0"1,-2 4-1,-3 3-587,-12 0-230,-11 13-225,-8 10 46,-8 22-51,-6 16-336,25-4 0,1 3 330,-1 4 1,3 2-15,2 2 1,3 1 16,3-1 0,3 0-3,-2 26 19,11-11-18,20-14-18,8-17 23,17-9 67,4-19 6,1-10-225,-1-16 236,-6-9-45,-6-3 73,-7 4-5,-8 5 372,-7 15-697,-7 12 145,-2 14 62,0 17-28,3 13-225,7 13-5,8 3-112,11-3 84,9-10 236,8-12 58,-11-19 0,1-5 221,16-18-84,-19 3 1,-2-6-322,-13-4 0,-3-3 262,0-4 1,-2-3-26,0-6 1,-2-2 58,-1-10 1,-1-2-930,-1-3 1,-2-1 973,0-3 0,-3 1 14,-1 7 0,-2 3-72,0 14 0,-1 4-51,-7-12-45,-9 35-45,-15 52 17,12-1 0,0 6-414,4-1 1,2 3 0,1 2 358,1 2 1,1 1 0,2 0-17,1-4 0,1 1 1,2-3 666,-1 10 0,6-3-765,9-1 1,5-4-22,15 12 74,-6-26 0,4-5 144,21-2 207,1-12 113,-2-21-51,-2-16 146,-5-16-163,-4-13-101,-5-4 101,-6 2-140,-5 6-112,-8 12-112,-4 17 2311,-6 10-2277,-1 27-23,0 10-157,1 23-94,2 4-108,3 0 231,4-7 145,2-12 84,1-13 720,1-12-552,-1-12 39,2-14 129,3-11-302,3-12 16,4-3-50,1 2-73,3 5 68,-3 10-314,-1 12 190,-6 13 62,-3 18 44,-4 11 23,0 12 0,0 2 39,4-3 29,6-7-57,7-9 28,6-13 62,6-6-90,3-15 95,0-9-22,-1-16 3,-15 2 0,-2-6-42,-5-4 0,-2-2-81,-1 2 0,-2 1 92,-7 2 0,-6 6 84,-13 6-140,-12 12 11,-15 31 45,-8 16-53,19-4 0,3 4-209,1 3 1,3 2 205,4 0 0,4 2-3,2-1 1,5-1-105,8-4 1,6-1-549,22 21-93,-7-32 0,5-6-1255,9-3 1,5-7 1935,-4-10 1,4-5-1,-5 1 1,-4 4-1,-3 0 1,7-11 0,0 0-1</inkml:trace>
  <inkml:trace contextRef="#ctx0" brushRef="#br0" timeOffset="28028">15518 3523 23226,'3'47'263,"-2"6"-414,-7 11-297,3-29 0,2-1 296,3 0 1,4-1-73,10 27-123,13-11 27,9-14 315,4-16 171,2-10-166,-2-13 39,-3-12 23,-1-11-56,-4-11 55,-1-6-27,-4-1 90,-1 1 107,-7 7-231,-3 11-33,-7 12-57,-4 8 493,-2 17-370,-1 7-33,2 14 0,3 6-44,3 1-24,4-4 29,0-6 78,0-7 12,-1-10 178,-1-6-195,1-5 106,1-9-90,3-4-16,6-8-34,5-2 34,4 2-34,5 3 0,2 5-28,-1 6 22,-1 3-39,-7 4 6,-3 7-6,-8 3 79,-2 9-34,-3-1 17,2 3 27,4-1-60,9 1 16,12-2 0,10-4-270,-20-9 0,2-2 301,4-2 0,0-1-31,4 1 0,1-3 25,2-3 0,-1-2 3,0-2 0,-1-3 14,-1-4 0,-2-3 17,-3-2 0,-2-2-43,-3-2 1,-3-3 70,-4-1 0,-3-1-54,-5 0 1,-2-2 21,2-29-55,-10 5 34,-14 9-74,-11 17 40,-12 13 0,-12 30 101,-8 28-728,22-3 0,3 8 647,7-7 1,1 3 0,3 2-368,-1 6 1,2 2-1,2 1 349,2 2 0,2 2 0,2-1-4,0-4 0,0-1 0,3-2-71,2 16 1,3-4-228,-1-14 1,0-3 165,1-11 0,0-2-326,3 24-157,-5-9-263,-1-2 626,-5-13-1802,-15-16-1630,-6-25 3686,-15-19 0,19 7 0,3-1 0</inkml:trace>
  <inkml:trace contextRef="#ctx0" brushRef="#br0" timeOffset="28197">16559 3494 22862,'-11'-35'-2149,"0"1"1,-1-22-5027,23 48 7175,6 4 0,-6 2 0,-3 1 0</inkml:trace>
  <inkml:trace contextRef="#ctx0" brushRef="#br0" timeOffset="30389">18876 2955 20358,'-3'36'541,"0"-1"0,-1 13 1,0 4-464,2-7 1,0 3 0,0 1-958,-1 2 0,0 0 0,-1 0 903,1-4 1,-1 0-1,1-2-24,-2 9 0,0-4 123,1-8 0,1-2-550,-1 23-609,1-2-1809,1-2-650,-2-18-17,1-15 3512,-6-18 0,5-8 0,-1 0 0</inkml:trace>
  <inkml:trace contextRef="#ctx0" brushRef="#br0" timeOffset="30988">18653 3550 18908,'60'-22'-81,"0"1"1,-1 1-1,1 4-656,-3 8 1,-1 3-967,-4 1 1,-1 1 803,-8 1 0,-2 0-546,25 3 1341,-22 8 104,-20 5 1415,-13 12 242,-29 2-234,-8 2-375,-12-1-309,5-4-515,10-4 162,13-6-5,17-5 577,15-6-858,17-2-94,13-10 28,4-5-564,-2-12 564,-9-7 213,-15-6 212,-14-2 79,-10-1-152,-19 3-179,-5 8-33,-17 13-90,-3 9-6,-3 26 14,12 9 1,2 5-23,7-2 0,4 2-93,-5 14 0,4 0 101,7 18-11,17-7-197,16-12 214,19-15 22,15-15-5,9-13 0,-32-8 0,1-6 255,11-12 0,-2-5-214,-10 3 1,-3-3-291,8-11 0,-3-1 212,-14 10 1,-2 1 2,-1 1 0,-1 0-61,16-20-6,-1 13-6,-1 17-83,5 12 27,1 25-95,4 15 17,-20-7 0,-2 3 173,0 5 0,-2 1-137,-2 0 1,-2 1 24,-4 0 1,-2 0-34,2 30 112,-19-9 39,-11-12 169,-14-11-253,-5-15-392,1-10-153,8-16-2491,12-13-811,23-32 3892,18 4 0,5 0 0,-3-8 0,-1 21 0,0 0 0</inkml:trace>
  <inkml:trace contextRef="#ctx0" brushRef="#br0" timeOffset="31152">20576 2924 22010,'-7'49'167,"0"1"0,0 0 0,0 0 0,0 1 1,0-2-1,2 1-253,1 11 0,2 1 0,3-5-1882,1-5 0,3-3 383,0 2 0,3-2-807,0-7 0,2-1 2392,-1 0 0,0-3 0,1 6 0,-4-18 0</inkml:trace>
  <inkml:trace contextRef="#ctx0" brushRef="#br0" timeOffset="31285">20485 3590 21427,'51'-29'-1162,"0"1"1,0 0-1,-3 2 1,-1 1 0,-1 5 975,11 8 0,-5 5 0,7-3 0,-18 3 1</inkml:trace>
  <inkml:trace contextRef="#ctx0" brushRef="#br0" timeOffset="31636">21944 3042 20666,'-43'-5'536,"-1"0"0,4 5 0,4 7-413,-4 17-123,10 23-67,12 10-1535,8 9 1546,13-32 0,3 0 19,4 1 1,5-2-41,4 1 0,5-3 1,4-1 1,3-3-9,1 0 0,0-3-45,0-3 0,-1-1 380,23 13-301,-16-8 50,-18-5 252,-15-3 33,-28-5-178,-15-2-107,-25-4 74,29-4 0,-1-1-469,0 0 0,1-1-1677,-17-2-5350,15-5 7422,22-6 0,9 4 0,5 0 0</inkml:trace>
  <inkml:trace contextRef="#ctx0" brushRef="#br0" timeOffset="31819">22446 2870 23898,'-5'63'24,"0"1"1,0-1 0,2-1-1,-1-1 1,2-2-182,0-9 0,1-2 1,1-2-1255,0 17 0,0-4 58,0-13 1,0-4-951,0-5 1,0-3-5186,0 17 7488,0-2 0,0-23 0,0-9 0</inkml:trace>
  <inkml:trace contextRef="#ctx0" brushRef="#br0" timeOffset="31952">22370 3552 18347,'22'-46'383,"1"0"0,5 3 0,7 9-453,8 19 0,4 7-2166,7-2 1,2 1 871,5 2 0,-1 1-114,1-2 0,-1 2-1615,-12 1 0,-2 0 3093,0-1 0,-6 0 0,-3 1 0,-11 0 0</inkml:trace>
  <inkml:trace contextRef="#ctx0" brushRef="#br0" timeOffset="32760">23081 3229 16779,'-54'16'995,"1"1"0,4 1 0,7 5-552,5 31-1155,22-24 1,2 1 856,-2 33-139,8-6 491,15-8-346,10-11-112,15-15 236,9-11-113,3-9-50,-1-16 219,-3-7 49,-7-15 729,-6-7-689,-7-1-33,-7 1-130,-4 8-103,-4 9-154,-3 12-67,0 8 16,2 18 40,4 9-95,7 16-353,8 5-315,10-1-419,6-6-1411,7-9 934,-12-18 1,0-6 656,15-13 735,-17-2 1,-4-7-962,0-42 1239,-17 18 0,-3-4 244,-1-12 0,-2-4-487,-4 15 1,0-2-1,0 0 607,0-1 0,-1 0 0,0 1 373,0-19 0,0 4 128,-1 13 0,1 5 939,-1-18-404,0 28-677,0 18-572,0 9 812,-1 35-778,-6 33-160,4-4 0,0 6-134,0-11 0,0 2 1,0 2 113,1 1 1,1 2 0,0-2-6,0-2 0,0-2 0,1-1-388,0 9 0,0-5 225,0-12 1,0-5-275,0 17 101,0-15-23,0-5 320,0-13 39,-4-8 1813,-1-19-1712,-6-14 723,0-15-493,-1-13 94,2-7-357,2-4 217,4-1-83,3 2-163,13 4 12,11 4-51,18 5-37,-16 25 1,5 0-124,17-4 1,2 2-71,-11 6 0,0 1-81,11-4 0,-1 3-540,7-1-280,-12 3 240,-15 5 39,-12 3 130,-9 3 436,-5 2 2953,-2 1-2012,-3-1-297,3 0 360,-3 0-718,7 0-168,1 0-331,3 0-458,-1 0-30,-2 1 282,-1 0-96,-3 0-1092,0 3-2930,-5 4 4823,-2 3 0,1-3 0,0-1 0</inkml:trace>
  <inkml:trace contextRef="#ctx0" brushRef="#br0" timeOffset="33286">24041 3115 21808,'-8'63'121,"0"-1"1,1-2 0,-1-2-122,1-17 0,0-2-437,2 1 1,1-1 268,1-4 0,1-1 0,4 22 25,10-15 143,11-17 139,14-13-32,8-18 55,5-14-95,-23 3 1,-1-5-7,13-22 1,-1-4-465,-10 8 1,-1-1 402,7-14 0,-3 0 42,-13 16 0,-5 3 14,6-26 269,-10 17-286,-10 20 92,-10 14-125,-7 20-6,-6 13 5,1 19 1,7 10 39,7 8 524,11 2-569,15-1-213,12-6 0,15-5-28,6-9 40,1-6 100,-4-7-33,-9-5 44,-12-2-168,-13-2 208,-9-3-34,-17 2-291,-8-4-1323,-17 0-1589,-17-6-2819,-2-2 6106,-10-4 0,33 0 0,8 0 0</inkml:trace>
  <inkml:trace contextRef="#ctx0" brushRef="#br0" timeOffset="33436">24199 2672 12494,'39'-8'0,"0"1"0,23-5 0</inkml:trace>
  <inkml:trace contextRef="#ctx0" brushRef="#br0" timeOffset="33653">25041 2676 21685,'1'58'388,"-1"-1"0,1-13 0,-1 0 0,0 2-388,1 3 0,-2 0 0,1 1-910,1 2 1,-1 0 0,-1-1 629,1-3 0,0-1 0,-2-2-513,1 9 0,-3-4-921,-2-8 1,-3-3-2387,-10 17 4248,-6-6 1,11-23 0,3-10-1</inkml:trace>
  <inkml:trace contextRef="#ctx0" brushRef="#br0" timeOffset="34286">24807 3447 23125,'38'-27'64,"1"-1"1,-1 1-1,17-11 1,-2 6-63,-16 17 1,0 3-288,-1 0 0,-1 0 288,-1 0 0,-3 1-3,21-8 204,-15 4-277,-15 7-8,-12 4-20,-7 11 101,-6 12 101,-3 16-95,-5 17-6,0 11-268,7-28 0,1-1 168,-1 33-57,16-7-53,10-13 210,19-15 11,14-14-5,10-11-226,-30-10 1,1-5 269,1-1 1,-1-4-21,0-5 1,-2-4 22,-1-2 1,-2-2 13,-2-3 0,-2 0-17,-4 0 1,-1 1 178,14-24-223,-11 11-6,-8 15-118,-7 13 821,-4 8-703,-1 15 78,0 7-145,3 12-11,3 5-197,4-2 526,3 0-637,1-7-91,2-5 225,-2-7 84,0-7 28,-5-4 134,-2-5-94,-4-7 44,-2-9 22,-4-8-67,-1-5 101,-5-1 45,-8 2 73,-8 6 111,-13 12-83,-9 7 22,-6 24 22,-4 11-603,28-5 0,1 4 474,2 2 1,3 2-45,4 0 0,3 1 35,-2 31 155,23-8-207,20-10 0,24-11-419,-18-22 1,3-5 152,2-1 0,3-3-45,0-2 0,1-4-235,-1-4 0,-2-3-177,-3 0 1,-2-6-144,-3-9 1,-3-8 865,-2-15 0,-4 0 0,2-8 0,-17 22 0,1-1 0</inkml:trace>
  <inkml:trace contextRef="#ctx0" brushRef="#br0" timeOffset="34452">25286 2683 18795,'65'9'-1560,"0"-1"1,-18-3 0,-7 0 0,-9 4-1</inkml:trace>
  <inkml:trace contextRef="#ctx0" brushRef="#br0" timeOffset="34653">27249 3741 15709,'0'0'0</inkml:trace>
  <inkml:trace contextRef="#ctx0" brushRef="#br0" timeOffset="37537">27004 3763 22599,'-11'33'50,"-1"0"0,-7 5 1,-7 0-693,-20 5 1,-9-1-2636,16-10 0,-2-1 0,-3 0 3246,-12 4 1,-3-1 0,5-3-1,8-3 1,3-3 0,6-5-1,-1-1 1</inkml:trace>
  <inkml:trace contextRef="#ctx0" brushRef="#br0" timeOffset="38939">3097 5374 21416,'2'40'78,"0"0"1,1 12-1,0 3-67,0-7 1,0 2-1,1 1-967,-1 2 1,0 0 0,1-1 955,1-3 0,0-2 0,0-1-258,2 9 0,2-5-197,1-11 0,3-5-974,16 14 486,11-14-333,8-14 497,9-11 285,2-32 494,-30 5 0,-1-6 667,-2-9 0,-3-6-297,-2-3 0,-3-2 136,-3-5 1,-2-1 75,-5 0 1,-2-1-71,-1 0 1,-3 1 5,0 3 0,-3 1-78,0 6 0,-2 3 176,0-20 203,-5 23-819,2 17 44,1 23-44,0 22 28,0 23-25,1-16 0,1 3-99,0 5 1,0 2 95,0 2 0,0 0 3,1 0 0,0 0-3,1-4 0,0 0 2,0-5 1,1-2-3,0 22 594,0-18-588,0-17 257,3-12-22,4-15-174,6-15-28,6-16-5,6-13-34,3-8 0,1 2 281,-1 8-337,-4 14-100,-3 16 10,-2 18 140,0 21 6,2 15 0,4 18-236,-11-24 0,2-1 185,3 0 1,0 0 50,3-2 0,2-1-70,1-4 0,3-3-315,30 11 329,1-15-33,0-9 89,-5-15 33,-6-11 74,-11-13 134,-8-11-112,-14-7-12,-6-5 242,-7-2-286,-10 4 39,-3 8 162,-9 14-408,-1 14 128,-2 21-89,2 21 67,3 21-6,7 17-289,6-28 0,3 1 264,6-1 0,3 0-67,3-2 0,4-2-325,6-4 0,5-3-191,3-3 1,2-5-281,3-3 1,2-4-9,2-4 1,0-5-852,-2-5 0,-2-3 1781,23-16 0,-25 6 0,-17 1 0</inkml:trace>
  <inkml:trace contextRef="#ctx0" brushRef="#br0" timeOffset="39141">3015 5760 20420,'65'-1'-343,"0"1"0,-15-1 0,1 1 0,-1 0-1400,-4-1 1,-1 1 0,1-1 1493,6-1 0,0 0 1,-4 0-1,-5 1 0,-5-1 1,21-3-1</inkml:trace>
  <inkml:trace contextRef="#ctx0" brushRef="#br0" timeOffset="40318">6446 5940 21528,'-18'-39'243,"1"0"0,0 3 0,-2 8-75,-16 17-134,-7 5-29,-7 15 1,-8 14-1109,26-4 1,2 4 1102,-2 5 0,1 2-3,2 3 0,2 1 129,3 1 1,4 0-153,4-2 1,4 0-20,-2 24-95,22-16 472,17-15-332,20-14 23,17-22-290,-28-1 0,0-4 292,2-7 1,-2-5 16,0-3 0,-3-5 64,-2-2 1,-4-4 41,-2-1 0,-4-2 3,-5-1 1,-2-2-18,-4 0 1,-3 1 24,-2 2 1,-2 1-29,-1 4 1,-1 2-14,-5-22 935,-2 21-1165,-5 20 374,-3 21-268,1 26-100,-3 29 47,10-19 0,0 3-368,1 7 1,1 2 386,2 0 1,1 0 5,1-3 1,3-1-60,2-1 1,3-1-9,3-8 1,2-3 285,3-2 1,2-4-242,23 11 56,1-19 34,-1-16 67,-1-23 67,-4-14-17,-4-19-345,-17 21 0,-2-1 233,-1-1 1,-1 0 27,4-28-11,-4 10-56,-4 16 586,-4 17-686,-1 13 158,0 22-109,1 11 18,6 19-85,4 5-33,8 2-34,7-7 0,5-9 68,4-14 33,2-12 84,-1-11 610,-2-16-465,0-9 29,-2-14-6,2-6-112,-1 0-56,2 4 0,0 7-6,1 13 6,1 9-33,4 15 27,-2 15-50,0 13-196,-4 13 45,-7 5-320,-11 1-179,-8-1-229,-19-6-908,-16-7-1680,-35-13-1088,26-16 0,-3-2 4611,-9-3 0,2-2 0,-4-1 0,12 0 0</inkml:trace>
  <inkml:trace contextRef="#ctx0" brushRef="#br0" timeOffset="40468">6967 5475 15507,'47'10'0,"-1"-1"0,-9-1 0,0 0 0</inkml:trace>
  <inkml:trace contextRef="#ctx0" brushRef="#br0" timeOffset="41066">7845 6143 22727,'5'-50'237,"0"1"0,2-1 1,3 4-166,5 9 1,2 2-666,0-5 0,0 0 593,-1-2 0,-1 0 33,-2-2 1,-1-1-17,-2 1 0,-3 0-17,-2 1 0,-2 1 0,0 4 0,-2 2-22,-1-23 377,-4 23-539,-4 17 334,-5 32-240,-3 30 1,3 12 86,3-9 0,1 3-403,0 2 0,1 3 1,1-3 298,2 5 1,3-4 69,1-6 1,1-3-76,5-2 0,2-3 250,1-4 0,3-3-144,23 24 12,5-14 0,6-21 55,-1-11-5,0-23 168,-3-9-129,-5-18 57,-5-7 55,-6-5-123,-7 2 28,-4 5-112,-5 10-95,-3 15-96,-2 10 57,0 22 1270,2 13-1136,4 20-229,7 9 33,4 2-23,6-5 68,2-11 322,3-13-165,-1-14 44,-1-8 107,-3-16-78,-2-8 128,-2-14-50,-1-4-96,-4-1 146,-2 4-123,-4 7-84,-4 11-78,-2 8 0,-2 12 72,3 13-296,3 11-870,4 11-2194,17-2-4355,2-4 7721,13-10 0,-23-11 0,-4-7 0</inkml:trace>
  <inkml:trace contextRef="#ctx0" brushRef="#br0" timeOffset="41198">9017 5528 16370,'-39'-20'0,"0"0"0,8 5 0,0-1 0</inkml:trace>
  <inkml:trace contextRef="#ctx0" brushRef="#br0" timeOffset="41365">7693 5544 22077,'65'-10'-1702,"0"1"1,0 0-1,-3-1 1,-1 2-1,-2 0 1453,-8 4 1,-2 1 0,-5 0 0,-2-1 0,-4 1-1,17 0 1</inkml:trace>
  <inkml:trace contextRef="#ctx0" brushRef="#br0" timeOffset="41531">9447 6148 10718,'33'-21'0,"1"1"0,19-13 0</inkml:trace>
  <inkml:trace contextRef="#ctx0" brushRef="#br0" timeOffset="41986">10187 5664 23047,'-35'47'-781,"1"0"1,2-2-1,6-2-132,11 17-56,6-7 437,7-12 431,13-15 101,8-13 134,11-14 303,5-18 146,-2-13 224,-1-20-403,-8-9-54,-13 26 0,-2 0-3,-2-3 1,-1-1-127,-1-2 1,-1 0-66,-1 0 1,0 0 86,-1 0 1,0 2-90,1 3 0,0 1 98,1-25-61,6 16-186,3 16-5,7 14-112,8 13 112,8 21 0,4 16-785,-15-4 0,-2 6 788,2 10 0,-2 5-3,-6-9 0,-1 2 0,-2 1 2,2 6 0,-2 1 0,-1 1-4,-2-1 0,-1 1 0,-1-1-75,-1-3 1,-2-2-1,0-1-113,0 9 0,-2-3-195,-2-9 0,-1-2-243,0-9 1,-1 0-2010,0 32-830,-6-2 3460,-14-7 1,9-25-1,-8-11 1</inkml:trace>
  <inkml:trace contextRef="#ctx0" brushRef="#br0" timeOffset="42115">10381 6183 20341,'42'-43'-925,"0"-1"1,-8 14 0,2 2 0,2 5-1126,16 4 1,2 5 1621,10-6 0,-5 2 0,-25 8 0,-4 1 0,19-7 0</inkml:trace>
  <inkml:trace contextRef="#ctx0" brushRef="#br0" timeOffset="42318">11519 5247 23668,'-8'49'29,"0"0"0,1-1 0,-1-1 1,1 0-1,3-4-29,3 4 0,3-3-694,0 1 1,1 1 410,0-2 0,1 0-507,1-3 0,-1-1-930,-1-3 1,0-1-2644,0 22 4465,-3-16 0,0-21 0,0-11 0</inkml:trace>
  <inkml:trace contextRef="#ctx0" brushRef="#br0" timeOffset="42938">11390 5853 22453,'11'-44'123,"0"-1"0,3 3 1,5 6-617,37 8-613,-24 15 1,2 1 256,1 0 1,1 1-105,0 2 1,0 0-829,28-2 1196,-10 5 316,-14 4 269,-13 4 488,-13 5 213,-7 6 27,-5 7-50,-2 2 231,0 4-439,0-1-304,3 0-60,5-1 85,5-4-152,7-5 45,4-7 17,0-4 22,0-6 259,-6-9-142,-8-7-111,-5-11 11,-10-2-140,-7-1 56,-9 1 6,-10 7-62,-2 9 95,-4 7-11,0 16 17,1 15 22,5 17-73,7 16-305,12 8 305,9 1-50,20-2 34,15-12-34,21-11-34,-21-27 0,1-4 31,2-2 1,2-4 4,0-5 1,-1-5 59,1-2 0,-2-3 178,-1-5 1,-2-4 22,-2-2 1,-1-2 18,-3-1 1,-2-1-115,-1 0 1,-2 0 66,17-26-106,-4 9-124,-4 10-10,-2 14 5,0 11-95,0 16-124,-1 16-325,1 16-273,-4 15-723,-3 6 762,-9 3 245,-6-5 225,-9-5 123,-12-12 517,-9-10-281,-12-11-51,-1-10-196,2-6-846,11-14-829,12-17-4417,21-12 6288,15-16 0,-6 26 0,0 4 0</inkml:trace>
  <inkml:trace contextRef="#ctx0" brushRef="#br0" timeOffset="43132">12936 5212 22139,'-10'52'73,"-1"-1"0,2 1 0,2 0-73,6-5 0,1 1-1414,1-1 1,0 1 942,1-2 1,1 0-519,0-3 1,1-1-148,-1-4 0,0-2-1900,1 23 3036,-9-14 0,3-22 0,-4-10 0</inkml:trace>
  <inkml:trace contextRef="#ctx0" brushRef="#br0" timeOffset="43282">12827 5740 19300,'37'-36'93,"0"1"0,0 2 1,1 7-458,23 13-1400,4 3 73,0 4-1289,-1 2-1439,-7 2 4419,-7 0 0,-24 0 0,-10 1 0</inkml:trace>
  <inkml:trace contextRef="#ctx0" brushRef="#br0" timeOffset="44004">14035 5573 19423,'-1'-28'974,"-5"7"-666,-5 24-112,-7 3-134,-6 7-23,-3 3-39,1 4-28,4 2 28,10 4 0,6 3 0,15 3 0,14 2-39,17 2-479,15 1 426,-26-18 0,1 0-88,-1-1 1,-1 0-123,23 18 111,-16-2 191,-17-6 140,-16-4 236,-25-7 49,-18-6-190,-23-6-417,28-3 1,-1-2 220,0 1 0,0-3-39,-27-7-353,16-5-1669,31-23-3288,27-3 5303,9 11 0,3 2 1,4-1-1,2 4 1</inkml:trace>
  <inkml:trace contextRef="#ctx0" brushRef="#br0" timeOffset="44209">14672 5216 22733,'-5'54'39,"0"0"0,0 0 1,2 0-68,6-10 0,2 0-1089,0 4 0,1-1 263,3 0 0,0-1-737,-1-2 1,-1-1-175,-2-3 1,-1-1-2722,-4 24 4605,-11-15 1,4-24 0,-3-12-1</inkml:trace>
  <inkml:trace contextRef="#ctx0" brushRef="#br0" timeOffset="44688">14494 5811 18257,'41'-46'431,"0"-1"1,6 4 0,5 7-399,4 20 1,3 6-1189,6-1 0,1 1 931,-2 4 0,-2 1-79,-9 1 0,-3 2 51,-14 0 1,-3 2-287,12-1 945,-19 0-407,-11-2 191,-6 0 413,-40-4 1074,0 3-1359,-31 0 23,8 12-140,3 8-73,3 14 89,8 10-83,11 6-130,14 1 247,8-3-196,20-6 56,10-8 388,17-11-467,11-10 158,0-7 167,0-13 0,-8-6 113,-8-12-259,-9-2-9,-8-1-58,-6 1-89,-5 6 6,-4 7-62,-2 8-146,-1 6 174,0 25-28,0 3 0,1 21-156,4-4 48,6-1-26,6-6-17,8-8 67,7-10-151,6-9-191,6-9-498,2-11-376,-1-10 18,-2-9-1168,0-15 2450,-19 15 0,-2 0 0,3-5 0,0-4 0</inkml:trace>
  <inkml:trace contextRef="#ctx0" brushRef="#br0" timeOffset="44915">15779 5611 6036,'0'0'0</inkml:trace>
  <inkml:trace contextRef="#ctx0" brushRef="#br0" timeOffset="45598">15759 5223 22134,'4'36'184,"0"0"1,-1 3 0,-2 1-185,-1 1 0,-2 1-1073,1 3 0,1 0 1073,-1-1 0,0 0-39,0-1 0,2-1 194,2-3 1,2-2-285,7 27-56,10-16 129,5-16 475,3-16-419,3-10 0,3-20 5,1-11 57,-1-17 89,-1-10 858,-6-4-734,-1 1-6,-10 6 270,-4 11-539,-8 14 0,-3 13-33,-3 18 33,-4 15-67,-1 18-219,0 12-678,1 5-1192,26-1-2572,7-8 4716,24-16 1,-23-14-1,-6-12 1</inkml:trace>
  <inkml:trace contextRef="#ctx0" brushRef="#br0" timeOffset="45747">16354 5183 15855,'0'0'0</inkml:trace>
  <inkml:trace contextRef="#ctx0" brushRef="#br0" timeOffset="45883">15612 5399 18162,'59'0'-1078,"0"-1"1,0 1-1,-3-1 1,-1 0-1,-1 0 876,-7 0 0,-1-1 0,-4 1 0,-3-1 0,-5 1 0,18-1 0</inkml:trace>
  <inkml:trace contextRef="#ctx0" brushRef="#br0" timeOffset="46865">16737 5357 22055,'-31'27'28,"-1"0"0,2-2 0,10 0-28,31 14 0,11 0-269,18 2-1639,10 0 1561,-23-20 0,0 0-54,0-1 1,0 1 45,17 20-38,-12-2 359,-17-5 253,-15-6 157,-22-7-135,-18-5 73,-17-9-448,-8-3 184,3-4-50,9-6-16,17-5 2,18-8-989,22-8-448,24-7 720,-4 13 0,3-1-406,8-4 1,2 0 604,4-3 0,1-2 434,0-2 0,0-1 98,-2-1 0,-2-2 613,-2 0 0,-4-1 274,-5 1 1,-2 0 185,-6 2 0,-2 0 1050,4-27-589,-11 11-576,-7 15-537,-3 17-105,-7 12-232,-3 27 23,-8 15-102,0 26-448,10-24 0,1 1 446,0 4 0,2 1-3,2 2 0,1 0 0,0 0 0,2 0-98,4-1 0,2-1-11,0-2 0,2-2 211,4-4 1,3-1-428,15 19 286,3-14 28,0-16 11,0-13 56,2-10-51,-1-12 966,3-9-927,-1-11-38,0-4 173,-4-1 7,-3 0 278,-6 6-257,-8 8-207,-5 11-67,-7 5 67,-1 14-51,-2 11-55,1 15-259,5 10-200,5 5-119,11-2-144,9-6 128,11-9 268,8-13 191,4-8 241,2-13 283,-17-11 0,-1-4 378,18-14-779,-21 5 1,-1-2 542,9-16-117,1 1-229,-5 2 179,-2 8-258,-8 9-22,-5 10 16,-6 9-173,-5 7-56,-3 9 501,-3 3-809,-2 7 422,1-3-210,-2-3 331,0-5 17,-3-4 168,0-3-23,-7-15-50,-5 1 219,-12-13-29,-5 6-39,-5 5-33,-2 6-191,0 7 39,2 14-78,6 11 23,7 16-63,10 7-94,13 2-375,16-3-617,19-7-1469,16-11 1559,-18-18 0,2-5-421,0-3 1,-1-3 1456,4-5 0,-4-2 0,5 0 0,-15-4 0</inkml:trace>
  <inkml:trace contextRef="#ctx0" brushRef="#br0" timeOffset="47015">18477 5218 13777,'-60'-27'0,"11"5"0</inkml:trace>
  <inkml:trace contextRef="#ctx0" brushRef="#br0" timeOffset="47188">17196 5210 21052,'47'-1'173,"0"1"1,0 0 0,20-1 0,-2 1-359,-13 0 0,-3-1-910,-5 1 1,0 0-475,-1 2 1,-1 1-558,-7 1 1,-1 1 2218,24 9 0,-26-4 0,-16-3 1</inkml:trace>
  <inkml:trace contextRef="#ctx0" brushRef="#br0" timeOffset="48091">21340 5671 19014,'-48'-43'756,"0"1"0,3 0 0,6 2 5,6-16-1515,18 25 0,1-2 886,3-3 0,2-2-4,2-2 1,3-1-130,0-2 1,3 0 17,3-1 0,3 2 8,0 1 0,3 3-22,3 4 0,2 3 370,16-16-462,2 20-219,-4 14 17,-4 17 933,-8 19-850,-7 19 101,-13 22-60,-4-24 1,-4 0 166,-6 5 0,-4-1 0,-7 3 0,-3 0-735,-3-1 1,-2-1 754,-1-1 0,-1-3-18,1-2 1,1-3-160,5-3 1,2-2 201,6-6 0,3-1-40,-2 13 102,27-11-51,51-12-56,-3-9 0,8-3-556,-6-2 0,6-1 0,1-1-151,-8-1 0,1-1 0,2 0 0,-2 0-585,-1 0 1,0-1 0,-1 0 0,0 0 1291,12-5 0,-1 0 0,-7 1 0,-6 1 0,-6 1 0,11-5 0</inkml:trace>
  <inkml:trace contextRef="#ctx0" brushRef="#br0" timeOffset="48832">22662 4815 22531,'-8'56'58,"1"1"0,-1-1 1,1-1-1,1 0 1,1-2-59,3-5 0,1-2 0,0-1-1158,-1 15 0,2-4 998,1-9 0,2-3-266,2-8 0,2-2-24,13 23-233,13-4 280,7-13 364,6-16-1,1-18 40,-1-25 224,-4-15 68,-4-21-118,-22 22 0,-2-3 47,-1-1 1,-1-2-63,-1-3 1,-3-1 134,0 0 0,-2 0-78,-1 2 0,-2 1 44,0 5 1,-1 2-138,0-11 988,-1 21-1111,-1 36 12,-5 24 4,2-5 1,-1 4-241,-1 6 1,1 1 223,0 3 0,1 0-26,1 0 1,1-1 8,2-4 1,2-1-66,1-4 1,3-3 81,10 20 570,7-19-531,-1-16 5,1-11 18,0-21 67,0-7 11,2-18-129,0-5 28,-1-1 28,0 5 591,-4 8-663,-3 13-68,-2 10 73,-1 17-6,4 12-10,3 15 16,7 10 50,6 1-671,7-3 694,4-9-73,2-12 33,-1-11 79,-4-13-61,-3-14 72,-7-12-39,-4-16-50,-6-8-328,-6-7 327,-6-4 1,-7 1 11,-2 7-45,-11 13-34,-4 17 1,-10 13 604,-4 26-604,2 13 16,5 23-17,8 10-849,9 6 665,9-33 0,3 0-493,14 29-745,15-10-1664,7-16 3120,5-14 0,-22-13 0,-3-7 0</inkml:trace>
  <inkml:trace contextRef="#ctx0" brushRef="#br0" timeOffset="48999">22379 5152 19406,'64'-3'-497,"0"1"0,0-1 1,-13 1-1,1 1 1,-1-1-1,0 1-1277,11 1 0,-1 0 1,0 0 1393,0 0 0,0 0 0,-7 0 0,-4 0 1,-6 0-1,16 0 0</inkml:trace>
  <inkml:trace contextRef="#ctx0" brushRef="#br0" timeOffset="49922">24854 4782 23467,'-19'56'-7,"0"1"0,-1-1 0,3-3 1,0 0-1,4-2 1,4 6 1,4-3-860,-1-6 1,4-3 687,7-3 1,4-2 25,1-4 0,3-3-12,7-3 1,4-2 77,1-2 1,3-5 328,31 6-244,-1-14 16,-3-19 254,-10-13 21,-10-16 11,-11-11-83,-9-6-34,-7 3-29,-5 4 125,-2 11-320,-1 15-62,0 9 68,-1 18 743,0 11-749,-1 14 141,1 8-102,8 2-5,8-4 5,11-7 5,7-10 1,2-11 128,0-6 17,-2-15 68,-3-7-29,-2-14-95,-3-8 23,-4-1-28,-2-3-12,-5 7-56,-3 7-22,-5 13-112,-4 7 107,-1 22 10,-1 16 18,0 35-23,0-18 0,0 4-948,0 14 0,0 5 931,0-18 0,0 1 1,0 1-50,0 3 1,0 1 0,0-2-77,1-3 0,1-1 0,-1-2-141,1 16 1,-1-4-314,1-13 1,1-4 97,-2-9 0,0-2-62,-1 21 319,-1-6 241,-8-5 28,-5-13 291,-12-13 1822,-9-17-1754,-4-19-34,-4-16 22,5-17-321,22 21 0,4-3 21,2-2 1,5-2-76,5-7 0,7-1-1027,11-8 0,8-3 767,-2 11 0,4 0 0,3-2-555,-4 7 0,3 0 1,1-1-1,1 0 329,1-3 0,2-1 0,0 0 0,0 0-231,-2 0 0,0 0 0,-1 0 0,-2 0-6,6-11 1,-2 1 0,-4 0 221,-5 6 1,-2 1 0,-4 2 500,-1-13 0,-5 3 157,-4 12 0,-5 2 1269,-10-23 294,-10 12 10,-13 8 24,-8 4-673,0 12 796,3 13-1143,7 34-62,10 40-31,10-4 1,4 7-558,3-10 0,2 3 0,2 1-244,1 8 1,1 1 0,2 0 187,1 0 0,2 0 0,0-1-28,1-4 0,0 0 0,1-3 14,-1-4 1,-1-2 0,1-2-222,2 12 1,-1-3 122,-3-11 0,-2-2-104,-2-9 1,-2-2-604,1 19-267,-4-8-683,-6-4 298,-8-13-1509,-11-11-1274,-6-22 4226,-2-14 0,14 4 0,6 1 0</inkml:trace>
  <inkml:trace contextRef="#ctx0" brushRef="#br0" timeOffset="50343">25868 5539 16096,'21'-56'1239,"0"1"1,-1 4 0,0 7-910,8 2-263,4 14-22,3 14-45,1 8-151,-2 17-151,-4 9-12,-11 17 90,-8 8 84,-14 5 123,-14 1 17,-9-3 56,-10-3 252,2-9-11,6-9 78,11-9 336,9-8-212,14-6-303,15-5-62,19-9-134,19-8-558,-25 4 0,1-2 560,2-1 1,0-1 19,-1-2 1,-1 0-186,-2-2 0,-1-1 163,-3 0 0,-2-2 5,14-26 124,-13 0-23,-15 5-38,-13 9-63,-16 16 29,-12 9 1089,-12 24-1089,-3 13 22,6 21 167,10 11-217,13 6 8,11-29 0,4-1-14,6 0 0,4-1-149,2-1 1,4-2-194,5-1 0,4-4-761,27 15-544,1-15-576,-8-18-5172,-11-19 7395,-18-14 0,-8 7 0,-9 1 0</inkml:trace>
  <inkml:trace contextRef="#ctx0" brushRef="#br0" timeOffset="50516">24642 4949 19501,'50'1'78,"0"1"0,0 0 1,0-1-1,1 1 1,-1-1-1,1 1 1,-2-1-781,9 1 0,-1 0 0,1-1 399,6-1 1,1 0 0,-7-1 0,-7 1-1,-4-1 1,-4-1 0,0 0 0</inkml:trace>
  <inkml:trace contextRef="#ctx0" brushRef="#br0" timeOffset="51032">27860 5185 19188,'-49'-3'132,"1"0"1,3 5-1,5 7-132,-2 28-89,10 18-632,15 5 385,8 2 5,20-6-27,10-9-236,20-12 275,9-13 151,5-12 168,-2-17 103,-23-14 1,-3-7 283,5-26-119,-16 9 1,-4-3-740,-8 5 0,-3 1 742,-2-5 1,-1 0-71,-1-2 1,-1 1-98,0-1 1,-1 1 166,1 2 1,0 1 27,1 3 1,1 2-140,1 4 0,3 1 60,11-24-125,10 14-16,16 13-79,8 15 5,6 16 91,0 25-315,-25-1 0,-3 6 253,0 14 0,-4 7-185,-7-7 1,-2 3 0,-1 1 150,-1 7 0,-2 2 0,-2 1-319,0 4 0,-3 0 1,0 1 319,0-3 1,-2 0 0,0-1-2,0-4 0,-1-1 0,-1-1-346,1-6 0,0 0 0,0-3 186,0 15 0,0-4-250,0-8 1,0-2-627,1-8 0,-2-1-2337,-1 29 3373,-1-26 0,-1-2 0,0 3 0,-3 4 0</inkml:trace>
  <inkml:trace contextRef="#ctx0" brushRef="#br0" timeOffset="51199">28045 5780 19384,'45'-34'151,"0"1"0,0-1 0,-1 3 0,0 0 1,-2 7-382,7 4 0,0 5-1542,1-1 1,1-1 429,6-4 0,-1 0-991,-5 0 1,-1-1 2332,0-6 0,-4 2 0,4-2 0,-19 4 0</inkml:trace>
  <inkml:trace contextRef="#ctx0" brushRef="#br0" timeOffset="51401">29025 4655 21265,'-10'59'314,"-1"0"0,2 0 0,2-2-284,6-11 1,1 0-783,1 2 1,0 0 546,2 1 0,2-1-414,0-2 1,1-1-763,2-3 0,2-2-276,1-4 0,2-3-1295,10 22 2952,5-17 0,-15-19 0,-2-10 0</inkml:trace>
  <inkml:trace contextRef="#ctx0" brushRef="#br0" timeOffset="51940">29234 5225 12539,'8'-62'1611,"0"-1"0,0 2 0,-1 2-538,-3 8 0,0 3-245,-1 10 1,-1 3 225,-1-11-393,-4 24-516,-4 10-139,-4 11 33,-5 27-39,1 18-309,6-8 0,3 3 309,1 5 0,1 1-34,1 3 0,1 0-95,1 0 1,2 0-71,3-4 0,2-1-48,0-4 1,2-2-558,18 23 512,2-16 292,1-16-5,2-15 10,-1-9 40,0-16 604,-1-8-492,-2-13 196,-4-3-79,-3 2 484,-5 5-730,-5 11-23,-6 9-5,-1 11 0,0 13 6,3 8 33,5 13-39,7 1 0,6-1 62,7-6-57,2-8 96,2-9-90,0-7-11,-2-8 51,0-10-46,-4-8 29,-1-14-23,-6-6-11,-6-8 34,-7-3-34,-5 0-51,-5 4 18,-9 9-34,-9 13 61,-12 12 0,-7 16 1,1 18 5,1 13 0,12 17 5,10 5 46,13 3-46,19-5-418,13-2 279,17-9-191,-20-24 0,1-3-879,32 7-504,-3-10-68,-7-8-1389,-23-28-1215,-12-5 4380,-28-24 0,10 25 0,-10 3 0</inkml:trace>
  <inkml:trace contextRef="#ctx0" brushRef="#br0" timeOffset="52115">28702 4884 21607,'58'-5'95,"1"-1"0,-2 1 0,0 1-344,-1 4 0,0 0-1761,-8 1 1,2-1-69,10 0 0,2 0-947,-8 1 1,0-1 3024,7 0 0,-4 0 0,9 0 0,-23 0 0</inkml:trace>
  <inkml:trace contextRef="#ctx0" brushRef="#br0" timeOffset="52332">30649 4432 22795,'-3'50'42,"0"1"1,-1-1-1,1 3 1,1 1-1,0-1-42,4-5 0,1 0 0,0-1-931,-1 2 0,1 1 1,0-2 431,3 18 0,1-4-495,-3-13 0,1-4-899,-3-7 0,0-3-5702,0 14 7595,-2-5 0,0-21 0,0-8 0</inkml:trace>
  <inkml:trace contextRef="#ctx0" brushRef="#br0" timeOffset="52940">30380 5176 19658,'29'-48'244,"0"1"1,1 3 0,1 9-229,26 12-16,3 6-218,-4 7 78,-6 3 0,-10 5-246,-11 1-1,-11 1 180,-8 8 140,-7 6 61,-2 12 6,-3 9 0,-1 6 0,0 6 0,0 2 0,6-1 6,10-7-6,7-6 95,14-12-89,4-10 122,3-7 102,1-15 61,-4-9 28,-4-16-44,-6-11-62,-5-6 33,-6-3-5,-3 3 134,-5 7 62,-2 9-281,-3 12-156,-2 11-67,-1 8 67,-1 20 0,0 14 51,-2 26-49,1-20 1,0 2-652,0 5 1,0 1 648,0 3 0,1 1 0,0 2 0,0 1-391,0-1 0,0 0 363,0 1 0,0-1-56,0 0 0,0-1-104,0-1 1,0-1-221,0-1 0,0-1 170,-1-2 0,0-2-20,0-2 1,-2-2 10,0-2 1,0-3-477,-5 25 169,-1-12 218,-2-12 1222,-2-12-931,-6-11 885,-8-7-683,-5-17 207,-9-8 140,0-17 175,1-8 200,11-4-616,13-4-73,11-2-190,23-6-615,-4 29 1,5 0-36,15-10 0,4 0-2759,1 1 0,2 0 3409,8-5 0,-2 3 0,-20 19 0,-3 3 0,14-10 0</inkml:trace>
  <inkml:trace contextRef="#ctx0" brushRef="#br0" timeOffset="54072">30765 5508 17619,'49'-27'655,"0"1"1,-3 0-1,-4 2-106,3-2-124,1-6-1543,1-7 1448,0-7-193,-25 20 0,-2-1 109,-1-1 0,-2-1-5,10-31-84,-8 5-62,-9 7 218,-6 12-313,-7 12-73,-11 12 68,-14 14 5,-13 18-73,-8 17 186,24-11 0,1 4-113,2 2 0,1 2 0,4 1 0,2 0 0,5 0 0,3 0 5,-1 27 34,23-8 75,11-12 26,22-11-28,11-13-292,-25-11 0,0-4 180,1-3 0,1-3 42,-1-4 0,0-2-40,-1-4 1,-2-4 39,-1-4 0,-2-4-25,-2-3 0,-2-3-15,-1-2 1,-3-3-6,-2 0 1,-3-2-32,-3 0 1,-2 0 33,-3 3 0,-3 2-116,2-24-46,-12 18 595,-9 18-438,-6 12 24,-6 24-19,3 12 0,9 20 6,6 13-478,19 6 472,-1-32 0,3 1-42,6-2 0,5 0-50,0-2 1,5 0-105,10 7 0,1-2 145,-12-11 1,-2-1-3,5 5 0,-4-3-14,-10 1-6,-17-6 73,-22-5 0,-16-5 0,-19-3-773,-6-5-2067,2-1-767,12-2-3500,14-7 7107,19-4 0,9 2 0,7 0 0</inkml:trace>
  <inkml:trace contextRef="#ctx0" brushRef="#br0" timeOffset="54283">32260 4610 22683,'0'62'93,"0"0"0,1-2 1,1-1-94,2-5 0,1-2-992,1 0 1,1-2 187,1-3 1,0-1-771,-3 1 0,0-1-485,-1-10 1,-2-1 2177,-2 27 1,0-31 0,-1-14 0</inkml:trace>
  <inkml:trace contextRef="#ctx0" brushRef="#br0" timeOffset="54404">31948 5045 20683,'47'-15'-100,"-1"0"0,0 1 1,3 1-1,1 1 0,1 3 100,8 6 0,1 3 0,-6 0 0,-5 0 0,-4 0 0,7 0 0,0 0 0</inkml:trace>
  <inkml:trace contextRef="#ctx0" brushRef="#br0" timeOffset="54533">32824 5252 18817,'-44'41'-783,"1"-1"0,9-11 0,7-4 0,10-4 0</inkml:trace>
  <inkml:trace contextRef="#ctx0" brushRef="#br0" timeOffset="54756">30963 6370 23528,'55'-8'4,"-1"-1"1,0 1 0,0-1 0,0 1 0,0 1 0,0 0 0,-1 1-1186,9 1 0,-1 1 1,-2 1 948,-3 1 1,-2 0-1,-1 0-636,13 1 0,-3 0-890,-16 1 0,-6 0-3536,10 1 5444,-21 1 1,-19 0 0,-7 0-1</inkml:trace>
  <inkml:trace contextRef="#ctx0" brushRef="#br0" timeOffset="54916">30707 6593 15995,'-8'0'4755,"1"0"-4302,72 9-453,-19-4 0,7 0-2435,4 1 1,6-1-1,1 1 306,0-1 1,1 0 0,-1-1 2128,0 0 0,1-2 0,-7 1 0,-4-1 0,-6 1 0,-14-3 0,0 1 0</inkml:trace>
  <inkml:trace contextRef="#ctx0" brushRef="#br0" timeOffset="55043">32434 6745 15535,'0'0'0</inkml:trace>
  <inkml:trace contextRef="#ctx0" brushRef="#br0" timeOffset="57018">10933 7226 18891,'51'-6'-6,"1"0"0,-1 1 1,6-1-1,1 1 1,2 1-117,5 2 1,0 0-1,2 1-1194,-17 0 1,1 0 0,0 0-1,-2 1 293,11 0 0,-2 1 0,-3 0-219,-8-1 1,-2 1-1,-3-1 1242,3 2 0,-6-1 0,2 1 0,-23-1 0</inkml:trace>
  <inkml:trace contextRef="#ctx0" brushRef="#br0" timeOffset="57175">10933 7353 20169,'54'0'-222,"0"1"0,-1-1 1,1 0-1,4 1 0,1-1 1,0 0-1,0 0-1057,0 0 1,2-1 0,-2 0 0,0-1 945,-2 0 0,1 0 0,-4 0 0,-4 0 0,12 0 0,-8-1 0,-19-1 0,1 1 0</inkml:trace>
  <inkml:trace contextRef="#ctx0" brushRef="#br0" timeOffset="57317">12838 7460 15205,'0'0'0</inkml:trace>
  <inkml:trace contextRef="#ctx0" brushRef="#br0" timeOffset="60617">8542 4844 18145,'13'48'101,"0"0"0,1-3 0,3-5 89,16 4 68,12-10-84,9-12-721,11-12 701,-31-11 0,1-5 31,2-2 0,-1-5 33,0-4 0,-2-3-92,0-4 0,-2-3 20,-1 0 0,-2-2-74,-1 1 1,-2-2-20,-3 3 1,0-1 130,15-20-184,-8 11-56,-7 14 194,-9 11-261,-2 11 254,-3 17-126,1 10 29,3 17-23,5 6-11,8 2 135,8-2-90,10-9-6,7-10 84,7-15 62,1-7 34,2-17 100,-3-9-111,-3-14-57,-6-8 0,-4-2-145,-8 2-6,-7 7 0,-8 9-107,-5 10-10,-5 8 72,0 12 45,0 11 283,5 10-249,3 11-17,4 2-17,6-2 5,5-5 96,5-9-62,5-10 40,5-8-29,5-11-11,2-9-274,2-12 265,-29 9 1,-1-1-25,25-21 44,-4 1-50,-9 4 6,-2 5-135,-16 14 124,1 4-7,-11 21 12,5 6 23,5 14-18,7 3-5,10 0 96,7-5-96,10-10-83,6-8 100,-28-8 0,1-2-17,0-5 0,1-3 0,-1 1 0,0-3-6,-2-5 1,-1-3-376,-2 0 0,-2-2-3137,20-19 3518,-16 1 0,-15 18 0,-11 7 0</inkml:trace>
  <inkml:trace contextRef="#ctx0" brushRef="#br0" timeOffset="65749">1361 7814 22291,'-26'3'392,"6"33"-314,17 15 0,5 9-1073,-5-15 0,1 3 0,-2-1 1041,1 1 1,-1 0 0,-1 0-36,0-3 0,-1 0 0,-1-2-161,-1 9 1,0-3 165,1-9 1,0-3 613,-3 22-630,4-8 0,2-5 0,2-13 174,2-13 106,2-11 1285,10-8-1431,9-9 991,17-4-1399,11-7-521,13 2-917,-21 10 1,2 1-751,0 2 0,0 2 2462,6 0 0,-3 2 0,4 0 0,-14 0 0</inkml:trace>
  <inkml:trace contextRef="#ctx0" brushRef="#br0" timeOffset="66087">1874 8723 21203,'24'-25'67,"1"0"1,19-24-79,-17 18-45,-3-7 50,-6-2-39,-8-4 90,-5 1 0,-4 4 0,-10 7-40,-5 12 51,-12 9-56,-4 14 0,-1 18 56,-1 17-50,7 18-202,16-22 0,2 0 221,1 2 0,3-1-22,5 0 0,4-1-9,17 28-347,21-14-115,-14-30 1,4-4-931,3-2 1,2-7-958,7-9 1,3-9 2354,-8-6 0,1-5 0,-4 2 0,-3 3 0,-3 0 0,3-10 0,1-1 0</inkml:trace>
  <inkml:trace contextRef="#ctx0" brushRef="#br0" timeOffset="66274">2475 7870 20548,'-8'60'310,"0"1"0,0 0 1,1 0-1,-1 1 0,3-2-228,2-8 1,1-1 0,1-1-659,0-2 0,0-1 0,0-2 593,-1 10 0,2-4-17,0-10 0,0-3-477,0 20-951,0-6-1179,0-2-1034,-2-11 3641,-5-12 0,4-15 0,-3-8 0</inkml:trace>
  <inkml:trace contextRef="#ctx0" brushRef="#br0" timeOffset="66400">2317 8498 20979,'53'-28'-73,"-1"0"0,-11 11 1,2 0-1,-1 3-1624,15 3 0,1 3 1315,-13 2 0,1 0 0,-4 1 0,-4 0 0,-5 1 1,21-3-1</inkml:trace>
  <inkml:trace contextRef="#ctx0" brushRef="#br0" timeOffset="67003">3975 8302 23595,'54'-7'9,"1"1"0,-1-1 0,3 1 0,-1 0 0,0 2-62,-4 3 1,-1 1 0,0 0-555,-3 0 0,-1-1 0,-2-1 576,10 0 1,-4 0-38,-13-2 1,-3 1 505,17-4-404,-17 1 394,-6 1-176,-14 3-246,-7 0-6,-25 4 944,-12 14-972,-26 15 25,18-3 1,-1 5-605,-4 4 1,0 2 606,11-7 0,0 2 0,1 0 0,0 1 0,1 1 0,0-1 0,-9 17 0,1 0 3,0 3 0,1-1-3,7-6 0,1-1-291,2-2 1,3-1 290,4-6 0,2-1-51,-5 19 51,12-17 129,6-16 95,17-13-56,10-7-118,23-6-50,13-6 84,-23 2 0,1 0-110,4-1 1,0 0-51,3 2 1,-1 1 9,1 1 0,-2 1-181,-1 1 1,-1 2-580,-4 2 0,-2 2-3453,28 11 4279,-5 16 0,-28-12 0,-4 1 0</inkml:trace>
  <inkml:trace contextRef="#ctx0" brushRef="#br0" timeOffset="67398">5236 9037 20862,'-8'60'89,"1"-8"-89,4-32 0,2-5 135,0-9 363,1-3-285,0-19-17,0 0 505,0-27-488,-5 15-107,-4-3-106,-7 20-39,-4 6 5,-2 13 57,-2 11-23,3 15 0,4 9 33,8 7 12,6-2 56,17-2-96,10-8-5,21-8-582,9-13-1023,-21-12 1,1-3-3560,31-11 5164,-2-11 0,-29 6 0,-14-1 0</inkml:trace>
  <inkml:trace contextRef="#ctx0" brushRef="#br0" timeOffset="72017">7009 8202 20341,'-6'-40'1109,"0"0"0,-6-19-1103,3 48-6,-3 30 67,-4 25-1472,3-4 1,1 7 1404,-3 12 0,1 6 18,0-2 1,1 4 0,1-3-5,4-17 1,1-4 0,-1 2-15,0 5 0,1 1 0,1-7 872,2 9-872,2-19 586,1-6-424,1-12 796,0-6-886,0-40 40,4-3-106,4-30 28,8 5 980,7 2-1048,7 8-33,8 18-34,6 13-17,3 24-66,1 19-136,-4 20 163,-25-17 1,-2 3 63,-3 0 1,-3 1-45,-3 1 0,-3-1-3,0 29 44,-16-6 96,-9-7 76,-6-24 0,-4-2 159,-15 4 6,-17-3-90,28-20 118,6-3-124,10-1-145,8-1-11,6 1-90,5-1 680,12 1-523,13 0-50,20 0 16,17 0-344,-26-3 0,2 0 322,3-2 0,2-1 25,-1-3 1,1-3-24,-2-1 1,-1-2-3,-4-1 0,-2-3-2,-5 0 1,-4-2 12,13-22 163,-18-4-57,-11 0-83,-13 0-34,-9 8-6,-9 7-89,-5 17 62,-1 11-51,4 23 84,5 16-51,8 19-16,9 8-51,11-28 1,8-2-433,8 2 1,7-5-239,16-1 1,9-7-1034,-15-8 1,2-3 0,3-4 1820,13-4 0,2-5 0,-5 0 0,-8 2 0,-4-2 0,2-5 0,0-1 0</inkml:trace>
  <inkml:trace contextRef="#ctx0" brushRef="#br0" timeOffset="72790">8926 7830 23355,'-1'55'116,"0"1"0,0 0 1,0 3-1,0 1 1,0-1-104,1-3 0,-1-2 0,1 1-991,-1 0 0,0 1 1,1-1 977,1-6 0,0-1 0,2-2-23,1 8 1,3-6 58,2-12 0,4-4-540,20 11 381,11-15-472,10-10-116,4-11-253,1-26 826,-30 0 1,-3-6 349,-2-14 0,-4-7-212,-2-12 0,-5-5-255,-6 15 0,-2-2 0,-1 0 352,-1-1 0,-1 0 1,0 1 43,-3 4 1,0 1 0,-1 3-58,-1-8 0,0 5 476,-6-13 316,-1 28-781,1 18 767,-2 11-817,-4 32 6,-3 32 138,8-11 1,1 5-187,0 8 0,2 1-2,4-20 1,0-1 0,0-1 23,1 15 1,0-4 101,3-11 0,1-4-87,8 22-40,7-18 0,9-7 89,2-12 12,3-11-34,-2-20 45,0-16-73,-2-20 23,-3-15 386,-13 25 1,-1-2-449,-1 1 0,-1 0 0,5-25 325,-4 18-470,-5 19 145,-1 24 0,-2 25 5,4 20-5,-1-15 0,1 1-158,2 2 1,2 0 157,3-1 0,3-1 0,2-2 0,2-3-68,27 20 57,5-14-39,-1-18 50,-2-8 11,-7-19 397,-5-10-352,-8-18-51,-7-15-406,-9-11 457,-8 28 0,-1 1-28,-1-2 0,-2 0 5,-3 3 1,-1 2-43,-7-21-103,-8 23 394,-2 19-338,1 35 56,3 18 3,11-10 0,3 4-227,-1 3 0,5 0 224,5 2 0,5-2-93,2 0 1,4-3-238,6-3 0,5-3-242,2-4 1,3-3-510,0-6 0,0-4-384,1-5 1,0-5-2160,25-15 3722,-14-17 1,-21 9 0,-13 0 0</inkml:trace>
  <inkml:trace contextRef="#ctx0" brushRef="#br0" timeOffset="72964">8589 8215 20582,'52'3'-79,"1"-1"1,-1 0-1,0 1 1,3-1 0,-1 0-1,1 0 1,-3-1-1914,11 0 0,-2-1 0,0 0 1579,-1-1 0,-1-1 1,-6 0-1,-4 2 1,-7-1-1,16-4 1</inkml:trace>
  <inkml:trace contextRef="#ctx0" brushRef="#br0" timeOffset="74232">11740 8320 20968,'-15'-37'586,"0"0"1,-1 3-1,-3 11-446,-23 27-747,-7 23 682,21-2 1,1 6-455,1 5 1,2 4 378,1 8 0,4 2 28,5-1 0,5 1-12,2-2 1,6-2 19,8 1 1,8-3-37,6-6 0,7-4-17,6-3 1,6-4 13,7-6 0,4-6 3,1-3 0,0-6 0,-3-6 0,0-4 42,1-5 0,-3-5-39,-7-5 0,-3-3 61,-3-6 0,-4-3 98,-5-1 1,-5-3-37,-5 1 0,-4-1 603,0-30-645,-8 14-84,-8 18-45,-4 17 278,-6 27-233,-2 19 0,4 25-20,8-22 1,2 3 255,0 0 1,2 1-316,5-1 1,4-1-15,1-2 1,5-3-59,26 21-62,13-14 185,4-16 23,1-11 10,-6-22 68,-11-12-190,-14-21 117,-14-15 22,-11 25 1,-3-2-236,-6-2 1,-3-1 206,-2 0 1,-4 1-32,-4 2 1,-4 2-12,0 7 1,-2 5 47,-26-6-63,2 21 18,6 34 40,9 16-104,23-9 1,4 4 105,0 1 0,5 0 0,8 1 1,4-1-54,3-2 0,5-2 56,7-4 0,5-4-42,2-4 0,4-3 42,1-5 0,2-4 16,-1-2 1,1-4-17,-3-3 0,0-4 188,28-14-3,-11-13-6,-10-15 23,-12-10-166,-17 24 1,-3-1-15,-2 0 0,-1-1 62,3-29 335,-6 10-419,-1 15-83,-3 18-1,1 18 549,-1 24-482,0 17-67,4 18 42,0-25 0,1 1-150,3 0 0,2-2 99,2 0 1,3-1-42,19 18-6,6-11 134,3-18 6,1-9 23,0-17 178,-4-13-83,-4-13 117,-5-13-22,-6-3-56,-5 0 95,-5 5-191,-5 12-61,-5 12-100,-3 11 235,-1 15-135,-1 13-123,1 14-129,3 6-67,4 1-11,7-8-29,3-8 270,5-13 72,2-6 17,3-14 0,0-10 11,0-10 179,-2-9 51,-3 1 6,-4 6-247,-7 10-12,-2 11 12,-4 13 6,4 14 0,3 13-12,8 12-89,9 0-146,9-4 23,8-12 61,5-12 123,-2-11 34,-1-21 0,-6-13-222,-9-23 295,-20 20 0,-2-3-237,-2-3 1,-2-2 263,-2-4 1,-1 0-65,-1-2 1,-2 0 103,0 0 0,-1 2-6,-1 3 1,1 2 106,-1-23-241,0 24 0,0 22 0,-3 45 28,2 4 0,0 7-1034,-1 23 0,1 7 1026,0-13 1,1 2-1,0 2-18,-1 5 0,1 1 0,1 0-296,0-2 1,2 0-1,0-2 292,-1-5 0,0-3 1,1-1-16,3 14 0,1-4-277,-3-14 0,1-4-205,-3-8 0,0-3-1518,0 22-1299,-4-14-2478,-6-5 5794,-5-18 0,3-7 0,1-11 0</inkml:trace>
  <inkml:trace contextRef="#ctx0" brushRef="#br0" timeOffset="75855">13905 8594 21035,'18'-39'795,"0"0"1,0 5 0,2 7-791,17 11-5,9 15-28,5 20-280,-1 16-362,-26-9 0,-3 3 272,-3 2 1,-2 2-4,-6 0 1,-2 2-71,-2 30 264,-25-6 207,-11-9 6,-19-12 313,-1-10 472,4-12 27,14-8-232,15-6-440,21-12-146,23-8 6,22-15-4,-15 13 1,2-1-162,5-3 0,0 0 192,1-2 1,-1 0-31,-1 0 0,-1 1 81,-5 1 0,-3 2 358,19-16-27,-18 14-163,-17 11-247,-9 11 79,-8 20 34,-6 9-113,-3 23 35,-4 6 523,6 3-714,4-3 11,12-8-112,12-11 0,16-13 140,12-13 39,5-13 73,1-15 6,-3-13 0,-6-14 145,-9-7 6,-7-2 22,-9 2 45,-5 9-224,-7 16-79,-3 12 68,-3 20-22,-1 15 27,0 16 6,0 11-6,3 2 88,7-5-329,8-6 57,11-12-45,9-12-1,8-8 180,4-12 45,3-12-285,-2-14 296,-3-14-34,-25 17 1,-2-2-532,0-4 0,-2-2 506,-1-5 1,-2-1-43,-1-3 0,-2-1-282,-1-3 1,-2 0 360,-1 0 0,-2 0 22,-2 2 0,-1 1 81,-2 4 0,0 2 143,-1-27 129,-1 21-280,-5 21 248,-3 16-52,-8 27-118,-2 17-16,-1 25 137,10-23 1,0 2-270,2 5 0,2 0 36,0 3 0,2-1-39,1 2 0,1 0 0,1-2 0,3-1 0,2-3 0,3-2 3,0-3 0,4-3-3,24 21 56,7-15 523,10-16-563,6-13-16,5-7 0,0-12-5,-3-8 10,-7-10-5,-9-9 28,-9-2 12,-10-1 4,-8 0-44,-9 5 17,-4-5-17,-4 15 591,-4 2-602,-6 16 164,-5 7-153,-5 11 0,1 8 0,1 12-5,5 5-6,5-2 11,4-1 0,12-8-168,6-7 50,13-8-207,5-7-44,1-3 117,-3-9-174,-6-5 95,-9-11 68,-7-18 251,-6 9 12,-8-8 0,-2 17 0,-5 5 12,0 6 55,3 2 39,0 5-72,4 1 173,-2 2 12,-2-3-84,1-1-130,-4-3 113,3 1 5,-1 0-117,2 2 106,-1 3-101,-1 1 28,-3 13 140,0 9-173,-2 19 106,4 11-73,4 6-28,4 1 40,15-2-51,11-10 0,19-9-118,18-11-171,-25-17 1,3-4-539,25-2 1,3-5-166,-14-3 0,0-2 833,-6 0 0,2-1 1,-4-2 88,3-7 0,-4-3 70,-1-1 0,-2-3 103,-4-3 1,-2-1-77,-3-1 1,-3-2 347,-5 0 0,-2-2 45,-5 3 0,-2 1 158,0-23-153,-8 13-290,-16 17-35,-8 12 52,-16 22-102,-9 14 40,-2 21 9,22-17 1,2 1-97,2 2 0,2 1 25,2 0 0,2-1 409,-1 25-437,7-10 89,21-13-83,10-15 72,17-10-27,8-16-46,4-14-235,-4-18 263,-24 12 1,-3-2 33,-2-5 1,-2-2 111,-1-3 1,-2-3-175,-2-6 1,-2-2-531,-2-7 0,-2-1 525,-2-3 0,-2 0 2,0-1 1,-2 1 33,-1 8 1,-3 3-85,-1 11 0,-2 3 53,-12-15-5,-7 26 307,-3 18-307,2 38 5,14-1 1,3 6-226,2 18 1,3 6 224,2-16 1,0 1 0,2 1-6,2 1 0,2 0 0,0-2 0,2 15 0,1-3-90,2-11 1,3-4-163,-1-6 0,1-2 580,16 21-1342,7-3-951,6-12-1306,9-16-460,-4-16 3759,0-21 0,-23 7 0,-8-6 0</inkml:trace>
  <inkml:trace contextRef="#ctx0" brushRef="#br0" timeOffset="76048">15380 8171 22043,'62'-3'32,"1"1"1,-1-1 0,1 0 0,1-1 0,-2-2-937,-4-1 0,-1-2 1,-2 0-2374,-4-1 0,0 1 0,-4-2 2128,14-7 0,-8 0 1,3 0-1,-27 3 0</inkml:trace>
  <inkml:trace contextRef="#ctx0" brushRef="#br0" timeOffset="76615">18468 8400 23349,'-4'51'47,"-1"0"0,1 0 0,0-2 0,0-1 0,2-3-47,-1 4 0,1-3-487,1-1 1,1-1 486,3-5 0,2-2 0,8 24 317,12-17-65,4-21 166,5-12-155,4-26-5,4-10-169,2-24-652,-21 18 0,0-1 563,1-3 0,-1-3-177,-1-2 1,1-1-180,-1-1 0,-1 1-224,-3 2 0,1 2-1053,-1 6 1,0 3-3600,10-10 5232,-2 21 0,-14 11 0,-3 6 0</inkml:trace>
  <inkml:trace contextRef="#ctx0" brushRef="#br0" timeOffset="77665">19565 8745 19955,'-7'-36'744,"1"0"1,-11-19-666,-9 45 61,-6 15-12,-8 15-94,-4 16-539,21-12 0,1 1 507,2 3 1,1-1-3,-12 27 298,12-6-298,9-10 219,15-10-34,15-14-113,14-7 130,13-15-51,3-9 6,1-11-6,-6-6-33,-8 1 134,-8 5-252,-9 9 853,-6 9-887,-7 7 29,1 16 5,2 7-34,6 15-184,11 2-1,10-1-78,12-7-188,9-11 451,6-8-39,1-16 73,-2-13 0,-7-17 17,-31 12 0,-2-3-490,-3-5 0,-2-2 492,-3-7 1,-2-4-20,-3-6 0,-3-4 7,-2 11 1,-3-1 0,0-1-625,-1-1 1,-1 0-1,-2 1 628,0 0 0,-2 0 1,-1 3 7,-2-11 1,-2 6 19,-1 13 0,-2 7-5,-11-1 158,-2 23-192,-2 38 81,11 0 0,3 8-474,4 0 1,1 5-1,2 1 417,0 10 1,1 2-1,2 0-24,-1 4 0,2 0 0,2-2 250,1-4 0,2-1 1,1-3-240,0 10 0,2-6-11,4-12 0,2-5-45,13 16-90,6-11 174,4-4-39,2-15 67,2-10 12,-3-22 128,0-15-90,-3-18-83,0-12 2047,-3-6-2075,-1 0 100,-4 6-106,-4 12 1097,-6 15-1097,-5 13 107,-3 23-107,0 14-45,1 18-106,6 10-168,3 2-140,8-2-253,5-10 225,6-10 557,2-14-154,2-11 50,-1-15 68,-1-10 83,-2-14 85,-2-10 72,-2-4-492,0-1 425,-2 0-11,-3 4-5,-2 6-34,-4 8 78,-4 7-123,-5 8-107,-4 7 35,-4 4 565,0 2-605,-1 6-6,1 2-5,3 6 11,3-1 0,2-2 6,4-4-1,2-3 1,6-7 16,-8-12-16,-1-9-12,-11-13 6,-11-7-67,-10-7 61,-13-1-55,-14 5 44,7 26 0,-4 7-11,-20 9 28,21 12 0,3 10-203,14 9 0,7 6 203,2 6 0,5 3 44,2 3 1,5 0-613,9 1 1,6-1 564,4-2 0,5-3-302,12-2 0,8-4-967,9-5 1,5-6-1104,2-3 0,1-5 2375,6-5 0,-4-4 0,5 0 0,-18-5 0</inkml:trace>
  <inkml:trace contextRef="#ctx0" brushRef="#br0" timeOffset="78615">22477 8507 20319,'-39'43'143,"0"1"1,3-2 0,9-1-111,14 23 35,6-4-18,11-8 118,12-12 90,13-12-68,12-13-72,5-9 50,1-19 67,-6-9-10,-10-20 60,-14-8-27,-9-7-129,-19 0-659,-8 3 535,-12 9-5,-2 12-112,8 13-565,11 9-58,14 8 343,25 2-212,19 1 192,-10 0 0,3-1-242,5-4 0,1-1 508,2-3 1,-1-2 105,-1-6 1,-1-4 39,-4-1 0,-3-5 182,-5-2 1,-6-4 97,-3-2 0,-5-2 134,-6-1 1,-4-2-21,-1 0 1,-4 1-101,-5 1 0,-3 2 390,-9-26 160,-11 20-681,-2 21 72,2 39-168,14 10 0,4 8-856,1 25 1,4 9 851,2-13 1,3 5-1,1 0-667,1-9 0,2 2 1,1 0-1,0 0 651,2 1 1,0 0 0,0-1 0,2 0-25,0-4 1,0 0 0,2-1 0,-1 0-204,4 11 1,0 0 0,-1-2 179,-2-9 0,0-1 0,-1-1-3,4 14 0,-2-4-148,-4-12 0,-2-3-465,0 19-583,-7-19-436,-13-13 30,-11-11-1957,-30-22-526,-4-22 4520,22 1 1,2-1-1,-3-7 1,10 3-1</inkml:trace>
  <inkml:trace contextRef="#ctx0" brushRef="#br0" timeOffset="78723">22922 9044 17972,'58'-16'454,"0"1"1,0-1 0,1 1 0,1 0 0,-1 2-455,-8 3 0,-1 2 0,0-1-1551,2-1 0,1-1 1,-1 0-681,-6 2 0,-2-1 0,-1-1 2231,12-6 0,-7 1 0,2 0 0,-24 3 0</inkml:trace>
  <inkml:trace contextRef="#ctx0" brushRef="#br0" timeOffset="79315">24052 7990 22021,'-24'53'558,"0"0"1,2 4-1,6 0-449,14-2 1,5 0-1739,1 4 0,1 1 1632,1 1 0,1-1 25,2-7 0,2-3 273,-2-9 1,2-2-347,0-6 0,3-2-5,14 16 493,6-11-611,6-13 118,3-13-90,2-24 95,-4-13 39,-3-24-512,-22 18 1,-3-2 511,-1-4 1,-4-2-57,-2-2 1,-2-1 675,-1 3 1,-2 0-654,-1 5 0,-3 2 22,-6-14 345,-8 24-244,-5 24-50,-2 28 66,4 22-352,13-15 0,1 3 254,1 3 1,3 1-20,5 0 1,4 0 16,3-1 0,4-3 0,5-3 0,4-3 2,3-4 1,4-4 0,0-5 0,2-5 120,32 4 756,-2-12-744,-6-20 150,-7-12-201,-8-21-8,-23 17 0,-2-3-146,-2-3 0,-1-3 72,-2-1 1,0-1 67,-3-1 0,0 1 6,-2 3 0,1 2 92,3-24-84,-3 21 460,3 19-549,2 13 240,6 23-251,8 13 10,6 26-67,-13-22 1,0 2 46,1 4 1,0 2 2,0-1 1,-1 2-76,-3-1 0,-1 0-3,-4-2 1,-2-1-92,-1-3 0,-5-2-10,-13 26 197,-16-12-365,-23-13-277,18-22 0,-4-3-2115,-13-5 1,-1-6-684,0-3 1,0-5 3444,-10-6 0,4-1 0,-3-5 0,13 0 0</inkml:trace>
  <inkml:trace contextRef="#ctx0" brushRef="#br0" timeOffset="79481">23983 8246 20257,'52'-2'136,"0"0"1,0 0 0,2 0 0,1 1-1,-1 0-786,0 3 1,0 1 0,-1-1-2628,-2 1 0,-1-1 0,-1 0 3266,18 3 0,-6-1 1,5 0-1,-28-3 0</inkml:trace>
  <inkml:trace contextRef="#ctx0" brushRef="#br0" timeOffset="79731">25424 7972 24984,'8'46'75,"0"-1"0,0 0 0,0 3 0,-1 1 0,-2 0-73,-2-3 0,-1-1 0,0 0-656,-1 1 0,0-1 1,0-2 507,1 15 1,-1-4-169,-1-12 1,0-3-338,1 22-1181,-1-15-2262,0-6-1703,-5-11 5797,-3-13 0,2-10 0,-1-6 0</inkml:trace>
  <inkml:trace contextRef="#ctx0" brushRef="#br0" timeOffset="79870">25300 8618 23831,'46'-11'-52,"1"0"0,-1-1 1,0 2-1,0 1 1,-1 2-571,15 5 1,-2 2-4295,-3 0 1,0-1 4781,9 0 0,-6 0 0,0-1 0,-14 0 1</inkml:trace>
  <inkml:trace contextRef="#ctx0" brushRef="#br0" timeOffset="80248">26697 8273 23416,'-53'11'2,"1"-1"0,6 0 0,8 6-2,13 24 5,13 4-5,19 4 68,18 5-715,-6-26 1,4 0 646,4 2 0,3-2 0,-1 1 0,1 0 39,0-2 1,-2 0-43,-2-2 0,-2 0 3,13 21-28,-15-7 22,-11-5 6,-15-4 0,-16-6 958,-14-6-974,-16-5-443,-9-6-669,-2-3-1947,1-14-1411,11-5 4486,14-14 0,18 12 0,10 2 0</inkml:trace>
  <inkml:trace contextRef="#ctx0" brushRef="#br0" timeOffset="80449">27127 8019 23523,'1'51'276,"1"0"1,0 0-1,1 3 1,0 0 0,2 0-248,0-6 1,2-1 0,0 0-1125,0 1 0,1-1 1,0-1 982,3 13 0,-1-3-314,-3-13 0,-1-4-420,1 21-3545,-14-18-1457,-10-4 5979,-11-13 1,9-9 0,2-12 0</inkml:trace>
  <inkml:trace contextRef="#ctx0" brushRef="#br0" timeOffset="81035">26962 8639 19613,'48'-27'202,"-1"0"1,1 0 0,-1 3 0,-1 0 0,-2 6-203,6 7 0,-2 3-791,3 1 1,-1 0 773,0 1 0,-2 0-120,-2 0 0,-1 0-84,-6-1 0,-1 0-233,24-7 733,-16-1-279,-16 1 327,-15 2-86,-7 5-73,-13 2 252,-13 8 185,-13 14 83,-15 13-277,19-7 0,1 4-254,-1 2 0,0 2-56,2 3 0,2 1-43,2 0 1,4 0-56,4-2 0,2 0 126,0 25-40,19-10-5,12-14 123,18-12 23,8-12 22,4-9 67,-4-16-100,-4-9 61,-6-17-168,-7-8-270,-7-6 337,-6 1-123,-5 8 494,-5 13-639,-4 17-23,-1 11 112,-3 23 0,-3 11 11,-1 20-101,2-9 1,2 1-40,6 19 98,1-23 0,4-2 207,17 0-176,7-13 5,3-11-5,-1-9 67,-1-15-61,-1-11-6,-1-15 0,-1-9-311,-1-7 334,0-5-18,-3 2 63,-3 5 60,-5 13-128,-5 12 0,-6 13-44,-1 8-29,-1 5 6,2 5-107,4 7-204,4 6-2893,1 8 3271,2 4 0,-10-12 0,-1-1 0</inkml:trace>
  <inkml:trace contextRef="#ctx0" brushRef="#br0" timeOffset="81814">28408 8064 22811,'-18'47'161,"-1"-1"0,1 1 1,1 3-1,2 0 1,3 0-118,4-4 1,2 0 0,2-1-722,0 0 0,1 0 1,2-1 701,-2 12 0,4-3-25,2-13 0,3-3-59,11 21-193,11-16 151,7-4-565,4-11-164,1-12-83,1-13 191,-1-18 397,1-11 325,-2-17 703,-2-8-459,-20 24 0,0-1 624,12-29 78,-4 6-201,-8 10 180,-6 16-819,-6 13 151,-4 31-257,-1 9 51,0 25-51,0-4 33,3-2-33,6-6 368,9-9-368,6-12 17,5-10-12,3-9-5,4-13 95,4-10-27,5-15-213,-20 15 0,0 0 220,1-2 1,0-1-17,2 0 0,-1 1 11,-1 2 0,1 2-37,20-12-33,-7 17 0,-10 15-33,-8 23 27,-11 15 1,-4 19-320,-6 7-1225,-7 0-427,-8-3-1810,-18-8-3764,-8-12 7551,-10-13 0,23-13 0,6-8 0</inkml:trace>
  <inkml:trace contextRef="#ctx0" brushRef="#br0" timeOffset="81964">29212 8079 13116,'-33'-14'0,"-1"0"0,-19-9 0</inkml:trace>
  <inkml:trace contextRef="#ctx0" brushRef="#br0" timeOffset="82124">28223 8307 18061,'46'0'406,"-1"0"1,1 0 0,5 0 0,0 0 0,1 0-407,1 0 0,1 0 0,0 0-1169,1-1 1,0 1-1,0-1 685,-5-1 1,-2 1-1,0-3-625,18-5 0,-5-3-597,-13 0 1,-2-1 1705,1-7 0,-5 1 0,0 0 0,-10 2 0</inkml:trace>
  <inkml:trace contextRef="#ctx0" brushRef="#br0" timeOffset="82298">29627 7990 22968,'-1'37'409,"1"0"0,0 7 0,0 4-348,-3 10 1,0 4-877,1-18 1,2 1 0,0 0 814,1 21 0,2-2-84,0-8 0,1-4-202,0-11 0,1-4-1265,7 23-2104,-4-15-2025,0-3 5680,-5-12 0,-1-13 0,-2-11 0</inkml:trace>
  <inkml:trace contextRef="#ctx0" brushRef="#br0" timeOffset="82614">29428 8534 22582,'46'-19'13,"0"0"0,-1 1 0,0 4-5,-11 8 1,0 2-769,1-2 0,0-1 779,-1 1 1,-1-2-8,30-10 230,-9-4-203,-6-3-39,-10 0 309,-8 4-314,-10 8-74,-9 5 79,-5 10 843,-5 15-838,-2 14 51,-3 17-50,1 12-143,-1 4 193,2 2-56,9-6-5,7-7-225,11-11-868,6-12-1759,10-14-1685,-2-11 4542,2-17 0,-20 6 0,-6-6 0</inkml:trace>
  <inkml:trace contextRef="#ctx0" brushRef="#br0" timeOffset="82769">30099 7997 13138,'36'20'0,"0"1"0,21 11 0</inkml:trace>
  <inkml:trace contextRef="#ctx0" brushRef="#br0" timeOffset="83081">30736 8311 20436,'-58'-14'270,"1"1"1,2 5 0,5 10-176,18 12 1,4 7-841,0 4 1,3 3 805,3 3 1,4 3 75,5 0 1,4 0 32,1 2 1,5-1-34,9-2 1,5-1 41,19 24-176,-6-33 0,4-2 56,2-3 0,2-4-59,1-2 0,2-3 0,0-2 0,-1-3-23,0 0 1,-1-2-539,30-1-861,-9-3-2616,-1-8-4913,-10-1 9033,-1-6 0,-21 8 0,-6 2 0</inkml:trace>
  <inkml:trace contextRef="#ctx0" brushRef="#br0" timeOffset="83219">31193 8848 12763,'0'0'0</inkml:trace>
  <inkml:trace contextRef="#ctx0" brushRef="#br0" timeOffset="85931">2625 10662 23909,'-56'-21'56,"-3"-8"-56,31 10 0,0-3-1244,-7-8 1,-1-5 1268,-5-7 1,-1-6-28,11 9 0,-1-2 0,1-2 4,-1-1 0,0-2 0,2-1-2,3 1 0,0 0 0,2 0 0,-5-11 0,5 3 226,9 12 1,4 3-266,1-20-141,18 15 325,13 5-302,17 11-140,15 11-246,7 13 100,-1 22-117,-9 13 224,-16 22-181,-22-16 1,-6 2 457,-13 9 0,-9 4-143,0-10 1,-4 2-1,-4 0 202,-8 5 0,-5 0 0,-2 0 0,-2 1 0,-3 0 0,0-2 61,2-3 1,-1-2 0,3-2-137,6-9 0,2-2 0,2-2 209,-6 6 1,3-4 100,-12 12-179,14-7 11,12-4 28,14-9 281,40-8-284,0-12 1,7-5-273,0-3 0,4-3 0,3-1 202,7-2 1,3-1-1,1-2-14,-11 1 1,0-1-1,0 0 1,0 0 4,12-5 0,-1 0 0,-1 1 2,-8 1 0,-1 1 0,-3 0 10,9-3 0,-5 1-22,-14 4 0,-4 2 109,16-9 1443,-13 5-1510,-9 4 630,-11 6-1285,-7 3-1407,-10 12-3248,-7 7 5265,-4 10 0,3-8 0,2-4 0</inkml:trace>
  <inkml:trace contextRef="#ctx0" brushRef="#br0" timeOffset="87131">4899 10392 22492,'-13'52'57,"0"1"0,0-1 0,1-1 1,-1-1-1,1-3-52,-2 2 1,2-2-644,-2 2 0,1-1 638,2-8 0,0-1 22,1-3 1,1-3 467,-5 14 82,8-19 511,3-17-489,3-20-465,7-17 5,4-26-112,-1 17 1,1-2-359,0-6 0,1-2 366,0-3 1,0 0-31,-1-2 0,0 0-277,-1 2 1,0 1 273,-1 5 0,0 2-8,4-23-56,-1 24-90,-3 19 90,3 29 33,4 23-10,8 26 18,-9-20 1,1 2-572,4 4 1,1 2 498,3 0 0,1 0 64,2 0 1,1-1 269,2-4 0,1-2-236,-2-4 0,1-2 6,-2-7 0,0-4-6,22 8 675,-9-16-411,-5-19-164,-7-18 35,-4-19-29,-3-19-382,-11 24 1,-2-1 325,1-4 1,-2-2-51,0-1 0,-1-2 0,-1 0 0,0 0 0,-2 3 0,0 1-71,-1 6 1,-1 1-266,2-18 397,-3 24-2951,0 18-174,1 41 3064,-1 4 0,1 2 0,1 11 0,0 12 0</inkml:trace>
  <inkml:trace contextRef="#ctx0" brushRef="#br0" timeOffset="87371">6230 10053 22291,'-25'44'119,"0"0"0,0 1 0,1-1 0,0 0 1,0 1-1,2 0 0,3 0-91,1 10 0,4 1 0,1-2-1226,0-2 0,2-1 0,2-2 1192,-1 16 1,3-4-163,2-12 0,5-4-180,5-9 0,5-3-1179,11-1 1,5-3-670,3-3 1,5-3 2195,12 0 0,-1-3 0,4 2 0,-9-9 0</inkml:trace>
  <inkml:trace contextRef="#ctx0" brushRef="#br0" timeOffset="87698">6771 10421 20649,'-41'44'390,"0"0"0,3-1 0,8-1-387,20-7 0,4 0-236,1-1 1,2 1 240,1 0 1,3-2 41,10 28-44,8-12 128,12-12 41,9-17-40,3-10 50,4-18 39,-3-12 145,-1-18-886,-7-16 640,-21 23 0,-2-2 14,-3-4 1,-1-1-301,-4-3 0,-2 0 241,1 0 0,-4-1-78,-4 2 0,-3 1-28,-1 4 0,-3 4 28,-27-13-750,-8 21-505,-10 42-812,24 10 1,2 9-404,-1 7 0,2 4 2470,9-8 0,2 2 0,2-4 0,0-4 0,3-4 0,-4 20 0</inkml:trace>
  <inkml:trace contextRef="#ctx0" brushRef="#br0" timeOffset="87965">7538 10724 22834,'-22'45'677,"-1"2"-593,1 1-709,-5 7 535,12-25 1,0 0-438,-1 2 1,-1 0-1062,-3 3 0,1 0-695,1-2 1,-1-1 2322,0 0 1,2-3 0,-2 3 0,6-13 0</inkml:trace>
  <inkml:trace contextRef="#ctx0" brushRef="#br0" timeOffset="88199">8144 10388 23769,'-15'54'16,"1"1"1,1-1 0,0-3-361,2-10 0,1-2-1061,1 0 0,1 1-864,1-1 1,2-2-7331,-1 26 9599,5-16 0,1-22 0,0-15 0</inkml:trace>
  <inkml:trace contextRef="#ctx0" brushRef="#br0" timeOffset="88437">8571 10180 22582,'33'51'332,"-1"-1"0,0 0 1,-2-1-308,-7-8 0,-2-1-685,0 3 1,-1 1 681,-4 0 1,-2 0-23,-4 1 0,-3 0 0,-5 0 0,-4-2-124,-8 0 1,-5-1-182,-4 0 0,-5-2-569,-16 3 0,-4-3-3125,0-1 0,-2-3 3999,-8 0 0,3-4 0,-5 5 0,15-16 0</inkml:trace>
  <inkml:trace contextRef="#ctx0" brushRef="#br0" timeOffset="88834">9672 10728 23808,'-8'44'-185,"-1"0"0,1 0 1,-3 18-1,5-6-45,11-20 1,4-4-163,13 24 229,15-17 112,6-19 102,7-13 179,4-26-1559,2-12 1550,-27 6 1,-1-3 21,1-3 1,-1-1-121,-1-1 1,-1 0 55,0 1 0,0 1 0,-3 4 0,0 2-173,19-12 466,-5 18-472,-4 16 0,-2 23-50,-4 15-34,-4 19 12,-6 7-186,-8 5-470,-5-3-161,-17-6-2495,-21-13 3384,-4-26 0,-2-5 0,-5 1 0,-12-7 0</inkml:trace>
  <inkml:trace contextRef="#ctx0" brushRef="#br0" timeOffset="88997">9570 10345 19748,'32'12'-2112,"1"-1"0,6 4 0,-14-8 1</inkml:trace>
  <inkml:trace contextRef="#ctx0" brushRef="#br0" timeOffset="90081">11800 10000 22985,'-13'54'93,"0"1"1,0-1-1,0 1 1,1-4 0,0 0-1,1-1 1,2-2-92,-1 2 0,2-2 0,1-2-540,-1 11 0,2-4 538,2-11 0,2-4-420,13 21 107,11-9 100,20-9 115,15-18 81,-23-17 0,2-6 34,1-11 0,1-6-3,1-4 0,-2-6 33,-1-8 1,-2-6-344,-1-7 1,-3-3 421,-4-1 0,-3-2-79,-4-5 1,-2-1 36,-4 3 0,-3 1 101,-4 7 0,-2 2-280,-1 4 1,-1 4 94,-2-10 454,-3 21-454,-4 40 106,-1 42-103,3-13 0,1 4-248,0 9 0,2 2 245,1-2 0,0-2-3,1-5 1,1-2 2,3-2 0,1-1-40,2-5 1,1-1 396,2-1 1,2-2-414,10 23-6,0-17 611,-3-17-487,-2-13-57,1-13-10,1-13 884,2-13-946,3-10 61,3-2-78,0 5 205,2 10-160,-2 13 39,2 10 17,0 19-12,2 10 6,4 15 40,6 4-938,8-2 921,-21-22 0,2-3-4,2-2 1,1-4-166,1-2 1,0-4 241,33 1 21,-8-14 29,-11-11 0,-12-13-79,-11-12-5,-10-7-11,-8-6-319,-4-3 218,-10 0 33,-5 7-78,-10 13 870,-6 19-786,-4 14 331,-3 29-275,2 17-53,19-10 0,3 4-412,2 2 0,4 2 428,4 1 1,5 1-20,6-1 0,5-1-170,5-2 0,4-2-26,6-2 0,3-5-98,2-3 0,1-5-387,-2-5 1,0-5-2703,24-11-1714,-16-22 5097,-22-19 0,-10 16 0,-10 2 0</inkml:trace>
  <inkml:trace contextRef="#ctx0" brushRef="#br0" timeOffset="90255">12147 10247 23136,'60'23'266,"0"0"1,-1 0 0,1-2-1,1-1 1,-1-3-267,-7-6 0,0-3 0,-1-1-946,-5 0 1,0-2 0,-1-1-993,14 0 0,-4-1-1818,-14-1 0,-3-2 3912,25-3 0,-33 2 0,-11-3 1</inkml:trace>
  <inkml:trace contextRef="#ctx0" brushRef="#br0" timeOffset="92365">15389 10780 20190,'8'-47'905,"0"0"1,0 4 0,-5 5-397,-15 3-195,-11 6-157,-15 10-90,-12 9-1272,-9 13 1205,27 5 0,0 3 2,-2 6 1,1 3 14,2 4 0,3 3-17,2 3 0,4 1-25,6 0 0,4 0-138,-3 28 247,27-9-84,17-14 0,22-17 45,15-12-95,-29-14 1,-1-4 99,1-3 1,-1-4 80,-1-7 1,-3-4-407,-1-4 0,-4-3 359,-2-6 0,-3-4 11,-3-7 1,-4-3-193,-1-2 1,-4-2 146,-3-1 1,-2 1 8,-2 8 0,-1 3-79,-1 11 0,-1 5 20,-4-14 222,-4 29-222,-5 24-50,-5 44-34,10-7 0,3 5-111,-1 14 1,2 3 111,2-20 1,1 1 0,2-2-67,4 15 1,3-4 33,0-11 1,4-3 4,5-8 1,4-4 812,24 18-737,-6-24 1,2-4 72,19 4 25,-20-16 1,-1-8 119,5-21 85,-7-16-112,-7-11-1,-8-5-16,-5 0-140,-6 6 45,-3 9 1068,-5 14-1332,0 12 180,-2 16 34,1 18 68,2 13-175,5 15-208,4 3 18,7-3 100,7-7 85,5-14 117,6-13 67,2-11 51,6-19 145,1-10-623,-21 6 0,0-4 449,1 0 1,1-1 22,0-1 0,1 1-150,-1 1 1,1 1 199,25-14-162,-3 13 6,-7 12-40,-6 17 17,-8 14-22,-7 16-129,-10 13-437,-6 6-492,-15 3-2270,-13-5 1566,-4-28 0,-6-3-2037,-2-3 0,-3-4 3838,-10-4 0,1-3 0,-4 1 0,10-8 0</inkml:trace>
  <inkml:trace contextRef="#ctx0" brushRef="#br0" timeOffset="92515">15977 10040 22823,'58'-10'-1415,"0"-1"1,-2 3 0,-7 6-1,-13 18 1,-7-3 0</inkml:trace>
  <inkml:trace contextRef="#ctx0" brushRef="#br0" timeOffset="93030">17022 9893 24430,'11'48'95,"0"0"0,0 0 0,0-1 0,-1 1 1,-1-2-94,0 18 1,-2-1-907,-1-4 0,0-1 775,-1-8 1,-1-2-23,-1-4-1,-1-1-182,0-6 0,1-1 20,1 29 652,1-12-422,1-20 84,5-17 84,7-12 802,9-19-785,11-12 27,7-18-10,-19 18 0,1-1-46,-2-2 1,0-1-6,0 1 1,-2 1-162,17-24 190,-10 13-96,-11 16-68,-10 13 12,-5 44 56,-4 2-118,0-1 1,0 2-135,5 22-67,5-1 17,9-8 167,6-12 622,3-13-392,16-15 373,-8-18-295,9-13-89,-11-9-5,1-5 122,-2 4-61,-4 6-89,-7 9-18,-5 8-22,-6 10 113,-3 15-108,-1 10-16,3 14-442,2 3-902,7 1-2145,13-7-1340,4-8 4829,9-15 0,-21-6 0,-6-8 0</inkml:trace>
  <inkml:trace contextRef="#ctx0" brushRef="#br0" timeOffset="93166">18239 10160 22643,'-46'-23'-1178,"-1"1"0,2 1 0,5 7 0,13 14 0,5 2 0</inkml:trace>
  <inkml:trace contextRef="#ctx0" brushRef="#br0" timeOffset="93314">16797 10220 21903,'56'0'-199,"0"0"1,0 0 0,0 0-1,1 0 1,1-1 0,0 1 0,-3-2-1337,11 1 0,-3-1 1,-1 0 1116,0-2 1,-2 0 0,-5 1-1,-5-1 1,-7 1 0,16-4-1</inkml:trace>
  <inkml:trace contextRef="#ctx0" brushRef="#br0" timeOffset="94880">18404 9759 23506,'-20'53'145,"1"0"1,-1 0-1,2 3 1,1 0 0,4-2-115,6-7 1,3-1 0,1-1-1057,0 1 0,0-1 1,1-1 940,0 12 0,1-3-98,1-14 0,0-3 527,0 17-1538,6-5 1620,1-22-427,6 0 84,2-32 186,5-14 111,7-17 44,5-11 208,-13 20 1,0 0-259,22-25-162,1 6-66,-1 12-141,0 17-1,-1 9-10,-3 26-62,-1 10-12,-5 22-647,-9 9 194,-10 3-117,-7-1-24,-21-4 247,-8-7 247,-22-11 662,-7-10-483,0-14 151,6-7 207,13-16 134,17-8-123,15-17-161,25-10-152,-4 18 0,5 0-365,8-3 0,4 2 331,4-1 1,2 2 2,2 1 0,0 2 11,-3 5 1,0 2 44,-4 5 0,-2 2 456,20 1-425,-18 20 285,-17 9-352,-10 18-45,-8 7-117,-8 3-432,-5 15 213,3-22 614,-1 2-339,13-31 61,10-7 33,9-12 197,13-10-40,3-8 51,3-9 56,-2-1-45,-3 5-11,-6 4-163,-5 12-39,-4 5-33,-4 9-6,0 12-6,2 9-262,0 10-164,6 5-27,2-2 22,6-4-11,4-9 280,2-10 106,1-7 62,0-14 67,-1-9 68,-4-16 100,-2-13-632,-4-10 514,-15 20 1,-1-3-728,-1-10 0,-1-1 766,-1-6 1,0-1 67,-2-5 0,-1 1-373,-2 5 1,0 3 349,-3 9 1,0 4 218,0-24-420,-3 27 34,0 17 395,-1 32-423,-4 42 11,3-6 0,-1 6 266,0 11 1,1 4-284,0-22 0,1 1 0,1-1-3,-1 15 1,1-3-21,-1-12 1,2-4-213,4 24 562,2-15-573,7-3 240,4-8-5,3-12 11,5-15 78,3-11-72,4-17 935,3-8-863,3-14-72,-2-4 89,-1-1-50,-5 3 153,-7 9-198,-7 10-117,-8 11 111,-5 13 6,-3 12-89,-1 12-29,2 10-403,3 3-184,5-2-7,6-6-207,24-6 908,-5-14 11,17-7 34,-11-18 190,1-7-28,0-9 179,0-3-66,-2-1 60,-2 0-44,-5 3-123,-5 8-102,-7 9-100,-7 6 0,-8 13 84,-3 11-84,-3 12-39,0 9-196,1 1-252,4-1-180,13-1 734,26-27 45,-15-8-112,9-27-6,-34-6-111,-8-1-29,-6-3 146,-6 0-95,-5 0 95,3 4 106,6 3 79,5 4 208,9 2-80,12 3-55,10 3 44,14 0-212,6 6 39,5 4-129,-1 3 50,-1 10-111,-6 10 38,-7 14-156,-9 12-45,-11 7-775,-8 5 186,-4 2-307,-10-4-59,-1-5 714,-9-11 465,3-9 241,3-14 834,6-7-291,3-11-34,8-11 185,9-11-532,12-13-98,5 5 0,3-1-224,-7 9 1,1 0-118,12-8 0,-1 3 36,14 0 0,-6 13-6,-10 9-112,-11 19-100,-10 8-404,-9 17-789,-5 3-1535,-4 9-1243,-3-6 4189,-3-2 0,2-19 0,1-8 0</inkml:trace>
  <inkml:trace contextRef="#ctx0" brushRef="#br0" timeOffset="95064">20431 10011 20554,'46'3'-191,"1"0"1,-1 0 0,4 0-1,1 1 1,-2 1-1648,-4 2 1,-1 1 0,0 0 1651,1-2 1,1 0-1,-5 0 1,-3 0-1,-4-1 1,13 0-1</inkml:trace>
  <inkml:trace contextRef="#ctx0" brushRef="#br0" timeOffset="95216">22987 10947 12825,'0'0'0</inkml:trace>
  <inkml:trace contextRef="#ctx0" brushRef="#br0" timeOffset="98154">2680 12397 22459,'-14'63'191,"0"0"1,6-18 0,1 1 0,2 1-159,4 4 1,3 0 0,0 1-765,-1 6 0,0 1 1,0-5 713,0 2 0,0-4-196,-1 4 1,0-7-169,0-4-1574,1-4 513,-1-19-7211,-1-63 8653,-6-16 0,3-8 0,-3 20 0</inkml:trace>
  <inkml:trace contextRef="#ctx0" brushRef="#br0" timeOffset="98272">2520 12720 10382,'-11'-45'2228,"0"0"0,0 0 0,-3-15 0,4 7-1035,7 4-482,15 5-302,19-2-1335,1 23 0,6 2 926,15-1 0,5 3-464,-15 6 1,3 3-1,0 0 249,1 1 1,2 2-1,-2 1-762,20-1 0,-4 3-1247,-15 2 0,-3 2 2360,-8 2 0,-5 2 1,-4 1-1,-13 1 0</inkml:trace>
  <inkml:trace contextRef="#ctx0" brushRef="#br0" timeOffset="98438">2422 12863 18924,'57'1'-86,"0"0"0,1 0 0,-1-3-858,-4-2 1,0-2-3973,1 0 1,-1-2 4595,5-1 0,-4 0 1,5-1-1,-19 3 0</inkml:trace>
  <inkml:trace contextRef="#ctx0" brushRef="#br0" timeOffset="98858">3032 12814 18784,'-15'58'200,"-1"0"0,1-5 0,6-4-32,17 3-68,4-8 96,10-9 73,4-11-11,-1-11 251,1-8 57,-1-11-40,-2-10 113,-2-14-135,-4-12-145,-3-8-57,-3-3-55,-2-1-57,0 5-140,-1 7-50,4 12-33,1 11-40,9 11 73,7 8-34,9 15 34,9 13-56,-21-7 0,0 3-530,0 2 0,-1 2 294,0 2 1,-1 0 42,-3 0 0,-1 1-269,11 25 220,-10-6 169,-10-13 129,-6-11 673,-4-14-382,-1-10-67,0-19 619,2-16-843,10-23-272,-3 20 1,3-2-735,5-3 0,4-1-974,7-5 0,6-1 1980,-3 10 0,3 0 0,-3 3 0,-3 4 0,0 2 0,3 0 0,1 0 0</inkml:trace>
  <inkml:trace contextRef="#ctx0" brushRef="#br0" timeOffset="99686">5722 12486 21607,'-43'27'125,"0"0"0,3-3 0,2-5-8,-4-9 19,1-6 54,6-5 28,6-13-16,8-7 56,8-14-40,6-6-33,4-2-56,11 1-124,5 5 68,12 10-73,4 12-84,4 8 84,1 20-67,-1 15 67,-3 26-555,-18-19 1,-3 3 481,-1 9 1,-4 1 38,0 2 1,-4 2 5,-5 4 0,-5 0-54,0-2 1,-4-1-3,-6-3 0,-4-2 48,-1-1 0,-3-3-294,-1-6 0,-2-3 330,0-2 0,-1-4 16,1-7 1,-1-3 123,-28 2 72,5-12 40,7-24-101,9-9-22,11-19-11,12-6-40,9-2 887,18 6-971,13 8-61,19 15 44,15 10 177,8 17-168,-30 3 0,0 3-238,2 4 0,0 3-188,0 3 1,-1 2-515,0 0 1,0 1-708,3-1 0,-1 0-1711,-4-1 0,1-3 3372,-1-2 0,-2-2 0,3 1 0,-12-8 0</inkml:trace>
  <inkml:trace contextRef="#ctx0" brushRef="#br0" timeOffset="101124">6379 12379 24245,'-9'53'97,"0"-1"0,1 1 0,-1 0-94,1 8 0,0-1-695,3-5 1,1-2 587,0-7 1,3-2-32,6-4 1,3-1 33,2-6 0,4-2-136,8-2 0,5-4 69,7-4 0,4-5-56,3-4 0,3-5-250,6-3 1,0-6 372,1-5 0,-1-4 101,-3-2 0,-2-4 59,2-6 0,-4-4 170,-6 0 1,-2-3-196,-3-1 1,-4-3 209,-6 3 0,-5-1 187,3-28-213,-12 10 390,-18 14-608,-10 17 372,-14 12-327,-10 26-45,-4 14-150,23-7 1,3 5 149,0 1 0,2 2-135,3 1 1,2 2 186,4-4 1,3 0-389,-2 26 151,17-15 118,10-15 67,15-15 61,5-11 107,4-19-33,-3-8 122,-4-18-89,-5-3 17,-8 1-17,-5 4 1010,-8 10-1178,-2 12-96,-5 16 62,0 17 34,-1 17-6,0 11-145,1 4-134,6-2 49,5-7 102,9-9 134,2-12 34,6-9-29,1-10 23,5-13 67,1-9-89,3-14 89,-1-5-390,0 0 418,-6 1 123,-4 9-134,-9 9-190,-8 13 78,-6 21 90,-5 14-34,-3 18-56,0 5-84,0 3-168,4-7 123,12-8 463,7-12-468,17-12 72,8-8-22,6-16-273,6-10 340,-28 4 0,0-2 14,1-3 0,-2-1 0,1-4 1,-2-1-276,0-2 1,-3-2 277,-1-3 0,-2-1 22,-1-1 1,-3-1 30,-3-2 0,-2 0 14,-4 0 0,-1 0 34,-2 2 0,-2 1-132,-2 2 0,0 1 227,-1-19-196,-4 16-45,-2 21 45,-7 18 321,-1 26-293,1 16 0,1 6-11,3-5 0,0 2-531,-1 20 1,2 1 493,4-17 1,2-2-132,1-1 0,2-2-33,3-4 1,4-2-169,14 24-68,17-17 28,12-18 61,7-13 157,6-12 118,0-15 56,-5-9 123,-5-16 169,-11-7-79,-10-7 5,-12-2-95,-11-1 96,-6 7-124,-10 10-89,-7 17-12,-8 11-22,-7 29 28,-1 15-6,4 24-241,16-25 0,2 2 118,0 0 0,4 0-39,6-1 0,4-1-404,21 22-330,22-13 269,-16-28 1,4-4 464,4-2 1,2-4-194,5-6 0,0-4 134,3-2 0,-1-4 227,1-6 0,-1-3-479,-2-2 1,-2-2 755,-3-2 1,-3-2 209,-5 1 1,-3-1-36,-6 1 1,-3-1 398,7-22-17,-17 7-17,-13 14-632,-18 13-90,-13 16-22,-16 23 22,-8 17-41,26-10 1,1 2-55,1 2 0,2 1 0,2 0 0,3-1-177,4-1 1,4-2 1088,-3 17-1096,19-15 320,17-16-141,17-21 10,16-22-592,-24 5 0,0-4 587,1-7 0,-1-4 2,-1-3 1,-2-3-69,-2-3 1,-1-2 143,-3-1 0,-3-2-19,-2 1 0,-2 0 84,-4 2 0,-2 2-119,-4 4 1,-1 3 177,0-20-202,-6 27 0,-8 35 123,-6 49-87,4-6 1,0 6-102,4-8 1,2 3 0,0 1 95,1 1 1,1 1 0,1 0-59,3 5 1,1-1 0,1-3-229,3-1 1,3-3-536,2 2 0,7-7-2192,30-11 2982,-6-18 0,0-2 0,6-1 0,10-5 0</inkml:trace>
  <inkml:trace contextRef="#ctx0" brushRef="#br0" timeOffset="101328">8259 11874 14085,'0'0'0</inkml:trace>
  <inkml:trace contextRef="#ctx0" brushRef="#br0" timeOffset="101536">6588 12420 22391,'61'-2'-958,"0"1"0,-12-2 0,2 1 1,0-1-1103,0 0 1,0-1 0,1 0 1790,7 0 0,0-2 0,-5 2 0,-4 0 0,-6 0 0,-9 2 1,-1-1-1</inkml:trace>
  <inkml:trace contextRef="#ctx0" brushRef="#br0" timeOffset="101838">10862 12036 22043,'-21'59'371,"1"1"0,-1-1 0,1 0 0,2 0 0,2-2-336,5-10 1,3-2-1,1 0-910,-3 18 0,2-1 872,2-12 0,2-2-134,2-9 0,0-1-1129,1 25-1448,-1-2-1112,-5 0-4413,-3-10 8331,-8-12 0,9-20 1,0-11-1</inkml:trace>
  <inkml:trace contextRef="#ctx0" brushRef="#br0" timeOffset="102719">10251 12740 22811,'62'-19'-424,"-1"-1"0,0 1 0,-1 4-1111,-14 8 1,0 3-753,1-2 1,1 1 639,-3-1 0,0 1 140,-4 0 1,-1 1 1206,23-4 300,-16 1 2605,-21 2-661,-14 3-140,-12 1 27,-9 3 292,-5 7-672,-4 6-203,2 7-671,6 5-252,4-1-152,4-1 113,6-4-118,7-6 6,8-7-56,5-4-118,3-12 0,-3-7-74,-4-13-94,-9-9 62,-5-4-129,-6-3 84,-9 4 72,-4 7-44,-11 12 123,-2 10 67,-3 20-56,0 14 68,3 19-79,6 10 5,9 6-5,7 0 0,17-5 146,11-10-6,17-10 106,11-15 102,6-8-767,4-12 867,2-12-247,-30 3 1,0-2-283,-1-5 1,1-1 208,0-2 1,1 0-62,-1 0 1,1 0-12,-2 1 0,0 2-54,-1 2 1,-1 3-3,25-2 0,-8 9-11,-9 23-56,-11 11 33,-10 21-83,-9 9-276,-8 5 208,-14 0-168,-8-5-16,-12-6-35,-4-10-56,1-9 760,7-13-692,9-9-942,11-8-90,10-17 360,15-10 219,11-21 355,-6 17 0,1-1 490,2-5 0,1-1 361,1-4 0,0-2-185,1-3 0,-1-1 420,0-2 0,-2 0 110,-1 0 0,-2 0-118,-2 4 0,-1 0 45,-4 7 0,-2 2 247,5-17-606,-8 23-196,-6 14 46,-3 31-57,-5 15 28,-2 31-416,1-25 0,0 1 231,1 6 1,0 1-32,1 0 1,1 0 61,0-1 0,2 0-93,0-4 1,0-2-56,1 25 207,0-16 101,0-19 560,0-15-292,5-15 1151,5-16-1386,9-13 524,10-13-751,-1 10 1,3 1-286,-6 9 0,2 3-884,14-4 1,1 6-4374,19 11 5635,5 19 0,-33-7 0,-9 6 0</inkml:trace>
  <inkml:trace contextRef="#ctx0" brushRef="#br0" timeOffset="102886">12807 13273 22828,'-9'45'457,"-1"0"1,0-2-1,-4-5-490,-17 6-1216,3-18 1,-4-1-1192,-1 0 1,-2-1 2439,-10 3 0,1-2 0,-4 1 0,10-7 0</inkml:trace>
  <inkml:trace contextRef="#ctx0" brushRef="#br0" timeOffset="103490">14560 11782 22099,'1'49'299,"0"0"0,0 0 1,0 6-1,1 2 0,0 1-205,0-8 0,1 3 0,0 0 0,0-1-1078,0 3 0,0-1 1,1 1-1,-1-1 1034,0-1 1,0-1-1,0 1 1,0-2 1,1 15 0,0-1 1,0-1-53,1-5 0,0-1 0,0-2-58,0-3 0,0-2 0,-1-1-166,3 15 0,0-4-238,-3-12 0,0-5-938,0 18-687,-3-21 93,-5-22-1529,-14-26-1524,-6-26 5047,5 3 0,1-2 0,-1-6 0,3 1 0</inkml:trace>
  <inkml:trace contextRef="#ctx0" brushRef="#br0" timeOffset="103703">14511 12562 19188,'44'-48'1023,"0"-1"0,-1 5 0,1 8-894,-9 21 0,0 5-917,3 1 1,1 5 857,0 1 0,-1 5-48,0 4 1,-2 5 107,-2 3 1,-4 3-131,-3 6 0,-5 5-45,-5 1 0,-4 2 45,-3 3 0,-6 0 0,-9 1 0,-6 1 3,-3 0 0,-6-2-41,-9 0 1,-5-3 37,-4-1 0,-2-2-87,-3-4 1,0-1-259,2-3 1,0-4-621,8-5 1,1-2-2363,-14 2 3526,25-10 0,12-1 1,9 0-1</inkml:trace>
  <inkml:trace contextRef="#ctx0" brushRef="#br0" timeOffset="104581">15708 12707 23058,'41'-7'-83,"1"0"1,0 0 0,-1 2-879,2 3 1,0 2-3956,0-1 1,0 1 4640,5 0 0,-3 0 0,5 0 0,-16 0 0</inkml:trace>
  <inkml:trace contextRef="#ctx0" brushRef="#br0" timeOffset="104937">16568 12375 23467,'10'52'113,"0"-1"1,0-2 0,0-4-75,2 18-506,5-5 489,1-7-10,2-9 145,0-13-6,0-13 180,0-8-34,2-12-146,3-13-39,2-11 6,1-13-118,1-6-51,-1-5-184,-2 2-308,-2 3-301,-3 8-3038,4 18-4081,-2 8 7963,3 21 0,-12-6 0,-4 6 0</inkml:trace>
  <inkml:trace contextRef="#ctx0" brushRef="#br0" timeOffset="105921">17584 12682 20016,'-1'-42'937,"-1"0"1,-1 3-1,-5 9-668,-13 17-123,-12 6-74,-7 21-27,-3 8-45,0 19 0,5 8-168,9 3-11,12-3 106,9-6 73,12-11 95,11-11-22,11-10-6,10-8-16,5-14 10,2-5 12,-2-11 45,-5-1-73,-7 3-45,-8 7-62,-8 8-89,-3 6 117,-3 11-139,3 9-91,4 10-116,8 8 44,8 0 94,8-2 96,8-12 85,5-8 61,2-12 5,0-18-102,-4-15 212,-25 9 1,-3-5-285,-1-3 0,-1-3 250,-2-4 0,-3-2-376,0-3 0,-1-1 348,-3-3 0,-2-1 48,-2-1 0,-1 0-9,-2 2 1,-1 1 35,-1 4 1,-1 2-129,-2-21 79,-6 29-79,-8 31 0,-10 49-12,10-7 1,2 6-338,-2 12 0,2 4 349,3 3 0,2-2-45,2-6 0,2-4-28,2-8 1,3-3 88,4-8 1,2-2-163,10 25 57,16-6 89,6-11 56,6-15 84,3-14 112,1-22 50,0-12-140,-4-16 62,-4-10-39,-6-2-50,-6 4 33,-2 3-320,-11 22 817,-3 12-760,-7 31-23,-1 14-55,3 16-214,3 6-100,5-1-185,7-8 296,6-11 57,24-15 313,-12-18 6,17-19 0,-20-15 107,-2-11 78,-3-2 50,-3 2 1249,-6 7-1372,-4 11 130,-7 11-230,-4 27-12,-2 11-135,1 22 1,5 0 22,9-3 61,10-6 51,11-11 12,8-13-328,5-8 523,1-17-45,-3-9-11,-4-16 6,-6-10-118,-6-5 17,-9-3-56,-7 2-84,-10 4 28,-5 9-229,-6 12 285,-10 13 5,-5 18-5,-12 20 0,-1 18 0,4 18-130,15-29 0,2 2-168,1 0 1,5-1-767,15 0 0,7-3-840,-1-1 0,4-5 1778,17-2 1,1-4-1,4 2 1,-8-12-1</inkml:trace>
  <inkml:trace contextRef="#ctx0" brushRef="#br0" timeOffset="106088">20177 12607 22991,'64'-13'-3230,"0"1"0,-6 0 0,-4 4 3230,6 12 0,-27-3 0,-14 3 0</inkml:trace>
  <inkml:trace contextRef="#ctx0" brushRef="#br0" timeOffset="106246">20021 12957 21982,'48'-4'-269,"-1"1"0,-1 0 0,0-3-1257,-6-3 0,0-2-3390,-2 0 1,1-1 4758,2-2 1,-4 0 0,4-1 0,-13 3 0</inkml:trace>
  <inkml:trace contextRef="#ctx0" brushRef="#br0" timeOffset="107146">21726 12212 23086,'-44'49'73,"0"-6"-157,8-23-101,-4-4 140,-1-9 45,2-4 50,5-9 51,8-10-39,14-12 111,5-11 40,18-8-129,8-2-215,19 1 260,8 8-78,9 12 49,1 12-94,-1 16 22,-4 22 123,-8 16-148,-25-9 0,-2 4-192,-3 3 0,-3 2 189,-3 3 0,-2 0 0,-1 3 0,-3-1-25,-7 1 0,-3-2 19,-2 1 1,-4-2-40,-7 0 0,-6-3-681,-3-1 1,-3-3 657,-3-2 1,-3-3 28,-2-3 0,-1-3-196,1-4 1,0-4 234,2-4 0,1-3 28,-27 0 5,16-16 167,20-10-200,15-15-33,20-9 33,20-1 0,18 3 36,-14 24 0,3 3 34,4 4 0,1 2-28,2 3 0,1 2 0,2 8 0,1 4 8,0 0 1,1 3-81,0 7 1,0 2 29,0 2 0,1 0-219,-1 0 1,0 1-594,0-2 1,0-1-1128,3-5 1,0-2-1120,-4-4 0,0-2 3058,1-4 0,-3-2 0,3-1 0,-14-2 0</inkml:trace>
  <inkml:trace contextRef="#ctx0" brushRef="#br0" timeOffset="107574">22838 11981 22968,'-15'47'290,"1"0"0,-1 0 0,2-2 0,1 0 1,1-3-224,1 6 0,3-3-1162,0 1 0,2 0 1095,1-1 0,0-1-151,1-3 0,0-1 82,1-3 1,0-2-1343,-3 23-516,0-14 772,-3-20-452,-1-11-443,-2-21 594,0-16 521,1-18 285,4-18 648,3 25 0,2-2 344,1-6 0,2-2 271,4-10 0,2 0 92,2-4 1,1 0 145,5-2 1,1 0 33,0 7 1,0 4-164,-1 8 0,0 3-156,-1 6 1,2 2 308,15-15-282,0 11-324,2 13-135,-3 11 57,0 22-62,-3 17 11,-3 24 200,-15-17 1,-2 2-296,-2 5 0,-2 2-3,0 1 0,-3 1-42,-5 0 0,-4-1-42,-2-2 0,-4-2-93,-5-3 1,-7-3-516,-14 1 1,-5-4-3286,0-4 0,-2-2 3935,-13-1 0,2-4 0,-3 2 0,12-10 0</inkml:trace>
  <inkml:trace contextRef="#ctx0" brushRef="#br0" timeOffset="109256">22740 12228 19585,'-5'51'666,"0"0"1,0-1-1,2-3-428,3-13 0,2-1-5,-1 3 0,0 0-437,1 1 0,0 0 260,-1 1 0,0-1-26,0-1 1,-1 0-6,0-2 1,0 0-21,0 25 205,0-11-361,-1-12-437,0-11-527,0-13-2447,0-11 3562,5-14 0,-2 5 0,3-4 0</inkml:trace>
  <inkml:trace contextRef="#ctx0" brushRef="#br0" timeOffset="110895">25030 11693 21366,'8'-25'593,"-8"15"-306,-14 31 94,-17 30-1645,9-10 0,-4 6 1359,4-5 0,-1 3 0,-1 1-686,-2 9 0,-1 2 0,0 2 641,6-12 0,0 1 1,0 1-1,1 0-31,1-1 1,1 0 0,0 1 0,2-1 8,-3 12 0,2 1 0,2-2-28,4-3 0,2-1 0,2-2 92,2-4 0,0-2 1,3-1-93,3 16 0,3-3-167,1-10 1,3-3 110,3-8 0,3-3 28,2-5 0,3-2-56,22 22 714,5-5-652,-2-10 22,-5-14 140,-11-10 2321,-10-10-2461,-11-12 1103,-4-4-1506,-3-12-385,0-4-3559,-1-11-5484,0-1 9802,0-7 0,0 24 0,1 7 0</inkml:trace>
  <inkml:trace contextRef="#ctx0" brushRef="#br0" timeOffset="111464">25170 12061 22895,'46'-2'605,"7"4"-554,10 3-613,-26-3 1,1 1 567,2-2 0,0 0 22,0 0 0,-1-1-28,-4 0 0,-1 0 33,23 0 344,-18 0-371,-14 0 188,-14 0-233,-6 6 39,-12 8 123,-8 14-5,-15 14-102,10-15 1,-2 2 21,-4 2 1,-1 0-39,-2 3 0,-2 0 0,-1 1 0,-1-1 33,0-2 1,-1 0-9,2-1 1,1 0 10,1-5 0,0 0 31,4-2 1,1-2 83,-15 12-33,10-7-34,11-11-12,10-6 80,5-5-1,11-3 146,12 0-196,18 0-50,18 1 1,-19-1 1,1 0-53,4-1 0,2 1-28,2-1 0,1 1-45,-1-1 1,-1 0-113,-2 0 0,-1 0-135,-6 0 1,-1 0-432,20 1-1131,-19-1-2565,-17-1-2431,-10 0 6878,-8 0 0,0 0 0,0 0 0</inkml:trace>
  <inkml:trace contextRef="#ctx0" brushRef="#br0" timeOffset="113528">26264 11865 10702,'0'0'0</inkml:trace>
  <inkml:trace contextRef="#ctx0" brushRef="#br0" timeOffset="114001">26289 12056 22212,'17'49'879,"12"3"-823,-3-21 0,6 0-1908,9 4 0,5 0 1852,-9-9 0,3 1 0,1-1 24,3 0 0,2-1 1,0 0-39,-1-2 0,-1 0 0,0-2-31,12 4 1,-3-2 27,-13-6 0,-4-2-33,17 3 851,-20-5-801,-6-3 6,-13-1 128,-8 1 1900,-23 2-1916,-16 7 39,-25 9 9,22-10 1,-2 2-142,-4 2 1,-1 3-26,-3 1 0,0 2 0,1 2 0,0-1 8,2 1 0,1 1-8,3-2 0,3 1-50,2-2 0,2-1-110,5-3 0,2 0-898,-14 15-1603,19-10-1024,14-10 3685,20-10 0,-7-5 0,6-4 0</inkml:trace>
  <inkml:trace contextRef="#ctx0" brushRef="#br0" timeOffset="114392">27575 11811 24262,'2'-21'582,"0"10"-319,-2 28 29,-5 17-107,-3 28-912,1-19 0,-1 4 797,-1 13 0,0 4-414,4-17 1,-1 1 0,1 1 367,0 2 0,1 1 0,0-1-24,1-3 0,0-1 0,1-1-505,0 15 0,1-3 524,0-10 1,1-3-125,0-8 0,0-1 88,0-2 0,0-1-117,0 30-135,0 2-34,0-9 681,0-10-1045,0-16 1241,0-15-2585,-1-17-6560,1-16 8571,-1-17 0,1 12 0,0 1 0</inkml:trace>
  <inkml:trace contextRef="#ctx0" brushRef="#br0" timeOffset="114885">28025 12328 24491,'25'-26'191,"10"8"-186,22 27-8,-23-4 1,0 1-437,4-1 0,-1 0 430,2-1 1,-1 1-20,-2-1 0,-1-1 84,27 2-56,-15-2 263,-16-1-314,-15-1 124,-9 2-123,-13 2 50,-12 7 28,-17 9-23,-18 9-228,22-11 0,-3 1 242,-2 3 1,0 0-15,-2 2 1,0 0 5,1-1 0,2 1-5,2-2 0,1 1-6,-19 17 16,13-8 18,17-8 16,10-9 174,17-5-61,16-4-62,19-4-96,21-1 108,-24-2 0,1 0-88,4 0 1,2 0-26,0 0 0,1 0-20,-1 0 0,-1 0-89,-4 0 0,-2 0-188,26 0-296,-19 0-1177,-17 0-3059,-15 0-1119,-8 4 5948,-10 4 0,4-2 0,-4 0 0</inkml:trace>
  <inkml:trace contextRef="#ctx0" brushRef="#br0" timeOffset="115128">28900 12718 23887,'-48'4'244,"0"1"1,3 1-1,6 5-132,4 29-112,5 4 0,8 2-5,11-1-57,10-3-196,21-5-184,16-7-678,25-7-632,-25-16 1,3-2-243,9-3 0,3-3-2235,-3-4 0,-1-3 4229,7-3 0,-5-2 0,4-4 0,-15 1 0</inkml:trace>
  <inkml:trace contextRef="#ctx0" brushRef="#br0" timeOffset="115488">29466 11863 24514,'-1'36'338,"-1"1"0,0 2 0,-1 0-221,0 1 1,-1 0-751,-1 5 1,1 1 648,-1 2 1,0 0 19,0 3 1,0 0-15,0 0 1,0 0-6,0 1 0,1-1-6,-1 0 0,0 0-6,0-1 1,1 0-6,0-3 0,0 0 0,0-2 0,0-2 39,1-4 0,-1-1-106,-1 25-163,-1-14 251,2-13-368,0-14-129,2-9-135,1-7-265,1-8-5576,0-10 6452,0-10 0,0 7 0,0 1 0</inkml:trace>
  <inkml:trace contextRef="#ctx0" brushRef="#br0" timeOffset="115985">29771 11633 24749,'50'35'353,"-23"-14"0,-1 3-306,3 9 1,-1 5-1466,5 10 1,-1 6 1421,-7-9 0,-1 3 0,-1 1-766,1 8 1,-2 1-1,-1 2 762,-5-12 0,-2 1 0,0 1 0,-2 0-9,-2-1 1,-1 1 0,-1 0 0,-2 0-46,2 13 1,-2 0 0,-3-1 53,-4-2 0,-3-1 0,-1 0-51,-2-4 1,-1-1 0,-2-1-35,-2-4 1,-3-1 0,0-2-289,-10 16 0,-2-4 280,3-9 1,-2-5 64,0-9 0,0-2 14,1-3 0,-1-3 320,-2-2 1,0-2-268,-1 2 0,0-2 185,-25 15-28,8-9 2089,13-12-2173,14-9 1578,9-5-2189,7-7-395,11-21-6483,6-7 7405,13-22 1,-12 26 0,1 4-1</inkml:trace>
  <inkml:trace contextRef="#ctx0" brushRef="#br0" timeOffset="116140">30874 13540 6339,'0'0'0</inkml:trace>
  <inkml:trace contextRef="#ctx0" brushRef="#br0" timeOffset="117162">28058 13690 21455,'53'-7'-8,"-1"1"1,1 0 0,-1 1-511,-9 2 0,-1 2-887,2-1 1,-1 1-167,-5 1 0,-2-1-585,22 1-689,-26 1 1679,-18 5 1307,-36 1 627,-20 4 69,7-5 0,-4-1-424,-4 1 0,-1 0 306,-3 0 1,-1-1 95,3 2 0,1 0-84,5-2 0,2 1 629,-19 6 149,25-2-406,21 0-157,43-1-708,-2-3 1,7-1-1735,22 1 1,7-1 1495,-15 0 0,3-1 0,1 1-256,5-1 0,1 0 0,-1 0-998,-2 0 1,-2-1-1,-2-1-688,-8 0 1,-2 0 0,-3 0 1941,8-1 0,-7 0 0,-2-1 0,-20 0 0</inkml:trace>
  <inkml:trace contextRef="#ctx0" brushRef="#br0" timeOffset="119670">3545 14322 21853,'3'36'446,"0"1"1,-2 1-1,1 2-348,-1 3 0,0 0-788,-1 4 0,0 0 737,-2 2 1,-1 0-430,0 0 0,-2-1 382,-2-1 0,-2-1 0,1-3 0,-2-1 55,1-4 0,-1-1-340,-7 23-690,3-13-330,4-19-336,3-13-1103,3-14-780,3-21 1268,0-15-24,1-25 2582,0 23 1,0-1 498,0-6 0,0-2 246,0-1 1,0-2-88,0-2 1,0 1-153,0 0 1,0 1 538,0 3 1,0 0-556,0 6 1,0 1 110,0-24 71,6 13-435,7 13-276,15 9-50,14 3-211,-11 14 1,3 2-189,10-1 0,3 0 105,5 2 0,2 0-770,4 2 0,1 0-476,-5 2 0,-2 1-536,-5 1 1,-2 2-2128,-6 4 0,-2 1 3990,22 8 0,-28-2 0,-12-2 0</inkml:trace>
  <inkml:trace contextRef="#ctx0" brushRef="#br0" timeOffset="119836">3465 14806 20778,'48'-9'-1109,"1"1"0,0-1 0,-4 1 0,0 0 0,-1 1 924,14-4 0,-6 0 0,6 1 1,-14 2-1</inkml:trace>
  <inkml:trace contextRef="#ctx0" brushRef="#br0" timeOffset="120285">4102 14661 20140,'-23'45'302,"0"1"0,2-3 1,6-2-298,14 13-10,3-2-1,6-5-173,5-7 145,8-10 34,3-11 51,2-9 184,1-9 67,-1-14 208,1-9 0,1-17-135,-1-6 79,2-7-360,-1 1 175,1 2-67,0 5-135,0 9-67,2 11-23,0 12-49,0 6 66,0 17-22,-1 9-73,-2 18-117,-5 11-113,-6 6-169,-10 4 316,-3-2 72,-11-5 112,-3-8 39,-5-11 366,0-14 318,8-8-555,3-16 22,8-16-184,11-18-6,14-21-771,-8 24 1,4-1 386,5-3 1,4 0-416,12-3 1,4 2-1963,0 2 0,3 4 2761,-13 12 0,2 2 0,-4 2 0,-4 2 0,-4 2 0,18-3 0</inkml:trace>
  <inkml:trace contextRef="#ctx0" brushRef="#br0" timeOffset="120622">5726 14746 24895,'53'12'-55,"1"0"1,-6 2 0,-7 6-134,-21 9 1,-7 5-216,-1-1 0,-4 0-17,3 31-185,-11-3 95,-13-9 326,-5-10 333,-10-13-99,1-15 188,3-9 14,8-20-62,8-11-151,14-19-39,20-11-788,-1 23 1,6-1 341,14-4 1,6-1-1148,-10 10 1,3 0 0,2 0 111,1 0 1,2 1 0,-1-1 1480,0 2 0,0 0 0,-4 2 0,-3 3 0,-5 2 0,13-8 0</inkml:trace>
  <inkml:trace contextRef="#ctx0" brushRef="#br0" timeOffset="120986">6655 14206 24335,'-18'61'473,"10"-28"0,3 1-414,6 3 0,1 2-565,0 2 1,-1 2 508,-1 0 0,1 1-3,-1-1 0,0 1-90,-1-2 0,0 0-87,-2-3 1,-1-1 120,-1-4 1,-1 0-432,-9 23 146,-3-13 303,2-13-80,-2-14 118,1-9 79,2-16 510,5-12-337,5-15 135,4-12-113,15-6 45,8-2-415,-3 27 0,3 1 155,3 1 0,1 2-34,3 1 0,2 2-25,1 3 0,2 2-36,-1 2 0,1 3-513,31-3-739,-5 7-2129,-6 8-4481,-10 8 7898,-8 5 0,-19-4 0,-7-1 0</inkml:trace>
  <inkml:trace contextRef="#ctx0" brushRef="#br0" timeOffset="121151">7054 14928 23663,'62'-6'-1410,"1"-1"0,2 0 1,-3 1-2128,-21 2 0,-2 0 3537,5-2 0,-3 0 0,4 0 0,-15 0 0</inkml:trace>
  <inkml:trace contextRef="#ctx0" brushRef="#br0" timeOffset="121968">8242 13950 22789,'-21'47'199,"0"-1"1,0 0 0,0 1 0,-5 14 0,1 1-1,7-1-121,8-10 1,5 0 0,2-1-974,-2-3 0,2-1 1,1-2 933,-1 10 0,2-4-36,3-9 0,3-4 600,11 22-603,16-5 30,-10-28 1,3-3-31,4-1 0,3-4 28,3-4 0,2-4-177,3-2 0,0-4 154,1-7 1,1-5 39,-2-2 0,-1-5-220,-2-5 1,-1-4 193,-5-3 1,-2-3-20,-4-1 0,-3-1-6,-5 1 1,-3-2 1305,2-25-1351,-8 11-94,-11 17 309,-12 15-208,-10 21 44,-14 18-6,-4 18 267,20-14 1,2 2-282,1 1 1,2 0-26,1 1 0,4 1-134,-2 25 123,7-7 447,16-11-391,8-13 95,11-12-83,8-9 144,1-16-4,-1-9-52,-2-15 85,-5-11-50,-4-4-46,-6-3 457,-4 6-541,-6 9-5,-4 13-235,-3 12 179,-1 15-6,0 17 62,-2 16-89,1 14-96,-1 6-106,1-2 106,11-5-33,7-10 55,14-12 163,8-12 11,5-11 62,1-17 123,0-9-28,-3-17 17,-4-7 28,-6-4-575,-6 0 563,-5 4-111,-7 6 22,-5 13-112,-4 12-230,-4 8 225,-1 16 10,0 11 34,0 15-39,0 12-50,0 6 44,2-1-156,7-2 289,8-10-1034,12-10-1765,23-17-2290,4-18 4849,-20-5 0,-2-3 0,4-4 0,-11-2 0</inkml:trace>
  <inkml:trace contextRef="#ctx0" brushRef="#br0" timeOffset="122124">9262 14088 6473,'-33'23'0,"0"0"0,-19 14 0</inkml:trace>
  <inkml:trace contextRef="#ctx0" brushRef="#br0" timeOffset="122274">8208 14496 21719,'53'-4'-1639,"-1"-1"1,0 1-1,1-1 1,13 0 0,-1-1-1,-3 0 1061,-8 1 0,-2 0 1,-6 1-1,-2-1 1,-5 2-1,18-2 1</inkml:trace>
  <inkml:trace contextRef="#ctx0" brushRef="#br0" timeOffset="123151">9525 14933 23786,'54'-23'123,"-1"1"0,-2-2 0,-6-4-87,-20-3 1,-5-3-831,4-7 1,-3-3 810,-1-2 0,-2-2-1,0-6 1,-3 0 19,-4 3 1,-1 0 41,-4 6 1,-1 1 25,-2 4 0,-1 3-104,-2-14 225,-8 21-225,-8 21 28,-11 33-17,-12 28-493,18-10 1,2 6 481,-3 5 0,3 4 0,1 2 0,3 0-9,4-4 1,2-2 8,2-7 0,4-1-115,4-4 0,4-2 197,3-2 0,4-3-183,4 0 1,6-3 21,4-3 1,4-3-3,3-5 0,2-5 47,2-5 0,2-3 34,-1-3 0,0-4 3,-1-5 0,-1-5 109,-4-1 0,-3-3-23,-2-7 1,-3-3 0,12-29-12,-12-5-78,-14 1 210,-6 7-378,-10 15 112,-6 16 56,-10 14 1155,-7 24-1155,-2 14-39,5 20 3,8 8-350,8 2-29,21-1-218,17-9 271,-4-29 1,5-5-394,7-2 0,3-6 363,4-2 0,2-3 249,4-2 0,0-4 143,-1-6 0,0-3 67,-2-1 0,-2-4 241,-3-4 0,-3-4 8,-5-2 1,-4-1-12,-4-1 1,-4-2 366,6-26-179,-15 3-39,-9 10-365,-15 12 40,-8 15 89,-15 16-61,-9 20-45,-5 16-183,24-11 0,0 1 74,2 3 0,1 1-6,2-1 0,4 1-58,-8 27 61,12-9 590,15-12-489,17-14 134,44-21-201,-4-22-584,-15 0 1,-1-4 594,-11-5 0,-4-4-12,1-7 1,-3-4 47,-1-7 1,-3-5-82,-9 13 0,-1-2 0,-1-1 18,-2-2 1,-1-1 0,-2 0 14,-1 1 1,-2 0-1,0 2-27,0-13 0,-2 5-119,-2 14 1,0 3 134,-2-12 415,-4 25-504,-2 10 62,-5 15 5,-1 25 50,-2 19-50,8-8 0,1 4 512,-1 1 1,2 4-513,2 2 0,2 5 0,-1-4-348,0 4 1,1-1 123,3-5 0,1 2 0,2-5-314,1-3 1,4-3-917,8 2 1,5-2-3056,-2-6 0,3-4 4509,8-2 0,-1-4 0,1 1 0,-4-11 0</inkml:trace>
  <inkml:trace contextRef="#ctx0" brushRef="#br0" timeOffset="123386">11733 14122 24497,'-5'52'107,"0"0"1,1 1-1,-1 1 1,1 0 0,1 0-108,2-5 0,0 0 0,0-1-606,0-2 0,1-1 1,0-1 409,-1 8 0,1-2-266,-1-9 0,0-3-1389,-2 24-1599,-4 1-3513,-1-3 6963,-2-7 0,4-23 0,2-14 0</inkml:trace>
  <inkml:trace contextRef="#ctx0" brushRef="#br0" timeOffset="123552">11573 14839 23601,'17'-41'511,"0"-1"1,0 4-1,4 6-511,23 9 0,6 7-571,8 7-1053,2 5-1568,0 4-1440,-2 14 78,-8 2 4554,-9 14 0,-21-13 0,-8-5 0</inkml:trace>
  <inkml:trace contextRef="#ctx0" brushRef="#br0" timeOffset="124002">12105 14817 22235,'53'-14'184,"-4"-3"-184,-21-10-50,-6-2-68,-11-2 79,-5 1-28,-9 3 56,-8 4 11,-10 11 5,-11 5-5,-7 17 45,-5 11-39,1 17-279,4 12 273,10 3-50,12 1 44,9-5 12,16-7 83,12-12-16,17-11-67,15-11 95,7-9-476,6-12 461,-33 3 1,-1-2 73,2-4 0,-2-2-26,-1 0 0,0-2 0,-1 1 1,-1-1 56,25-18-113,-3 5 17,-4 12-95,-4 9-5,-5 10-1,-5 17 217,-6 12-216,-6 17-124,-7 8 11,-7 3 85,-4 0-74,-12-5 107,-7-8 0,-16-10-33,-8-11 200,-4-11-945,4-5-836,6-12-2032,16-16-2157,13-9 5803,21-15 0,-6 22 0,5 3 0</inkml:trace>
  <inkml:trace contextRef="#ctx0" brushRef="#br0" timeOffset="124302">12990 14144 24486,'-8'56'179,"0"0"0,1 1 0,2-1-159,3-6 0,3 0-825,-1 2 0,1-1 737,0-1 1,2 0-42,-1-4 0,1-2-82,0-5 1,-1-3 528,2 23-466,-3-19 392,-1-17-130,0-12 169,0-12-1,-2-14 963,1-10-1103,-1-15 24,11-7-102,8-5-84,16 2-278,9 5-109,9 11-526,6 15 45,-21 15 0,0 4-1852,-2 6 1,0 3 2719,4 3 0,-3 1 0,2 5 0,-10-2 0</inkml:trace>
  <inkml:trace contextRef="#ctx0" brushRef="#br0" timeOffset="124468">13691 15222 23422,'-9'49'-338,"-1"-1"0,0-2 0,-1-5-3858,-15 10-4177,-4-4 8202,-9 2 0,17-24 0,6-8 0</inkml:trace>
  <inkml:trace contextRef="#ctx0" brushRef="#br0" timeOffset="125322">15984 14169 24396,'5'62'126,"-1"0"0,0 1 1,1-1-1,-1-1 1,0 0-1,-1-2 1,-1-1-105,-1 7 1,-2-2-1,0-2-981,1-3 1,-1-1-1,1-2 946,0-6 0,0-1 0,0-3-63,0 13 1,0-3-74,0-12 1,0-3 661,1 20-995,1-18 96,1-16 537,-1-12-1787,-1-16-2027,-1-35 2285,0 4 0,0-5 101,0-18 1,0-6 994,0 14 0,0-2 0,0 0 263,1-4 1,1-1 0,1 1 148,-1 2 1,1 1 0,1 2 580,4-15 0,2 4 54,0 13 0,1 4 611,15-13-374,5 17 7,8 14-264,11 8-320,8 9-712,8 11 469,-32 4 0,0 3-59,-1 3 0,-2 4 362,-1 3 1,-2 2-396,16 27 128,-16 2 152,-14 1-84,-22-3-62,-17-3-224,-21-7-289,18-21 1,-3-4-670,-4-3 0,-1-3-4105,-30 3 5302,4-9 0,30-2 1,13 0-1</inkml:trace>
  <inkml:trace contextRef="#ctx0" brushRef="#br0" timeOffset="125488">16699 14759 23131,'45'-11'26,"0"0"1,1-1 0,2 1 0,1 0 0,0 1-871,-3 2 0,0 0 0,0 1-2433,0 0 0,-1 1 0,-1-2 3053,16-3 1,-5 0 0,4 0-1,-26 3 1</inkml:trace>
  <inkml:trace contextRef="#ctx0" brushRef="#br0" timeOffset="125868">17871 14307 24587,'-8'55'72,"-1"1"1,0-2 0,4-1-115,7-12 0,3 0-626,0-1 0,1-1 531,2-2 0,3-2 25,12 24 293,1-16-181,1-16 529,0-14-271,0-14-12,3-17-195,1-14-51,3-19-243,-15 21 1,0-2-13,-1-2 0,1-1-459,-1-1 0,1 1-1367,-2 1 0,0 1-7750,11-21 9518,-5 15 0,-11 20 0,-4 11 0</inkml:trace>
  <inkml:trace contextRef="#ctx0" brushRef="#br0" timeOffset="126968">18731 14456 20985,'-53'-5'592,"0"0"0,3 5 0,5 8-483,16 11 0,4 6-477,0 3 1,2 3 412,1 2 0,3 0-45,2 0 0,3 0-84,-3 29 84,9-11 282,21-12-136,11-14-12,20-13-83,11-12 83,4-17-304,1-11 248,-32 7 1,-2-2 44,-3-2 0,-2-1 34,12-27 90,-10 5-163,-10 9 316,-8 13-568,-3 13 168,-4 16 11,-6 18 473,-2 15-484,-2 16-56,5 4-146,4 0 85,15-6 117,9-11-21,18-11 21,9-14 28,7-13-22,2-19-436,-1-14 430,-29 7 0,-2-4 0,-1-3 0,-3-3 14,-1-3 0,-2-3-444,-3-6 1,-1-2 429,-3-1 0,-1-1 19,-2-4 1,-2-1-20,-2 2 0,-1 2 28,-1 4 0,-1 1 5,-1 2 1,0 3-34,-2-18-95,-4 20 72,-4 23 23,-7 43 56,-4 33-588,8-9 0,1 5 554,-1 8 1,2 2-23,1 1 0,2-1-3,1-9 1,3-2-21,1-10 1,2-2 84,3-8 1,3-1-180,9 23 111,13-2 0,10-12 6,6-13 73,4-16-48,-12-22 1,1-5-15,16-16 39,-18 2 1,-3-4 5,-10 4 0,-4-2-40,0-1 1,-2-1 78,12-27-5,-7 7-90,-6 17 634,-7 15-730,-4 18 96,-2 23 62,-1 13-23,1 19-39,4 5-11,3 0-112,5-7 1259,4-10-1170,3-14 268,2-13-228,2-8 27,1-17-33,1-6-11,0-16-6,0-6 12,-1-1 5,-2-1 0,-3 9-6,-4 8-95,-5 12 51,-3 7 16,-4 17 34,1 10 51,0 16-51,5 10-67,6 3-1,9-2-55,8-6 123,8-10 39,4-11-33,1-11 100,0-6 6,-2-13 6,-3-6-12,-4-14-55,-3-8-29,-5-8-22,-3-4-22,-7-4-17,-7-1-6,-5 4-6,-5 9-5,-4 13-56,-8 12 112,-7 15 68,-10 20-24,-4 16-4,-1 20-256,19-24 0,2 1 213,2 1 0,4 0 0,3 0 1,6-1-144,8 0 0,8-3-271,9-2 0,6-3-1786,16-4 1,4-5-187,4-3 0,2-5 2389,1-3 0,-4-2 0,8-2 0,-23-1 0</inkml:trace>
  <inkml:trace contextRef="#ctx0" brushRef="#br0" timeOffset="127185">21060 14585 25242,'53'-14'-439,"0"-1"0,-1 2 1,-2 3-943,-16 7 0,-1 2-834,2 0 0,-2 0-3963,23 8 6178,-14 3 0,-21-1 0,-11-1 0</inkml:trace>
  <inkml:trace contextRef="#ctx0" brushRef="#br0" timeOffset="127335">21057 14821 24755,'51'-9'-695,"-1"-1"1,0 1-1,-1 0-1193,-2 0 1,-1 0-3029,-2 1 1,2 1 4672,4-1 1,-3 1 0,4-1-1,-16 3 1</inkml:trace>
  <inkml:trace contextRef="#ctx0" brushRef="#br0" timeOffset="128285">23466 13935 24514,'2'62'295,"1"1"0,-1-1 0,0-3-234,-2-10 1,-1-2-778,0 2 1,1 0 717,-2 0 1,0 0 8,2-2 1,-1-1-12,-1-3 0,1-1-101,1-5 0,0-2 353,-1 23-599,1-17 280,0-15 309,0-14-242,0-13-123,0-17-73,0-16 90,0-22 103,0 18 0,0-2-439,0-10 1,2-4 441,1-10 0,2-3 35,-1 18 1,1-3-1,0 1-11,1 0 0,2 1 1,-1 0 31,1 3 0,-1 0 0,1 3 42,2-10 0,1 5-183,0 9 1,0 3 207,11-21-106,6 9-6,6 4-22,7 13-66,5 12 77,6 14-84,2 25-399,1 16 483,-28-7 0,-2 4-39,-3 5 0,-2 2 14,-6 2 0,-2 2 5,-3 2 0,-5-1-22,-8-1 0,-6-1 17,-3 0 0,-6-2 156,-8-3 0,-5-2-543,-5-1 0,-2-3-442,-7 0 0,-1-3-1728,2-2 0,0-3 2582,2-1 0,4-4 0,-5 3 0,18-10 0</inkml:trace>
  <inkml:trace contextRef="#ctx0" brushRef="#br0" timeOffset="128588">24852 13756 21506,'-38'40'317,"-1"-1"1,1 0 0,0 1 0,0 1-1,0 0 1,2 0 0,2 1-1432,-3 10 1,3 0 0,3 1 1219,0 1 1,3 1-1,2 0-56,6-3 1,3 0-1,3 0-9,2-3 0,4 0 1,4-1-42,6-2 0,5-1 0,2-1 0,6 18 0,7-3-205,1-20 1,5 0 0,1-3 26,2-3 1,2-2 0,3-2-130,2-1 1,3-2 0,2-3-383,1-2 0,3-3 0,-1-3-1227,19 1 1,-1-6-2409,-4-5 1,-3-7 4323,-11-7 0,-5-2 0,4-5 0,-20-2 0</inkml:trace>
  <inkml:trace contextRef="#ctx0" brushRef="#br0" timeOffset="129040">25168 14195 24312,'52'-3'74,"1"-1"0,-1 0 0,-1 1 0,1-1 0,-2 2-74,16 3 0,-4 0-585,-5 0 1,-5 1 542,-12 0 0,-3 0-42,18 3 410,-20-2-331,-6 2-14,-14 2 19,-9 6 39,-25 8-33,-14 10 38,6-11 1,-4 1-401,-4 3 1,-2 1 355,-4 1 0,-1 0 25,-2 2 0,0-1-361,1 0 1,0-1 335,4-2 0,1 0 8,5-3 1,2 0-9,-16 14 0,16-10 78,16-6-72,8-9 442,15-4 893,15-4-1173,19-2-137,-7 0 0,2 0-13,4 0 1,1 0-19,9 0 0,1 0-17,0 0 0,0 0 17,-1-1 0,-1 2-17,-1 0 1,0 1-10,-8 0 1,-2 0-60,-4 1 0,-3 1-307,16 4-548,-21-2-2858,-12 0-1596,-9-1 5394,-2 0 0,-4-2 0,2-1 0</inkml:trace>
  <inkml:trace contextRef="#ctx0" brushRef="#br0" timeOffset="129568">26688 14213 24833,'-16'-41'353,"15"19"-224,31 48-101,-3-6 0,4 2 5,11 4 1,5 0-760,-8-6 1,3 1 0,0-1 725,4 1 0,1-1 0,0 0-42,-1-2 1,1 0 0,-1-1 1,11 4 1,-3-2-11,-14-7 0,-3-1 553,14 3-503,-21-6-73,-8-2 6,-11 1 16,-13 3 51,-19 5 56,-17 10-50,10-7 0,-2 1 516,-5 4 1,-2 2-523,-2 4 0,-1 0-726,-2 2 0,1 1 723,0 2 0,2 0-28,1-1 0,1 0-206,3-1 0,2 0 130,4-4 1,1 1-476,-15 20-796,14-9-2022,19-12-471,20-9 3871,20-12 0,-10-4 0,0-3 0</inkml:trace>
  <inkml:trace contextRef="#ctx0" brushRef="#br0" timeOffset="130002">27659 14262 24626,'50'-9'50,"0"-1"0,0 3 1,-2 4-48,-10 4 0,-1 3-403,2 0 1,-1 1 399,0-3 0,-1 0 16,-3 0 1,-1 0 11,23-2 237,-13 0-259,-14 0 126,-12 0-194,-10 0-78,-8 5 107,-12 9 474,-12 11-436,-16 16-5,16-15 0,-1 0-565,-2 4 0,-1 2 607,-2 0 0,0 0-42,-1 1 0,1-1-237,0 0 0,1-1 220,1-2 0,2-1 20,1-3 0,3-1-9,-15 16-22,13-9 28,13-11 84,11-6 0,20-7 1038,16-4-1122,25-2-98,-23-1 0,1-2-206,6-1 1,0-1-291,3-1 1,-1-1-967,1-1 0,-1-1-291,2-1 0,0 1 1851,8-1 0,-3 0 0,5-1 0,1 1 0</inkml:trace>
  <inkml:trace contextRef="#ctx0" brushRef="#br0" timeOffset="130226">28697 14775 22918,'-41'-2'433,"0"0"0,1 3 0,3 4-164,-14 27-579,1 8 310,7 6 5,8 3-10,17 1 5,8-1-124,25-2-217,13-3-718,26-6 249,-21-22 1,3-2-1341,11-4 0,1-4-309,-2 0 1,1-3 2458,6-4 0,-5-2 0,5 2 0,-16-3 0</inkml:trace>
  <inkml:trace contextRef="#ctx0" brushRef="#br0" timeOffset="130488">29119 14253 23926,'28'38'45,"1"0"1,-1 0 0,-1 0 0,-2 0 0,-3 0-43,0 8 0,-5 0-887,0 4 0,-3 1 884,-3 1 0,-1 1-20,-3 0 0,-3-1-61,-2 0 0,-3-1-12,-6-3 1,-3-1-101,-2-2 0,-4-2-188,-5-3 0,-4-2-1064,-5-1 0,-2-2-1280,1-4 0,-1-3 2725,-1-2 0,2-3 0,-3 3 0,12-12 0</inkml:trace>
  <inkml:trace contextRef="#ctx0" brushRef="#br0" timeOffset="130646">29693 15488 15233,'0'0'0</inkml:trace>
  <inkml:trace contextRef="#ctx0" brushRef="#br0" timeOffset="135185">3634 16069 21719,'-6'57'237,"1"0"1,-1 0-1,1-1 1,0-1 0,2-1-171,2-7 0,1-2 0,0 0-718,0 14 0,0-3 673,0-10 0,0-3-22,0-6 0,0-2-54,0 22-1105,0-1-1014,0-15 397,0-25-3394,0-28 5170,0-27 0,0 11 0,0 1 0</inkml:trace>
  <inkml:trace contextRef="#ctx0" brushRef="#br0" timeOffset="135338">3396 16125 21001,'51'-17'61,"0"0"1,0 0 0,-1 1 0,-1 1-1,-2 3-184,2 6 0,-2 2-701,-1-1 0,-1 1-1084,0 2 1,-3-1-7027,24 1 8934,-18 2 0,-23 0 0,-16 0 0</inkml:trace>
  <inkml:trace contextRef="#ctx0" brushRef="#br0" timeOffset="135500">3436 16653 22750,'49'-19'-84,"0"0"0,0 1 0,0 0-1779,1 3 0,-1 2-3053,0-1 1,1 1 4558,4 0 1,-3 1-1,5-1 1,-19 4 0</inkml:trace>
  <inkml:trace contextRef="#ctx0" brushRef="#br0" timeOffset="135917">4102 16517 21287,'-25'48'166,"0"0"0,1-5 1,9-4-162,21-1-10,4-5 50,7-8-12,3-8 6,0-9 169,0-4 95,0-10 139,-1-9-44,-1-12-157,-2-9-79,-1-7 107,1-2-112,3 1-79,3 1-39,6 8-39,6 8-67,7 12 61,6 7-89,5 18-595,-2 14 556,-2 20 36,-26-16 0,-3 2-147,-2 3 0,-3 0 178,-4 3 0,-2 0 67,-3-1 0,-1-1 22,-2 31-28,-10-10 101,0-14 112,-6-15 213,5-13-207,3-14 446,4-20-676,6-17-268,12-23-554,-3 23 0,5 0-1108,14-9 1,7 1-2681,0 0 0,4 2 4627,-8 14 0,3 0 0,-4 4 0,-3 1 0,-4 5 0,19-9 0</inkml:trace>
  <inkml:trace contextRef="#ctx0" brushRef="#br0" timeOffset="137118">5835 16829 22694,'1'-50'373,"0"0"0,3 2 1,3 2-349,2 12 0,3 1-915,3-3 0,1 0 923,0-1 1,-1-1-31,0-1 0,-3-1 24,-1 1 0,-2-1-13,-3 1 0,-1 1-14,-2 1 0,-2 2-39,-4-25 218,-6 14-280,-6 21 34,-8 15 67,-2 32 50,-2 30-50,12-9 0,3 6-223,0 9 0,2 1 237,3 6 0,1-1-14,1-4 0,4-2-6,5-8 1,4-1 2,2-5 1,4-2-64,6-4 0,6-3 63,3-2 1,4-4-85,3-2 0,2-5-45,2-6 1,2-6-57,-2-1 1,0-6-126,-1-8 0,-3-4 232,-3-2 0,-3-4-54,17-32 17,-16-8 112,-17-4 6,-8 2 101,-11 7 258,-2 12-292,-4 14 1292,1 13-1353,5 11 632,3 14-599,2 10 249,8 12-321,5 1 33,12-2 0,7-6-56,3-9-6,1-10 62,-3-6 17,-4-10 16,-8-8 12,-8-10 62,-7-12-107,-8-6-56,-12-5 11,-8 1 45,-13 3 73,-6 9 78,-21 12 17,15 20-45,-9 21 90,26 21-338,7 17 169,16-24 1,2 1 11,1 2 0,2 0-37,3 1 1,5-1-14,2-2 0,4-1 44,6-1 0,4-4-50,6-2 0,5-5-20,3-3 1,3-5-692,5-3 1,2-4 525,2-5 0,0-4-70,1-5 1,-1-6-57,-1-3 0,-2-5-112,-1-6 0,-4-5-177,-2-5 1,-3-5 78,-4-7 1,-4-5 293,-11 13 1,-2-2 0,-3 0-502,-1-3 0,-2 0 1,-2-1 727,-1 2 0,-1 0 0,-2 1 58,0-11 1,-3 4 261,-1 13 0,-2 3 873,-6-12-62,-2 19 65,0 7-629,4 8 634,1 7-949,5 11 2204,1 14-2154,1 15-16,0 19 84,0 14-564,0-28 1,0 2 302,0 4 1,1 0-1,0 3 0,0 0-109,1 1 0,0 1 39,0 0 1,1-1-40,1 0 0,0-1-3,0-1 0,1-1 3,1-1 0,0-2-81,1-2 0,-1-1-105,1-2 1,0-2 56,7 27-28,-1-6 107,-2-7-12,-4-3 6,-3 0 56,-3 0-56,-1 3 56,0 0 0,-3 0 0,-1-6-6,0-1-44,0-7 50,3-4 0,12-8 690,10-7-819,17-8-190,12-4-174,5-8 241,1-10 101,-6-11 151,-14-17-335,-16-20 335,-18 19 0,-6-3-694,-10-14 0,-6-2 696,3 17 0,-1-2 0,-3 1-2,-2-1 0,-3 1 0,-1 0 1,-5-1 1,-1 1 0,0 4-183,-2-2 1,0 3 222,-4 1 0,1 6-42,-5 3-34,12 8-1075,12 10 559,20 8-1242,39-1-4517,13 0 6309,-12-1 0,0 0 0,4 1 0,-10-1 0</inkml:trace>
  <inkml:trace contextRef="#ctx0" brushRef="#br0" timeOffset="137434">7531 16071 24155,'-11'49'96,"-1"1"0,1-1 1,1-1-1,2 1 1,4-2-97,6 20 0,5-3-1274,-1-7 0,0-2 1274,0-12 0,-1-2-87,-1-6 0,-1-2 699,3 22-685,-3-3 62,0-10 419,-1-14-257,-1-15-101,-1-15 23,0-17 1408,-1-15-1392,0-17-5,0-11-296,1 29 1,1-1 227,4 0 1,2 0-17,3 1 0,2 2-62,6 1 1,2 2-141,4 3 1,2 2-328,2 3 0,3 3-950,7 3 0,2 4-1243,-1 2 0,1 3 2722,4 1 0,-3 2 0,5 1 0,-14 1 0</inkml:trace>
  <inkml:trace contextRef="#ctx0" brushRef="#br0" timeOffset="137585">8117 16718 21954,'65'-10'-1155,"0"1"0,0 0 0,-6 2 1,-3 0-1,-12 2 0</inkml:trace>
  <inkml:trace contextRef="#ctx0" brushRef="#br0" timeOffset="139134">8992 16363 19412,'0'-42'1213,"0"0"1,2 3-1,1 3-434,3-7-186,2 6-145,-2 7-308,-3 10-140,-2 9-140,-1 7 140,-7 21 34,-7 22-18,2-3 1,-1 6-966,-2 12 0,1 5 951,6-16 0,0 2 0,1 0-2,1 1 0,2-1 0,0-1-372,-1 14 1,4-3 368,6-10 0,4-4-106,1-5 0,4-4 16,8-3 1,4-3-274,5 2 1,4-4 205,4-2 0,3-4 31,4-3 1,2-5-270,3-3 1,0-5 397,0-8 0,0-5 31,-1-3 0,-3-4 39,-3-6 0,-4-6 28,-4-3 0,-4-2 2,-5-3 1,-5-2 25,-5 0 0,-5-2-14,-3 2 0,-4 0-28,-4 3 0,-4 1 1459,-13-20-1650,-34 19 107,3 33 5,13 12 1,2 7-34,7 9 1,4 4 38,1 6 1,3 2-12,2 2 0,4 1 62,3 0 1,3-1-89,3 0 1,4-2-59,14 25 84,12-13 6,10-15 777,3-18-688,-1-8-22,-4-18-22,-5-8 49,-5-16-49,-6-9 78,-5-3 801,-4 1-835,-6 6 282,-1 10-691,-1 12 275,-1 15 33,2 18 6,3 13 0,4 11-50,4 2 44,4-3-44,3-7 50,2-8 62,2-12-12,-1-6 45,2-11-22,0-9-28,3-9 28,0-11-68,0-2 1,-2-1 111,-3 6-117,-6 7-201,-6 10 167,-6 14-5,-4 17 45,-3 14-6,0 15 16,4 3-16,5 1-5,8-6-46,6-10 51,7-11 0,5-11-22,4-7-96,4-15 6,2-6-106,2-18-456,-1-7 531,-24 17 1,0-2-52,-1-3 1,-1-1 25,-2-1 0,-1-4-81,0-19 0,-3-4 207,-5 14 0,-2-1-633,0-17 1,-2 1 674,-5 19 0,-2 1 154,-2 1 0,0 0-109,-2 4 1,0 1 402,-11-25-22,2 15-1,2 16-7,5 15-418,-1 23 1546,3 20-1462,-2 25 0,3-18 0,1 3-577,0 6 0,0 1 496,0 4 0,1 1 19,1 2 1,1 0-373,-1-1 0,2-1 347,4-1 0,2-2-17,1-2 1,3-2-88,5-4 1,5-3-102,1-3 0,3-3 118,3-5 0,3-5 28,2-4 1,2-4 44,1-3 1,1-4 27,0-4 0,0-4-11,-1-4 0,0-5 42,-2-3 0,-2-4-39,-2-6 0,-3-3 41,-2-2 1,-3-2-28,-4-2 0,-3-1-17,-3 1 0,-3-1 123,0-28-117,-8 11 38,-11 17 1125,-8 16-1225,-11 16 762,-1 22-718,-2 13 12,7 19 62,9 8-85,9 3-122,19-2-118,15-5 39,-4-31 0,5-3-37,6-2 1,3-4-704,5-3 1,2-3 764,4-2 0,2-4 162,2-3 1,0-4-340,0-3 0,0-4 376,-2-3 0,-1-3 154,-4-5 1,-2-2 18,-4-1 1,-4-3-84,-4 0 1,-4-2 346,11-25-34,-17 4 136,-12 12-533,-21 15 1246,-11 12-1145,-22 21-12,-12 16 68,26-5 1,0 4-164,-2 4 0,2 2-11,2 1 0,2 1 5,4 0 1,3 0 327,-7 24-266,14-9 56,22-16-23,16-14 40,22-12-123,15-25-583,-26 6 1,-1-5 604,2-8 0,-2-5-25,1-7 0,-2-5 30,-2-6 1,-4-5-23,-9 13 0,-2-3 0,-2-1-7,-1 0 0,-2-2 0,-2 1 37,-2 1 0,-2 1 0,-1 1-10,1-11 0,-3 4 130,-1 15 0,-2 4-161,-5-8-42,-4 27 9,-9 9 27,-9 33 6,-2 30-562,12-9 1,3 5 561,1 8 0,2 1 0,6-20 0,1 1 0,0-1-25,1 13 0,1-2-194,4-10 0,1-3 271,2-6 1,3-1-1375,12 26-484,-4-30 0,1-1-4569,16 21 6458,1-15 1,-16-19 0,-6-11 0</inkml:trace>
  <inkml:trace contextRef="#ctx0" brushRef="#br0" timeOffset="139302">10646 15780 15692,'0'0'0</inkml:trace>
  <inkml:trace contextRef="#ctx0" brushRef="#br0" timeOffset="139491">8839 16225 19031,'50'-2'91,"1"0"0,0 0 0,-1 0 0,6 0 1,0-1-1,1 0 0,0 0-2043,3-1 1,2 0 0,-1 0-1,0-1 1030,0 2 1,0-1 0,0 0 0,-2 1 946,-1-1 1,0 1 0,-2-1 0,-6 1-1,11 0 1,-7 1 0,-18 0 0,0 0-1</inkml:trace>
  <inkml:trace contextRef="#ctx0" brushRef="#br0" timeOffset="139751">12580 15989 22554,'-1'-36'907,"1"-1"0,-5-18-845,-1 53 50,-5 25 22,-1 27-56,6-7 1,1 5-1535,0 15 0,1 5 1459,1-17 1,1 2 0,0-1-4,1 2 0,1-1 0,-1-1-77,1-4 0,-1-1 1,1-3-199,0 10 1,0-4-373,0-11 0,0-2-3448,0 25-4964,0-10 9059,0-4 0,0-22 0,0-10 0</inkml:trace>
  <inkml:trace contextRef="#ctx0" brushRef="#br0" timeOffset="140676">12350 16668 24032,'55'-20'-103,"1"-1"1,-2 1-1,-1 3-256,-12 6 1,-2 1-623,2 0 1,-1-2 277,-2 1 0,-2-1 104,-3 0 0,-1-1 291,17-10 607,-15-1 20,-17 5 438,-10 1-225,-9 8-95,-8 4 106,-6 4 575,-7 3-692,0 9-135,3 4-173,4 11-68,6 0-33,5 0 17,4-3 10,10-6-4,5-5 139,11-6-73,4-3-106,0-11 84,-1-5-84,-4-12-45,-7-4 40,-9-3-57,-4 2 62,-7 4 62,-7 9-57,-10 8 63,-11 13 44,-6 16-28,-5 16 5,2 17-306,22-22 0,2 2 217,3 0 0,3 2 14,2-1 0,4 1-8,8 27-12,17-5-84,17-12 34,18-13 53,-23-22 1,1-2-15,3-3 0,1-3 17,2-6 0,-1-5 59,2 0 0,0-4-1,0-7 1,-1-4-365,1-1 1,-2-3 369,0-1 1,-1-2 5,0-1 0,-1 1 89,-3 1 1,-1 1-59,-2 3 0,-1 2 50,21-12-151,-10 16-45,-1 23 6,-16 20-163,0 20-44,-18 11-185,-3 10-151,-9 1 198,0-31 1,-4-1-234,-20 27 488,9-32 0,-2-3 29,-30 14 100,-1-12 773,4-14-773,8-9-464,16-18-421,13-14-229,18-20 693,5 17 1,3-1-339,7-8 1,3-3 674,8-8 0,1-2-239,-9 16 1,1-1 0,-1-1 454,1 0 1,1 0-1,-1 0 725,0-1 0,1-1 0,-3 4-355,2-2 0,-2 3 75,0 0 0,-3 6-246,-7 12-146,-4 15 190,-6 31-274,-2 25-45,-1-8 0,0 4-157,0 12 1,0 4 111,1-19 1,-1 2-1,0-1-11,1 0 0,-1 0 0,1-1-93,0 13 1,0-4-73,0-11 0,0-2 1096,0 23-1111,2-13 180,0-5 316,1-13 160,-1-14-174,0-17-100,2-22 16,2-14-33,6-20-146,7-8 440,-6 30 1,2 1-648,2 1 0,1 2-1232,26-17-835,-14 30 0,3 5-4480,31-3 6715,-26 17 0,-2 1 0,3-3 0,-10 7 0</inkml:trace>
  <inkml:trace contextRef="#ctx0" brushRef="#br0" timeOffset="140818">14618 17199 23198,'-20'44'550,"0"1"1,1-4 0,0-5-618,-7-6-1165,-16 2-5602,-3-6 6714,-8-1 1,24-13-1,8-5 1</inkml:trace>
  <inkml:trace contextRef="#ctx0" brushRef="#br0" timeOffset="141368">16474 15788 20212,'4'53'392,"0"0"0,0-1 0,-1 1 0,2 1 1,0 0-1,0 0 0,2 0-287,0-3 0,2-1 0,0 0 0,1 0-1028,-1 0 1,0 1 0,0-1 0,0 0 953,2 13 1,0-1 0,-1-1-30,-1-4 0,0 0 0,-1-2-2,-1-6 0,-1-2 0,0-1 103,0 15 1,-1-3-426,-2-12 0,-1-4-291,0 18-2176,-4-19-431,-13-22-2678,-6-12 6379,-13-26 1,15 9 0,3-7 0</inkml:trace>
  <inkml:trace contextRef="#ctx0" brushRef="#br0" timeOffset="141592">16575 16394 19406,'50'-16'920,"1"0"1,-1 2-1,-1 4-735,-12 7 0,0 2-436,0 4 0,0 2 259,-3 2 1,-2 2-3,19 19-6,-18 9 5,-17 4 231,-24 4-62,-20 1-118,4-23 0,-3-2-222,-5 0 1,-2-2-129,-2-2 0,-1-1-421,3-3 1,0-2-3152,-18 2-3158,19-7 7093,18-15 1,10 7-1,5-7 1</inkml:trace>
  <inkml:trace contextRef="#ctx0" brushRef="#br0" timeOffset="141784">17473 16559 23556,'63'-8'-103,"1"-1"1,-18 3 0,0-1 0,-3 1-2363,5-2 1,-2 1 2311,7-3 1,-4 1 0,5 0 0,-16 1 0</inkml:trace>
  <inkml:trace contextRef="#ctx0" brushRef="#br0" timeOffset="142260">18729 16397 23108,'0'50'179,"0"0"0,0-1 1,0-3-180,1-10 0,1-2-611,2 1 1,2-1 644,11 27-29,10-9 447,4-15-335,7-14 62,2-12 129,6-18-134,2-15-129,1-18-374,-24 14 0,-1-2 253,0-4 0,-1 0-154,-1-2 1,0 0-620,2-3 1,0 1-1477,-2 3 1,-1 2 2324,1 2 0,-2 4 0,1-4 0,-7 15 0</inkml:trace>
  <inkml:trace contextRef="#ctx0" brushRef="#br0" timeOffset="143317">19972 16586 23439,'-43'-13'85,"-1"0"1,1 5 0,4 10-69,11 22 0,4 7-469,-2 0 0,1 1 427,2 0 0,2 1-51,2-3 1,4 1-166,-6 24 482,10-11-241,13-14 217,13-13-83,11-9-128,12-14 44,6-11-10,2-13-7,1-9 314,-4-1-347,-3 0 11,-7 8-11,-9 9-101,-7 12 101,-5 6-34,-2 15 34,2 7-33,4 13 244,8 5-290,6 0-33,-1-17 0,4-3 107,18 2-21,-15-8 1,0-6-365,16-17 440,-5-10 1,-3-20-43,-24 18 1,-1-2 7,0-4 1,-2-2-274,-1-4 1,-1-1 264,-1-3 1,-2-1 75,-1-2 0,-1-2-42,-3 0 0,-1 1 47,-1 1 1,-1 2 39,-2 3 0,-1 3 78,0-19-207,-1 22-50,-6 21 50,-6 39 0,-12 30 2,10-14 1,1 5 71,-2 4 1,2 4-75,5-11 0,1 2 0,2-2-118,-2 7 1,2-2 33,4 10 0,4-2 33,3-22 1,3-3-34,19 24-58,11-19 142,9-18 11,8-13 39,3-23-378,2-8 353,-32 4 1,0-3 49,-3-2 1,-1-2 10,-2 1 1,-1-2 171,13-27 28,-7 7-68,-10 12 16,-7 15-256,-7 11 750,-3 20-728,-4 14 0,-2 17-40,-4 14-178,0 4-62,5 0-28,1-8 193,7-10-59,6-13 636,9-13-462,7-8 6,7-18 16,2-7-10,4-15 21,-1-5 158,-1 4-79,-5 4 61,-4 9-83,-7 10-57,-2 6 1,-4 5-34,2 8 6,2 5-1,3 8 29,6 1-34,3-4 0,5-3 5,1-6 23,0-4-28,-2-3 0,-2-11-5,-4-5 16,-5-14-56,-3-6 40,-5-5-1,-4-2 0,-5 1-111,-4 6 38,-2 12 18,-4 11 27,-6 11 34,-4 17-5,-5 12-180,3 15-448,4 7-1210,6 3-1826,29-2-1439,6-7 5108,26-9 0,-25-18 0,-4-8 0</inkml:trace>
  <inkml:trace contextRef="#ctx0" brushRef="#br0" timeOffset="143485">22200 16470 23797,'45'-15'-3158,"-1"0"1,-4 2 0,-4 3 3157,3 11 0,-18-1 0,-9 1 0</inkml:trace>
  <inkml:trace contextRef="#ctx0" brushRef="#br0" timeOffset="143618">22174 16704 22604,'66'-2'-2835,"1"0"1,-4-1 0,-1-3 2582,-1-10 1,-6-1-1,7-1 1,-15 2 0</inkml:trace>
  <inkml:trace contextRef="#ctx0" brushRef="#br0" timeOffset="144236">23758 15791 25690,'2'50'52,"0"0"1,0 0 0,1-2 0,1 0 0,0-3-227,2 7 0,1-3-1471,4 1 0,1-1 1129,1-2 1,1-2-449,0-4 1,-2-2-2374,6 23-276,-8-20 1241,-8-21 563,-15-18 1445,-8-27 364,-14-18 386,15 6 1,1-4 516,-2-9 1,3-4 20,-1-4 0,4-2 177,1-3 0,3 1 231,4 4 1,2 3-420,2 8 1,3 2-353,5 4 0,3 2 448,14-25-432,18 10-152,9 11-341,11 18 0,5 13-84,-31 12 0,0 4 25,-2 5 1,0 3-26,-2 4 0,-3 5 0,-4 5 0,-5 2-34,-4 3 1,-4 1 33,-3 3 0,-5 0-31,-10 2 0,-5 0-6,-4 2 1,-4-2-732,-10 1 1,-5-2 134,-2 0 0,-2-1-1151,-4 0 0,0 0-2713,4-5 0,1-1 4497,4-2 0,2-2 0,-1 1 0,15-11 0</inkml:trace>
  <inkml:trace contextRef="#ctx0" brushRef="#br0" timeOffset="144468">25097 15537 22285,'-39'53'389,"1"0"1,0 0 0,0 3 0,2 1 0,4 0-282,7-5 0,4 0 1,2 1-994,1 2 0,1 1 0,3-1 887,3-3 0,3-1 0,1-1-2,-1 13 0,6-3-17,7-11 0,4-4-10,1-9 1,4-3-428,10 0 0,8-4-1627,12 0 1,6-2-2836,5 1 1,4-3 4871,-12-10 1,2-2-1,-4-2 1,-5 1-1,-4-2 1,23-1-1</inkml:trace>
  <inkml:trace contextRef="#ctx0" brushRef="#br0" timeOffset="145242">25754 16060 23674,'54'-5'97,"0"-1"0,-1 0 1,0 2-1,0-1 1,-1 2-96,-6 2 0,-2 0 0,0 1-585,15 0 1,-4 0 585,-11 0 0,-3 0 3,20 0-6,-16 2 239,-8 2-391,-13 5 351,-11 7-115,-28 6 0,-19 11-82,5-12 1,-3 1-386,-7 3 0,-1 1 386,-5 3 0,-1 0 22,-2 2 0,0 0-455,0-1 0,1 1 427,3-1 0,2-1 3,4-2 0,2-1-32,6-4 0,3-2 38,-12 13 50,17-12-56,13-10 959,15-6-639,17-4 1356,19-2-1595,8-4 0,4-1-78,-10 3 0,1-1-717,19-2 1,0 0 704,-18 3 1,-3 2-17,0 0 0,-1 1-160,-5 3 1,-1 1-443,26 6-790,-12 7-2824,-8 2-4179,-8-3 8420,-5-4 0,-15-6 0,-4-4 0</inkml:trace>
  <inkml:trace contextRef="#ctx0" brushRef="#br0" timeOffset="145670">27902 15984 25169,'-38'34'7,"0"0"1,-1 0 0,2-1 0,-1-2 0,2-3-11,-5-1 1,1-4-799,-3 1 0,-1-1 747,0 0 1,2-2 22,2-1 1,2-1-54,6-2 1,1-1-1,-13 12 418,23-5-334,11 0 118,29-1-118,22 4-477,-4-9 1,6-2 479,13 5-1,2 0-380,-15-6 1,2 0-1,-1-1 382,0 1 0,-1-1 0,0 0-4,13 3 0,-3 0 49,-12-4 0,-3-1-49,23 7 0,-14-5 11,-3-2-11,-11-3-95,-10-3 635,-12-3-1397,-7-2-910,-3-2-4557,-1-6 6324,0-5 0,0 3 0,0 0 0</inkml:trace>
  <inkml:trace contextRef="#ctx0" brushRef="#br0" timeOffset="146184">28753 15989 23965,'39'1'183,"1"1"0,6 0 0,2 3-153,3 3 1,1 2-913,5-1 0,1-1 882,-5-1 0,-1 0 0,-7-2 0,-2 0 2,-3-1 1,-2 0 3,27 1 536,-11-1-536,-11-2 311,-18 0-322,-13-1-152,-8 4 107,-8 6 997,-10 9-947,-14 14 0,-16 10-622,16-16 0,-2 1 647,-3 3 0,-1 0-8,-2 2 0,-2 0-374,0 1 0,0-2 376,2 0 1,0-2-20,4-1 0,1-1 0,5-4 0,3-2 39,-12 16 23,17-11 5,10-8 68,18-7 1220,13-4-1288,21-4-67,18-3 58,-24-2 0,2 0-134,3 0 0,1 0-159,2 0 0,1 0-236,-1 0 1,0 0-799,0 0 1,-1 0-1054,-4 0 1,-2 0 2321,-2 0 0,-4 0 0,3 0 0,-14 0 0</inkml:trace>
  <inkml:trace contextRef="#ctx0" brushRef="#br0" timeOffset="146458">30201 16731 24021,'-51'10'315,"-1"0"1,3 2-1,6 4-169,-4 30-709,6 7 568,11-2 23,12 1-22,10-6 219,20-4-258,16-7-527,32-7-306,-24-17 1,3-4-446,16-1 0,4-4-1338,-5-5 0,1-3 2649,5-5 0,-4-1 0,6-4 0,-22-2 0</inkml:trace>
  <inkml:trace contextRef="#ctx0" brushRef="#br0" timeOffset="146750">30803 15784 23097,'35'57'99,"0"-1"1,0 1 0,-10-13 0,-1 1 0,0 0 0,-3-1-74,0 9 0,-4 1 1,0-1-1119,-2 4 0,-1 0 0,-3 0 1090,-1-2 0,-3 1 0,0-3-8,-2-5 1,-2-1 0,-1-1-164,-6 13 1,-2-3 169,0-11 0,-3-4 223,-4-5 0,-2-3-223,-2-2 0,-2-2 6,-3 0 0,-3-2-9,-1 2 1,-3-1-158,-1-2 1,-1-3-575,-1-3 0,0-2-3822,-23 5 4559,10-13 0,22-6 0,11-4 0</inkml:trace>
  <inkml:trace contextRef="#ctx0" brushRef="#br0" timeOffset="146886">31844 16767 20839,'-62'17'-1229,"0"1"0,18-7 0,7-1 1,3 3-1</inkml:trace>
  <inkml:trace contextRef="#ctx0" brushRef="#br0" timeOffset="147238">24825 17769 21808,'58'-21'301,"-1"0"0,1 1 0,0-1 0,4 1 0,1 0 0,2 3 0,0 2-1380,-12 6 1,1 2 0,0 2-1,1 0 1,1 0 1140,4 0 1,2 1 0,0 0 0,1 1 0,1-1-243,1 2 0,1-1 1,0 2-1,1-1 0,-1 1 200,-9 0 1,0 0 0,1 1-1,-1-1 1,1 1 0,-1 1-82,0-1 1,0 1 0,0 1 0,0-1 0,0 0-1,0 1 62,-1 0 0,0-1 0,1 1 0,-2 0 0,1 0 0,-1 1-184,8 0 1,0 0-1,-1 0 1,-1 0-1,-1 1 136,7-1 1,-2 1 0,-1 0 0,-2-1 32,7 1 1,-2-1 0,-4 0-239,6 0 0,-8-1 422,-19-1 0,-7 0-1610,2-1-434,-52-5-4590,-27-5 6887,-3 2 1,-1-1-1,-5-2 1,-3 2-1</inkml:trace>
  <inkml:trace contextRef="#ctx0" brushRef="#br0" timeOffset="147551">25469 17729 21366,'58'7'87,"0"0"0,0 0 0,1 0 0,-1 0 1,3-1-1,0 0 0,1-1 0,0 0 1,0-3-1221,2-1 1,0-2 0,0-1 0,0-1 0,0 1 1059,2 0 0,0 0 0,0 0 0,0-1 1,0 1-201,1 0 0,-1-1 1,1 1-1,0 0 1,-1 0 221,-2 0 1,-1 0-1,1 1 1,-2-1 0,1 1 8,-2 0 1,0 0-1,0 1 1,-1-1-1,0 1-10,-3 0 1,-1-1-1,0 1 1,0 0 0,-2 0-17,10 0 1,-1 0-1,-1 0 1,-2 0-22,-4 0 1,-1 0 0,-2 0 0,-1 0-125,8 0 0,-2 0 1,-2 0 86,13 0 0,-6 0 75,-16 0 1,-5 0 1148,12 0 2377,-22 0-1823,-13-4 1955,-6-1-2733,-4-3 2232,-3 1-2781,-3 2 101,-2 2-426,0 0-845,-7 0-2376,-8-2 3221,-15-7 0,11 6 0,-2-2 0</inkml:trace>
  <inkml:trace contextRef="#ctx0" brushRef="#br0" timeOffset="150927">2083 1622 22778,'22'38'151,"-4"0"0,-1 2-151,5 7-28,-5-10 0,1-3-5,4-13 33,8-10 100,9-15-16,14-21-635,-18 2 1,2-6 567,8-13 0,2-6-724,-9 7 1,0-2 0,1-2 694,2-3 1,1-2 0,-2 0-12,1-1 1,-2 0 0,-1 1-42,-5 6 1,-1 3-1,-3 1-152,5-6 0,-3 4 45,-7 10 1,-2 4-834,9-10-1852,-4 10-493,-11 14 3349,-5 36 0,-9-12 0,-2 19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2:44:52.139"/>
    </inkml:context>
    <inkml:brush xml:id="br0">
      <inkml:brushProperty name="width" value="0.09071" units="cm"/>
      <inkml:brushProperty name="height" value="0.09071" units="cm"/>
      <inkml:brushProperty name="color" value="#FF0000"/>
    </inkml:brush>
  </inkml:definitions>
  <inkml:trace contextRef="#ctx0" brushRef="#br0">20126 4318 17440,'-47'-3'2660,"0"-1"1,-17 1-2045,29-6-185,28 7-196,3 1-134,3 1-28,1 0-23,13 0 6,20 0-31,3 1 1,7-1-681,-1 0 0,5 0 0,2 0 698,-2 1 0,3-1 1,1 0-1,2 0-681,9 0 0,2-2 0,2 1 0,0-1 654,-9 1 1,1-1 0,1 0 0,0 0 0,-1-1-374,2 0 0,0 1 0,1-2 1,-1 1-1,0 0 367,1 0 0,0-1 0,0 0 0,-1 1 1,1-1-242,-3 1 1,1 0-1,-1 0 1,0 0-1,-1 0 231,-1 0 0,0 0 0,0 1 0,0-1 0,-2 1 0,10 0 0,0-1 0,-2 1 0,-1 0-21,-7 1 0,-2-1 0,0 1 0,-3 0-22,6-1 0,-2 1 0,-4 0 347,4-1 1,-4 1-422,16-2 1571,-38 2-1846,-10 0 1415,-29 1-4182,-16 0 1341,-4 1 1,-7 2 2203,-26 3 0,-1 1 0,28-4 1,2 0-1,-11 3 0,0 0 0</inkml:trace>
  <inkml:trace contextRef="#ctx0" brushRef="#br0" timeOffset="346">20246 4541 16460,'-47'0'1118,"0"0"0,5 0 1,7 0-677,10-1-335,34-5 167,49-3-165,-4 1 0,8 0-1074,-8 2 0,5 1 0,2 0 1070,-9 1 0,3 0 0,1 1 0,0-1-472,4 1 0,1 0 1,0 1-1,1-1 486,0 1 0,1 0 0,0 1 1,0 0-27,-1 0 1,1 0 0,0 0 0,0 0-387,-2 1 0,-1-1 0,1 1 0,-1-1 339,-1 1 0,1 0 0,-1 0 0,-1 0-31,-1 0 1,-1-1-1,0 1 1,-1-1-15,-2 1 1,-1-1-1,-1 1 1,-1-1-73,9 1 1,-2-1 0,-1 0 60,-2 0 1,0 0 0,-6 0 9,-4 0 0,-4 1 25,-2-1 1,-7 0 1237,-13 1-1078,-9 0 2233,-4 0-2418,-3 0 2541,-2 0-3113,-3 3 230,1 3-1289,-2 3-1405,2 2-3444,2-2 6480,0-2 0,0-4 0,0-2 0</inkml:trace>
  <inkml:trace contextRef="#ctx0" brushRef="#br0" timeOffset="8182">14594 9423 21203,'-34'0'1424,"16"0"-904,34 0-245,19 0-158,28 0-1050,-15 0 0,5 0 944,-5-1 0,3-1 0,2 1-543,10-1 1,1-1-1,3 1 532,-13 0 0,2-1 0,1 1 0,-1-1-34,-1 1 1,0-1-1,-1 0 1,0 1 14,11-1 0,-2 1 1,-2 0-509,-8 0 0,-2 0 0,-3 0 283,6 0 0,-4 0 69,-13 1 0,-4 0-95,13-3 1022,-20 2-1082,-12 1 524,-19 0-3493,-46 1 3299,-7 5 0,-2 0 0,23-4 0,2 0 0,-13 4 0,1 0 0</inkml:trace>
  <inkml:trace contextRef="#ctx0" brushRef="#br0" timeOffset="8348">14748 9534 21994,'50'4'60,"0"0"1,0-1 0,1 1 0,0 0 0,1-1 0,0 0 0,0-1-74,-2-1 0,-1-1 1,1 0-1,3-1-1764,1-1 0,3 0 1,1 0-1,-2-1 1,-3 0-1109,11 0 1,-3 0 0,0-2 2884,-5 0 0,2-1 0,-4-1 0,-9 1 0,19-4 0,-25 0 0</inkml:trace>
  <inkml:trace contextRef="#ctx0" brushRef="#br0" timeOffset="8970">24063 9688 22077,'51'-4'95,"0"-1"0,0 1 1,0-1-1,0 1 0,1 0 1,-1 1-1,-2-1-65,9 1 0,-2 1 0,0 0-849,-3 0 1,-1 0 0,-1 0 848,15 0 1,-5 0-31,-13 1 0,-5-1 323,17 0-536,-19 1 397,-11-1-453,-11 0-347,-9 1-936,-23 0-392,-19 1 521,-7 1 1,-7 2 1433,-3 1 1,-6 3 0,5-2-1,5-1 1,1 0 0,-11 4 0,0 0-1</inkml:trace>
  <inkml:trace contextRef="#ctx0" brushRef="#br0" timeOffset="9214">23994 9857 21763,'57'-1'379,"1"0"0,6-1 1,2 0-345,-18-1 1,1 1-1,1-1-1708,7 0 0,2 0 0,0 1 1676,5-1 1,0 1 0,-1 0-8,-2 0 1,-2 1-1,-1 0 159,-8 0 0,-2 1 0,-3 0-164,10-1 1,-4 1-9,-15-1 1,-4 1 959,18-1-943,-16-1 370,-7 1-40,-13-2 2534,-6 0-2864,-13-1 943,-6 3-1800,-7-1-1983,0 2-2571,3 0 5411,8 0 0,3 0 0,4 0 0</inkml:trace>
  <inkml:trace contextRef="#ctx0" brushRef="#br0" timeOffset="11151">4973 13725 23411,'53'-6'190,"1"0"0,-9 3 1,3 0-1,2 1-162,10 3 0,3 2 0,3 0-1414,-9-2 0,2 0 1,2 0-1,0 1 1419,3-1 1,2 0 0,-1 0 0,1 1-22,0-1 1,1 0 0,-1 0-1,0 0-167,-1 0 1,0 1-1,0-1 1,-1 1 154,-3 0 0,-1 0 0,0 0 0,-1 0-12,-3-1 1,0 1 0,-1 0 0,-2-1 11,11 2 0,-2-1 0,-3 0 153,-8 0 0,-2-1 0,-3 0-150,6 0 0,-5 1 97,16-2 7,-22 1 2284,-17-1-2139,-4 0 2520,-8 0-2537,-6 0 1106,-4 0-2081,-2 0-587,4 1-2885,1-1 4212,2 1 0,-3-1 0,-2 0 0</inkml:trace>
  <inkml:trace contextRef="#ctx0" brushRef="#br0" timeOffset="12122">17980 13422 23254,'67'0'224,"-30"0"0,0 0-350,3 0 0,1 0-496,3 0 1,0 0-1828,2 0 0,1-1 2449,5 0 0,-3-1 0,5 0 0,-3-1 0</inkml:trace>
  <inkml:trace contextRef="#ctx0" brushRef="#br0" timeOffset="12257">17980 13563 22464,'58'-3'-505,"-1"1"0,1 0 0,-10 0 0,0-2 0,3 0 0,2-1 505,5-2 0,5-2 0,1 0 0,-3 0 0,-5 0 0,0 1 0,-5 1 0,1-1 0,6-1 0,1-1 0,0 1 0</inkml:trace>
  <inkml:trace contextRef="#ctx0" brushRef="#br0" timeOffset="12827">21657 13563 22246,'-14'34'403,"4"1"-291,7-6-50,6-2-51,13-8 129,12-8 28,22-6-28,-18-9 0,2-3-253,5-2 1,1-2 266,5-6 0,0-3-776,2-3 1,0-1 694,-1-2 0,0 0-57,-1-1 1,-1-1-270,-4 2 0,0 1-27,-3 4 0,0 2-1622,-6 3 1,-1 2 1901,21 2 0,-25 6 0,-11 6 0</inkml:trace>
  <inkml:trace contextRef="#ctx0" brushRef="#br0" timeOffset="14959">2734 11669 18997,'4'-24'655,"-8"2"-655,-23 12 51,-11-1-51,-10 0 0,-11 2-255,26 4 1,-1 2 259,-2 1 1,-1 0 39,-1 1 0,0 0 134,2 1 0,-1 1-34,2 3 1,1 1 67,-27 7-81,8 11-3,9 4-6,9 6-89,8 7 78,5 8-6,5 8-346,8-22 0,1 1 313,1 5 0,1 1-54,-2 3 1,1 2-806,-1 7 1,1 1 855,-2 7 0,1 3-41,3-16 1,0 2 0,0 1 54,0 5 0,0 0 1,0 1-29,1 3 0,1-1 0,0 1-23,0 1 1,0-1 0,0 0 25,1-2 1,0-1 0,1 0-1,-1 0 1,1-1 0,0 1 27,-1 0 1,0 0 0,0 1-424,0 0 1,0 0 0,0 1 380,-1 1 0,0 0 0,-1 1 3,1-1 1,-1 0-1,0 0-15,0-1 1,0 0 0,0 1-32,-1-1 0,0 1 0,-1-1 9,1 0 0,-1-1 0,0 0-9,0 0 0,-1 0 0,-1 0-2,1 0 0,-2 0 0,1-1 5,-1 0 1,1-1 0,-1 1-5,-1-1 1,1 1 0,-1 0-343,1-1 0,0-1 1,-1 1 343,1-1 1,-1 0 0,0-1 7,1 0 0,0 0 0,0-1 6,1-1 0,-1-1 0,2-1-176,0 0 1,0-1 0,2 0 158,0-1 0,1-1 0,0 0 24,1-2 0,1 0 1,0 0-20,0 17 1,2-2 339,-1-5 1,1-2-346,0-8 0,0-2-11,0-6 0,0 0 8,0 2 0,0 1-81,-2 6 0,-1 2 168,-2 15 0,-1 3-88,0-17 0,-1 1 0,0 1-11,0 0 0,-1 0 1,-1 0 14,2-5 0,-1 0 0,1-2 369,-3 9 0,1-3-352,1-9 0,1-3-29,-7 27 12,0-1 386,7-30 1,0 1-390,1-2 1,-1 1-15,-4 28 17,3-10 481,3-11-632,2-1 1481,8-17-1330,8-2 701,9-16-701,12-2 0,10-3-6,16-6-650,-21 1 0,4-1 690,14-4 0,5-1 31,-10 2 0,3 0 1,2 1-41,-7 0 0,1 1 0,1 0 0,2 0-703,4 0 1,2-1-1,0 2 1,0-1 692,2 0 1,-1 0-1,1 1 1,-1-1 0,-2 1 1,0-1 0,-1 1 0,-1 0-275,-4 0 0,-2 0 0,0 0 0,-2 0 232,7-1 0,-2-1 0,-3 1-260,9-3 1,-6 0-279,-15 2 1,-4-1-1084,5-7-1055,-28-3-7129,-20-1 10385,-25-2 0,12 10 1,-2 3-1</inkml:trace>
  <inkml:trace contextRef="#ctx0" brushRef="#br0" timeOffset="15673">461 13255 19652,'-28'-34'349,"-1"-1"0,3 3 0,8 10-231,17 20 22,1 2 123,5 6-33,8 11 151,12 15-244,-4-4 0,3 3-742,6 13 1,3 4 708,-5-5 1,2 2-1,1 3-601,-5-8 0,1 2 1,0 1-1,1 1 550,2 3 0,0 1 0,1 0 1,0-1-42,0 1 1,1 0 0,0-1-1,0-1-4,-2-3 1,1 0-1,-1-2 1,1-1-336,7 10 1,-1-2 0,1-3 327,-5-6 1,0-1 0,-1-3-2,7 9 0,-2-3 0,-6-8 0,-3-2-60,-5-5 1,-2-1 104,17 20-45,-4-4 0,-6-8 956,-8-9-978,-9-12 1932,-7-6-2381,-3-7 1011,-1-11-1850,0-7-305,-4-12-1600,-12-3 3215,-21-4 0,15 18 0,-8 2 0</inkml:trace>
  <inkml:trace contextRef="#ctx0" brushRef="#br0" timeOffset="16069">1147 14708 20979,'18'43'331,"2"1"-320,2-10 23,4 2 16,3-6-50,2-4 0,1-9 6,-2-8 565,-3-5 258,-3-11-129,-4-10-190,-1-15-230,-3-16 0,-4-12-428,-7 27 0,0-2 181,-1-1 1,-1 0 55,-1-1 1,-1 1-40,0 0 1,0 1 10,-1 1 1,0 1 118,0-28-254,0 7 202,0 8-128,0 8 6,0 9-12,0 7-5,0 8-106,0 4 206,1 5-1085,-1 3-898,1 2-2284,2 0-2230,2 0 6408,3 0 0,-3 0 0,-1 0 0</inkml:trace>
  <inkml:trace contextRef="#ctx0" brushRef="#br0" timeOffset="16199">1880 14349 16684,'0'0'0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2:45:37.324"/>
    </inkml:context>
    <inkml:brush xml:id="br0">
      <inkml:brushProperty name="width" value="0.09071" units="cm"/>
      <inkml:brushProperty name="height" value="0.09071" units="cm"/>
      <inkml:brushProperty name="color" value="#FF0000"/>
    </inkml:brush>
  </inkml:definitions>
  <inkml:trace contextRef="#ctx0" brushRef="#br0">25975 439 22419,'0'-25'264,"0"3"-180,0 17 162,0 0-134,0 2-45,0 2-128,0 0-23,0 8 84,0 9-6,-1 19 6,0 15 0,0-17 0,0 2-610,1 4 1,-1 1 614,1 3 1,0 1-9,0 1 1,0 1-304,0-1 0,0 1 205,2-2 0,-1 0 17,1-3 0,0-2-28,1-3 0,0-2-84,2 22 56,-1-14-196,-2-14 207,-1-11 123,-1-9 1092,0-5-1315,-2-10 648,-6-10-559,-1-14 129,-7-16-45,5-11-236,5 24 1,1-1 294,2-2 0,1 0 44,0-2 1,1 1 131,1 0 0,0 2-53,1 2 0,0 1 126,7-25-393,4 9 203,8 10 45,3 6-90,3 7 16,1 5-33,2 4 563,-1 8-653,0 3 398,-3 8-494,-5 15 80,-5 13-6,-8 21-28,-3 9-58,-7-27 1,-4 1 183,0 0 0,-4-1 14,-3 0 0,-4-1 123,-1-3 0,-2-1 57,-20 19-34,-2-10-146,5-14-62,7-11-1025,9-9-2761,10-30-2318,13-6 6166,11-25 0,-4 27 0,2 6 0</inkml:trace>
  <inkml:trace contextRef="#ctx0" brushRef="#br0" timeOffset="201">26411 865 19535,'55'-10'-301,"-1"0"0,-4 1 0,-4 2-1855,6 7-7513,-5 0 9669,-1 0 0,-23 0 0,-8 0 0</inkml:trace>
  <inkml:trace contextRef="#ctx0" brushRef="#br0" timeOffset="517">27062 631 22066,'7'49'-114,"0"1"0,-1-4 0,0-4-188,1 8 162,-1-7-45,-1-6 84,1-13 101,2-10 213,4-8 179,7-15-123,5-10-124,8-17-4,1-12-518,3-8 332,-2-1-420,-3 4-879,-6 10-745,-6 13-1569,-8 16-520,-5 15 4178,-5 12 0,-1-3 0,0 1 0</inkml:trace>
  <inkml:trace contextRef="#ctx0" brushRef="#br0" timeOffset="1501">27829 720 22201,'-46'-22'95,"1"0"0,2 3 1,4 12-63,-1 44 18,4 4-51,6 2-40,12-4-55,8-5-6,9-9 68,13-10 33,7-7 33,12-8 35,2-14 32,-1-6 35,-4-12 100,-4-1 6,-8 3-23,-4 8-156,-7 8-6,-3 8-56,-2 11 0,-1 11 0,-1 11-123,0 11-96,0 0 51,12-3 101,8-8 5,16-14-10,11-8-18,8-22-5,7-13-762,-30 6 0,-1-4 848,0-3 1,-1-2 8,-1-4 0,-3-1-293,-1-3 0,-2-1 310,-3-1 0,-2 0 145,-2 2 1,-3 0-7,-3 5 1,-3 3 28,2-18-129,-13 26-11,-10 20-45,-12 32 0,-9 21-34,17-12 1,1 4 409,1 4 0,2 1-449,2 2 1,4 0-29,2-1 0,3 0 56,4-5 1,4-1 253,4-4 1,6-3-488,16-2 0,6-5 174,-5-10 1,2-4-182,12-1 1,1-8 284,16-22 45,-5-13 100,-31 9 1,-3-3 309,14-28-75,-10 0 18,-10 7-107,-9 12 452,-4 17-759,-7 9 49,-5 23 12,-7 8-45,-3 19-50,5 4 572,4 0-707,5-7 101,5-8-56,22-11 135,0-9 5,18-14-34,-6-12-16,-1-11 27,-1-9 23,-2 2 0,-7 2-39,-7 11-28,-8 9 17,-4 9 50,-3 16-12,-1 8 46,0 14-40,3 3 6,5 0-140,9-6 135,8-6-34,7-10 39,6-7-40,3-9 74,4-13-34,-1-10 50,-4-14-50,-6-8 202,-9-4 84,-10-2 145,-8 5-213,-10 10-167,-14 17-29,-13 13-22,-12 26-45,-5 14-160,24-8 0,3 2 154,1 2 1,4 2-236,-3 29-397,13-7-1097,28-13-1525,34-23 48,-21-18 0,3-6 3109,11-6 1,-4-3 0,6-5 0,-14-1 0</inkml:trace>
  <inkml:trace contextRef="#ctx0" brushRef="#br0" timeOffset="2217">30389 348 24671,'8'-22'190,"-11"16"-112,-34 37 6,-11 13-81,20-18 0,0 0-501,-2 2 1,0 1 553,0-1 0,0 0-56,3-2 0,0-1 71,-16 19-82,12-9 22,11-10 6,11-6 22,5-7-34,8-2 113,10 1 630,11 1-743,17 4-5,12 4-207,-23-8 1,2 1 161,3 1 0,0 0-87,0 1 1,-1 1-57,-2-1 1,-1 1-216,20 12-90,-16-7-39,-15-7-1569,-13-5-1119,-16-6-2157,-7-1 5377,-10-2 0,9 0 0,4 0 0</inkml:trace>
  <inkml:trace contextRef="#ctx0" brushRef="#br0" timeOffset="2767">31487 551 22049,'-31'33'162,"1"1"1,-1 0 0,-13 13-1,4-4-55,-4 2-786,-7-3 681,21-22 1,0-3 14,-3-1 0,-1-2-17,-1-1 0,-1-3-51,1-3 1,1-2-6,-32 1 51,10-10 5,12-10 229,14-11-229,15-12 143,7-3 30,11-1-22,9 6 113,8 7 4,7 9 308,3 9-458,-1 6-68,1 13-16,-1 10 39,1 16-73,1 14-251,-14-21 0,0 2 268,0 3 0,1 0-17,1 1 0,0 0-34,0 0 0,1-1-117,0-2 0,0 0-415,17 21 40,-2-12 173,-8-11 235,-6-14-291,-7-8-1322,-4-6-1663,0-14-1866,-2-1 5260,3-13 0,-6 14 0,0 2 0</inkml:trace>
  <inkml:trace contextRef="#ctx0" brushRef="#br0" timeOffset="2919">31908 1273 19003,'0'0'0</inkml:trace>
  <inkml:trace contextRef="#ctx0" brushRef="#br0" timeOffset="12575">26037 462 12645,'-52'6'-799,"-1"0"0,3 9 0,4 6-968,14 3 0,5 5 1676,2 7 1,4-1 0,-3 5 0,13-10 0</inkml:trace>
  <inkml:trace contextRef="#ctx0" brushRef="#br0" timeOffset="13059">25277 221 19860,'-5'47'733,"0"0"1,-1 14-1,-1 3-595,3-10 1,0 2-1,0 2-1361,-1 7 0,-1 1 1,0 2 1287,2-17 1,-1 2 0,1-1 0,0-1 8,-1 13 1,1 0 0,0-3-268,0-4 0,0-2 0,2-2 246,0 13 1,0-4 294,1-12 1,0-3-341,1-9 1,0-3 24,0 23-38,4-7 5,2-4-381,3-11 1199,1-10-2471,0-15-461,4-22-4646,1-12 6904,3-16 1,-8 15-1,-3 4 1</inkml:trace>
  <inkml:trace contextRef="#ctx0" brushRef="#br0" timeOffset="13673">25170 1830 19949,'47'0'2353,"1"0"-1844,-4 0-1506,22 0 1128,-20 0 1,4 0-1048,-7 0 1,3 0 0,2 0 1003,8 0 0,1-1 0,3 2-32,5-1 0,2 0 0,0 1-190,-15-1 0,1 0 0,-1 0 1,1 1 163,-1 0 1,1 0 0,-1 0 0,1 0-19,0 0 1,0 0 0,1 0-1,-1 0 23,2 0 0,-1 1 0,0 0 0,1 0-24,0 0 0,0-1 1,1 1-1,4 0 18,-7 0 0,4 0 0,1 1 0,0-1 0,0 1 0,-4-1-425,13 1 0,-4-1 0,0 0 0,4 1 410,-13-1 0,3 1 0,2-1 0,-1 0 0,-2 1 0,-3-1 14,8 0 0,-3 1 0,-2-1 0,1 0 9,1 0 1,-1 0 0,1 0 0,0 1 14,-1-1 0,-1 1 0,2-1 0,3 2-199,-7-1 0,3 0 0,1 1 0,1-1 0,-2 1 0,-2 0 151,13 1 0,-4 0 1,0 0-1,4 1-19,-12-2 1,2 1 0,2 0 0,-1 1 0,-1-1 0,-4 0 14,9 2 0,-3-1 0,-2 0 0,0 1-33,2 0 0,-1-1 0,0 1 0,0 0 42,-3-1 1,1 0 0,-1 0 0,0-1-2,-2 0 0,0 0 1,-1 0-1,-1-2-8,14 2 0,-2-2 0,-1 0 184,-6-1 1,-2 0 0,-1-1-200,-8-1 0,-1 1 0,-3-1 37,10-1 1,-5 1-26,-9-2 1,-3-1 1391,24-4-1406,-5-4 11,3-1 6,-1-1 0,-3 0-28,-6 3 34,-4 2 1987,-4 3-1993,0 2-152,19 1-50,-15 2 73,15 0 96,-20 0-91,-4 2 2528,-4-1-2466,-6 2 1232,-5-3-1612,-3 1-537,-7-1-2203,-1-1-2856,-3-5 6038,0-3 0,-2 1 0,-1 1 0</inkml:trace>
  <inkml:trace contextRef="#ctx0" brushRef="#br0" timeOffset="14251">32057-1 21387,'-1'35'-555,"-1"22"-328,0 2 949,1-9 0,0 2 0,-1 1 0,0 0-36,0 3 1,0 0 0,-1 0 0,1 1-384,0-1 0,1 0 0,0 1 0,-1-1 357,1-1 0,1 1 0,-1-1 1,0 0-3,1-4 1,0 1 0,0-2 0,0-1-3,1 12 0,-1-2 0,0-1-152,1-8 0,-1-1 0,0-3 154,0 10 1,1-5 14,-1-11 0,0-2 490,0 25-507,0-9-28,-1 0 2163,-4-6-2135,0-9 2213,-3-9-2180,1-8 1016,2-6-1049,2-2-3,1-4-103,1 0-130,0-2-38,1-1 123,0-3-34,0-2-213,-1-1-430,0-1-887,-6 0 1715,-8-1 0,7 1 0,-5-1 0</inkml:trace>
  <inkml:trace contextRef="#ctx0" brushRef="#br0" timeOffset="81625">4383 894 21220,'28'49'903,"-6"-11"-769,-1 13 0,-9-16 46,0-6-57,0-5 112,1-8 151,3-7 85,10-6-1,20-23-375,-10 2 1,3-6-986,-3 0 1,1-5 0,1-1 902,7-5 0,2-2 0,1-1 4,0-2 0,1-1 0,-1 1-347,-2 4 0,-2 0 0,-1 1 330,8-6 0,-4 3 0,-11 11 0,-2 3 23,13-8-18,-9 8 57,-6 3 162,-8 6 2247,-10 4-2471,-7 7 1326,-6 2-2390,-1 2-2090,1 5-2408,2 3 5562,0 5 0,1-5 0,-2-2 0</inkml:trace>
  <inkml:trace contextRef="#ctx0" brushRef="#br0" timeOffset="92871">14416 4334 16583,'27'-13'1613,"-2"1"-1233,-9 9-234,5-2-16,8 0-24,8-2-106,10 1 50,8-1-280,4 0 235,3 0 18,-2 0-23,-7 0 0,-9 3 0,-12 0-6,-13 3-61,-9 0-1994,-7 1 111,-28 3-1388,1 3 3411,-23 4 0,25-4 0,4 0 0</inkml:trace>
  <inkml:trace contextRef="#ctx0" brushRef="#br0" timeOffset="93092">14460 4363 18604,'38'-6'-10,"0"0"1,-2 1 0,-1 0-147,13-1-175,1 0-128,-2 2-275,-5 1-240,-11-1-186,-14 2 1160,-9 1 0,-8 0 0,-1 1 0</inkml:trace>
  <inkml:trace contextRef="#ctx0" brushRef="#br0" timeOffset="108946">8146 7286 21797,'18'-24'897,"5"3"-679,34 15-212,-1 0-635,-13 2 0,2-1 629,-5 2 0,0 0-154,2-2 0,0 1 17,-1 0 0,-1 0-37,-3 0 0,-1 0-134,21-3 388,-15 3-763,-17 1-304,-14 1-1147,-18 1-6192,-12 1 8326,-16 4 0,13-3 0,2 3 0</inkml:trace>
  <inkml:trace contextRef="#ctx0" brushRef="#br0" timeOffset="109203">8253 7315 20666,'58'-13'169,"0"-1"1,-4 2 0,-4 2-108,9 6-584,-1-1 522,0 1-62,-4-1-145,-7 1 25,-8 0-126,-11 1-90,-9 2-1064,-9 0-2022,-6 1-5360,-7 2 8844,-5 2 0,2-1 0,-1 1 0</inkml:trace>
  <inkml:trace contextRef="#ctx0" brushRef="#br0" timeOffset="110354">16102 6950 19115,'32'-3'2044,"3"0"-1714,2 4-196,10-1-128,8 0-220,5 0 214,2 0-67,-3-2-28,-9 0-112,-11-3 21,-15 2-503,-12 1-705,-8 1-657,-18 1-783,-22 7-986,-16 4 3820,18-1 0,2-1 0,-5 3 0,9-3 0</inkml:trace>
  <inkml:trace contextRef="#ctx0" brushRef="#br0" timeOffset="110544">16038 7112 13793,'-10'4'5255,"2"-1"-4410,8-3 342,0 0-856,56-10-113,-19 5-215,5-2 0,1 0 75,7 1-78,-3 2-325,-5 2-212,-9 1-253,-9 1-190,-10 0-6083,-8 0 7063,-22 2 0,11-2 0,-14 2 0</inkml:trace>
  <inkml:trace contextRef="#ctx0" brushRef="#br0" timeOffset="118466">12040 8574 17322,'29'-11'498,"1"2"-246,2 9-44,10 0 16,12 1-194,-3 0 1,4 1-597,-11-1 1,1 0 582,17 0 0,-1 1 11,-19-2 0,-4 0-23,-3 0 1,-2 0 371,15 0 296,-16 0 301,-17 0-369,-9 0-437,-7-2-168,-6-1-13,-1 1-1864,0 0 1877,2 2 0,6 0 0,1 0 0</inkml:trace>
  <inkml:trace contextRef="#ctx0" brushRef="#br0" timeOffset="119471">16238 8507 20151,'53'-2'425,"-1"-1"1,-7 1-1,0 0-347,6-3 1,0 0-1137,-8 1 1,-1-1 1057,0 0 0,0 0-54,-2 0 1,-2 0 436,26-4-456,-17 2-95,-17 2 368,-16 3-699,-11 0-217,-18 2-97,-13 2-150,-19 4-23,-13 5 764,27-3 0,-2 1 141,-3 1 0,-1-1 78,-1 1 0,1-1 3,-1 0 0,0 0 680,-10 1 1,2 0 394,-14 1-61,-2 0 174,46-8-399,11-2-346,21-1 1081,14 0-1384,25-4-101,-19 1 0,2 1-292,5-2 0,1 0 278,3 1 1,1 0-26,0 1 0,-1 0 0,0 1 0,-2 1 0,-5-1 0,0 1-34,23 0 34,-16 0 0,-18 0-17,-12 0 17,-9 0-8424,-4 0 8424,-12 2 0,7-2 0,-7 2 0</inkml:trace>
  <inkml:trace contextRef="#ctx0" brushRef="#br0" timeOffset="125506">16530 9367 18246,'41'-8'44,"-1"1"1,-2-1 0,-3 2-45,5 3-33,-1-2-57,1 3-481,-5 0 28,-5 1-62,-10 1-129,-8 0 538,-6 0 157,-9 0 5,-11 0 34,-9 0 0,-13 0 90,-3 0 190,-4 0-33,3 1 251,3 0 28,7 2-122,8-1-52,9 1-150,7-3 84,5 1 179,8-1-241,8 0-50,13 0-141,12 0-33,8 0-117,7-1-230,0 0 116,-6-2 220,-9 2-23,-13-1 34,-14 2 62,-7-1-68,-28 1 6,2 0-5,-18 0-186,12 0-1881,11 0-4979,6 0 7051,8 0 0,1 0 0,0 0 0</inkml:trace>
  <inkml:trace contextRef="#ctx0" brushRef="#br0" timeOffset="127600">15195 10107 19092,'29'49'180,"3"-6"-175,0-19 62,2-14 1,3-3-68,23 0-431,-17-10 0,0-4 481,19-12-28,-4-13 23,-8-4 117,-22 11 1,-1-2 83,7-8 173,0-4-419,-20 27 205,-6 5-205,2 7 11,2 9-11,5 7 544,8 6-538,7 4-6,8-6 73,7-4-73,5-8 78,4-5-72,0-8 27,-3-5 51,-5-7-84,-5-3 120,-5 2 26,7-2 5,-15 8-50,9 2-34,-13 8 62,5 2-85,5 2-4,7 2-40,6 2-118,3 0-604,3-2-1025,-2-2-6188,-8 0 7935,-13-2 0,-15 1 0,-10-1 0</inkml:trace>
  <inkml:trace contextRef="#ctx0" brushRef="#br0" timeOffset="137218">1406 11707 20179,'-13'-43'1086,"-7"10"-963,-13 33 90,-7 8-129,-2 5-11,2 9-73,8 6 45,10 18-45,12-10 0,14 15 0,12-18 28,14 2-28,10-2-62,5 1-290,1 2 173,-5 4-34,-7 4-89,-14 3 252,-9 2 50,-17-2 39,-15-3 95,-18-5 34,-12-7 241,-6-10-17,3-11-27,8-6 44,10-11-275,14-9-134,11-11 45,12-11-45,19-7 0,16 0-532,-9 21 0,4 2 442,3 1 1,2 3 58,1 1 0,1 4-115,0 2 1,0 3 55,-2 2 1,-2 3 33,27 3-124,-11 10-5,-12 7-22,-12 9 72,-7 1 130,-9 0 5,-4-3 1007,-3-2-1013,-1-7 269,3-2-263,5-8 28,6-1-28,6-4-6,7-4-50,5-8 56,1-6 6,-2-11 5,-7-3 213,-8-5 163,-10 0-179,-5 0 55,-9 3-45,-4 2-5,-6 4 101,2 2-62,6 5-79,4 2-122,13-1-51,10-2 0,16-2 0,12 0 0,7 1-45,0 5 45,-4 4-6,-8 7 6,-10 3 0,-11 6 118,-7 10-17,-6 13-40,-4 17-16,-1 13-519,0 11 409,-2-31 1,1 0-174,1 1 0,2-1-435,0-2 1,2-1-2043,12 25-5019,2-15 7734,3-14 0,-11-16 0,-4-8 0</inkml:trace>
  <inkml:trace contextRef="#ctx0" brushRef="#br0" timeOffset="137535">2493 11352 21523,'6'48'-204,"0"-1"1,0-4-1,-2-6-98,-1-13 302,2-10 257,4-8 180,6-17-45,7-10 85,3-14 5,3-7-57,-1 1 202,-3 6-223,-6 9-236,-7 13-168,-5 9-107,-3 21-246,-2 14-1332,-1 25-329,0-14 0,0 2-2902,-2 0 1,-1 2 4617,-2 7 1,0-3 0,-1 5 0,-2-16 0</inkml:trace>
  <inkml:trace contextRef="#ctx0" brushRef="#br0" timeOffset="137870">1114 12821 22940,'66'-9'123,"0"1"0,-15 0 1,2 1-1,1-2-97,3-1 0,2-1 0,1-1-1441,-9 3 0,1-1 0,2 1 0,-1-1 1413,2 1 1,1-1 0,-1 0-1,0 1-11,-2 0 1,-1 1-1,0-1 1,-1 1 5,11-1 0,-1-1 0,-2 2 3,-9 0 0,-2 1 1,-2 1-8,10-2 0,-5 1 11,-11 1 0,-5 0 999,17-1-904,-17 1-162,-10 2 67,-12 2 1639,-15 3-5862,-16 7 4628,-10 3 0,8-2 0,5-1 0</inkml:trace>
  <inkml:trace contextRef="#ctx0" brushRef="#br0" timeOffset="138903">4612 11742 23640,'0'-11'476,"-2"18"-263,-3 59-168,1-27 0,0 2-1317,0 8 0,-1 3 1272,0 0 0,1 0-39,0-3 0,1 1-112,0 0 1,1-1-251,1-7 1,0-2-407,1-1 1,0-3-1854,0 19-293,6-26-2317,3-13 5270,5-31 0,-5 12 0,-2-12 0</inkml:trace>
  <inkml:trace contextRef="#ctx0" brushRef="#br0" timeOffset="139096">4942 11849 23097,'-3'53'351,"0"1"0,1-3 0,0-2-309,0-13 0,0-2-42,2 2 0,-1-1-51,1-1 1,-1 0-672,1 28-1116,0-7-1528,2-8-1311,1-10 4677,-1-12 0,0-12 0,-2-8 0</inkml:trace>
  <inkml:trace contextRef="#ctx0" brushRef="#br0" timeOffset="139262">4605 12364 22218,'53'-11'-2077,"1"0"1,-5 2 0,-2 0 2076,-12 1 0,-3 1 0,4 0 0,-12 2 0</inkml:trace>
  <inkml:trace contextRef="#ctx0" brushRef="#br0" timeOffset="139562">5153 12335 22369,'-5'46'-68,"-1"0"1,2-4 0,3-8 67,10-14 0,7-8 34,5-7 112,3-5 106,-1-10 39,-1-9 196,-5-10-151,-7-4 90,-5-3-135,-6 2-123,-8 4-101,-8 6-67,-7 9-269,-6 7-179,-1 5-1664,2 8-3276,6 5 5388,8 4 0,8-3 0,5-4 0</inkml:trace>
  <inkml:trace contextRef="#ctx0" brushRef="#br0" timeOffset="139727">5753 12023 11973,'0'0'0</inkml:trace>
  <inkml:trace contextRef="#ctx0" brushRef="#br0" timeOffset="139876">5804 12359 13838,'0'0'0</inkml:trace>
  <inkml:trace contextRef="#ctx0" brushRef="#br0" timeOffset="142595">6628 12342 23870,'33'-51'476,"0"-6"-353,-4-1-752,-14 24 0,0-2 629,1-3 0,-1-1 50,0-2 1,0 1-29,-1 0 1,0 0 49,-2 4 1,-1 2 78,10-24-50,-7 17 421,-5 14-454,-3 13-24,-4 8-44,-1 4 633,-1 2-633,0 8 271,0 9-237,-3 14 16,-2 14-50,0 10 0,-2 8-209,5-29 1,1 1 208,-1 0 0,1 0 0,0 32 0,1-6-101,0-7 62,4-13-79,5-10 90,6-13-22,7-9 61,5-12-11,4-13 0,5-15-280,0-17 277,-17 20 1,-2-1 2,1-3 0,-2-1 0,0 0 0,-1 0 25,-1 2 0,-2 0-19,7-22 560,-6 10-336,-7 14-224,-3 13 207,-3 8-213,0 6-6,-2 11 333,-3 10-355,-3 15 28,-1 15 0,5 10-759,1 4 754,4 2-191,9-6-115,7-7 93,15-13-314,8-15-600,6-10-1887,4-23-1316,-4-11 4335,-5-15 0,-18 13 0,-11 4 0</inkml:trace>
  <inkml:trace contextRef="#ctx0" brushRef="#br0" timeOffset="143016">8193 11649 24643,'-36'26'319,"-3"5"-314,-4 17-422,19-23 1,0 0 416,-3 0 0,0 1 0,1-2 0,1 0-5,-24 18 10,9-6 344,11-9-288,9-9 131,11-6-91,5-7-40,7 0-21,8 0 500,8 2-496,13 2-38,7 2-6,6 2-17,8-1-450,3 2-37,3-2-179,-1 0-387,-4-2-1081,-8 0-952,-12-2 39,-15 0 3064,-12 1 0,-7-5 0,-2 1 0</inkml:trace>
  <inkml:trace contextRef="#ctx0" brushRef="#br0" timeOffset="143211">7847 12348 23450,'44'18'110,"0"-1"0,-1-1 0,-2-4-1034,23-9-8907,-1-2 9816,0-1 0,-30 0 1,-11 0-1</inkml:trace>
  <inkml:trace contextRef="#ctx0" brushRef="#br0" timeOffset="143894">8881 11593 24256,'-29'34'0,"3"2"11,11 0-16,3-1 5,5-6-118,3-6 85,3-6 66,4-7-16,7-5 145,6-3-156,9-2 67,5 0-73,2 2 11,5 2-67,12 13 56,-13 3-11,5 13-23,-17 2-16,-6 5-17,-5 5-101,-6 3 134,-4-3 68,-4-2-6,-10-7 173,-5-7-162,-14-8 96,-7-8-29,-5-7-100,-5-4-6,3-7-235,2-5-309,9-6-1254,10-10-2940,9 0 4738,9-3 0,4 13 0,1 4 0</inkml:trace>
  <inkml:trace contextRef="#ctx0" brushRef="#br0" timeOffset="144111">8843 11653 22475,'62'-25'-79,"-1"0"1,-4 2 0,-5 5-1541,7 9-2173,-8 4 3792,-14 7 0,-17-1 0,-11 1 0</inkml:trace>
  <inkml:trace contextRef="#ctx0" brushRef="#br0" timeOffset="144802">9574 11702 22151,'-19'34'700,"3"-6"-532,10-26 28,1-1-96,3-3-27,1-6-22,1-4-40,2-6 146,5-3-146,6 1 146,7 1 27,4 5-178,1 3 112,2 4-113,1 4 1,-2 2 95,1 6-90,-3 7-11,-1 8 0,-4 11-45,-3 5 39,-6 7-38,-4 4 44,-5 5-282,-4 4 282,-8 2 0,-9-1-34,-8 0-134,-5-4 124,-3-5-124,-3-7 11,1-8 157,0-9-62,5-8 62,2-9 0,6-4-67,5-6 22,5-6 45,8-5 175,4-7-180,6 0 10,9 1 68,9 3 67,9 3-78,5 6 22,3 3-84,2 4 0,2 8 50,2 4-5,1 11-45,2 2 17,0 2 33,1-1-55,-3-6 5,-3-5-6,-5-7 6,-5-4-118,-5-6-122,-4-7-852,-4-8-1827,1-16-4965,-4-3 7884,0-5 0,-7 19 0,-3 7 0</inkml:trace>
  <inkml:trace contextRef="#ctx0" brushRef="#br0" timeOffset="144938">10492 12197 11844,'0'0'0</inkml:trace>
  <inkml:trace contextRef="#ctx0" brushRef="#br0" timeOffset="151189">11381 12415 23349,'0'52'50,"0"1"1,-5-4-1,-3-2-268,-13 15-1322,-1-30 0,-5-2 1540,-11 6 0,-1-4 0,-6 4 0,-6-4 0</inkml:trace>
  <inkml:trace contextRef="#ctx0" brushRef="#br0" timeOffset="151462">11891 11698 24015,'0'58'129,"0"1"0,1-2 0,0-4-129,1-16 0,0-2-527,1 3 0,0-1 174,1-1 0,0 0-613,0-2 0,1 0-2406,6 23-4346,0-11 7718,3-16 0,-7-15 0,-1-9 0</inkml:trace>
  <inkml:trace contextRef="#ctx0" brushRef="#br0" timeOffset="151669">12190 11767 23870,'-4'63'63,"0"-1"1,0-3-1,1-4-71,1-18 0,1-2-247,0-1 0,1-1-546,-1 26-1597,0-9-1154,-4-15-1343,0-12 4895,-6-13 0,5-6 0,0-4 0</inkml:trace>
  <inkml:trace contextRef="#ctx0" brushRef="#br0" timeOffset="151822">11842 12210 23310,'54'-18'-372,"0"0"1,-3 1-1,-4 2-2770,18 0-6689,-9 5 9705,-7 4 1,-23 4 0,-11 1 0</inkml:trace>
  <inkml:trace contextRef="#ctx0" brushRef="#br0" timeOffset="152272">12584 12322 23545,'-17'-36'784,"-8"8"-689,-17 27-28,-7 9 17,-1 8-33,3 11-34,7 11-17,10 2-135,12 4 96,8-3-163,10-4 79,14-8 123,8-10 0,14-9 6,5-10 61,3-13-67,-3-9 50,-3-10 90,-8-5-11,-7 0 146,-6 4-74,-8 6 1,-3 7-202,-4 9-34,-1 5 34,-1 8 0,0 11-39,0 6 28,4 14-359,5 1-291,8-2-946,18-12 1607,22-10 0,-23-8 0,6-4 0</inkml:trace>
  <inkml:trace contextRef="#ctx0" brushRef="#br0" timeOffset="152903">13304 11943 22279,'27'-17'-8721,"-5"10"8721,-25 41 0,2-16 0,-2-2 0</inkml:trace>
  <inkml:trace contextRef="#ctx0" brushRef="#br0" timeOffset="153054">13342 12344 14857,'0'0'0</inkml:trace>
  <inkml:trace contextRef="#ctx0" brushRef="#br0" timeOffset="153632">14220 12346 23349,'18'-33'308,"1"0"0,-1-1 0,-2 1-11,5-23-840,-3-7 627,-3-1 185,-7 0-118,-3 6 74,-3 11 82,-2 13-302,-2 17 120,-5 10-125,-4 24 12,-5 15-57,-3 24 45,11-22 0,0 3-27,1 0 1,1 1 23,2 2 1,1-2-136,1-3 1,1-1 19,10 25-5,8-16-40,15-15 158,8-13-113,7-13 118,0-20 62,0-14-269,-25 7 0,-3-5 218,0-3 1,-3-2-317,-1-4 1,-2-1 338,-3-1 0,-1 0 106,-2 2 0,-1 0 129,0-27-151,-3 21-118,-3 20-34,0 17 456,0 26-422,0 16-78,0 24 7,2-24 1,1 1-304,2 2 1,1 1-120,3-2 0,3-1-994,4-4 0,2-1-6444,19 17 7931,5-18 0,-19-14 0,-7-12 0</inkml:trace>
  <inkml:trace contextRef="#ctx0" brushRef="#br0" timeOffset="154002">15019 11764 24676,'33'14'7,"-1"0"1,1 0 0,-2-1-193,15 5-269,8-1-476,7-3 611,2-4 33,-2-2 236,-8-3 5,-12-1 243,-13 0 3,-15 2 62,-7 5-45,-18 5-10,-7 11-141,-16 7 78,-6 8-648,-4 5 503,22-22 0,1 0 0,-22 24-198,4-2-105,6-7-777,6-8-3004,12-13-3253,8-8 7337,14-8 0,-4-3 0,5 0 0</inkml:trace>
  <inkml:trace contextRef="#ctx0" brushRef="#br0" timeOffset="154423">15873 11662 23455,'-23'34'196,"1"3"-207,5 1-56,5 0-107,5-2 124,9-7-17,14-7 67,13-7-11,15-9-6,10-3 17,4-3-190,2 0 202,-2 0 55,-4 6-67,-7 5 0,-6 11 11,-9 7 23,-10 8-12,-10 4 17,-7 3-33,-8-1 61,-9-2-17,-8-6-16,-11-6-34,-5-7-56,-6-9-246,-3-7-1043,-3-9-1573,-7-26-4794,4-10 7712,24 7 0,3 0 0,-2-2 0,8 5 0</inkml:trace>
  <inkml:trace contextRef="#ctx0" brushRef="#br0" timeOffset="154585">15991 11693 22946,'44'-24'-279,"1"0"1,-2 2 0,-3 5-3145,17 9-4356,-5 3 7779,-7 7 0,-22-2 0,-9 2 0</inkml:trace>
  <inkml:trace contextRef="#ctx0" brushRef="#br0" timeOffset="155002">16581 11769 24273,'41'-26'114,"1"1"0,-4 2 0,-3 6-109,2 14-5,-3 10-50,-5 10 5,-8 13-61,-9 14-68,-5 7 174,-10 7-394,-11 3 394,-8-1 0,6-30 0,-2-2 34,-17 24-17,2-8-6,5-10-5,9-10 206,9-11-116,8-6 122,18-5-117,16-2-68,23-1-5,-20-1 0,2-1-137,4-1 1,0 0 108,2-2 0,0 1-11,-1-1 0,-2 1 39,-4 2 0,-1-1 5,21-2 130,-16 3-124,-14 1 113,-13 2-152,-8 0-342,-4 0-370,-1 2-2514,-2 5-6605,-5 2 9743,-4 3 0,3-6 0,1-2 1</inkml:trace>
  <inkml:trace contextRef="#ctx0" brushRef="#br0" timeOffset="158498">2921 13598 19098,'-9'62'250,"0"-1"0,1-1 0,3-3-247,3-16 0,2-2-283,1 0 0,1-2 280,3 28-50,4-14 240,2-16-190,-3-16 567,0-11-69,-3-17-195,-1-11 94,-3-18-10,0-15 50,-1-11-445,0 27 0,0-1 179,0-4 0,0-2 11,0-2 0,0-2-14,1-2 0,0 0-6,1-1 1,1 1 38,-1 1 1,2 1-73,0 5 0,0 1-12,0 6 1,-1 2 61,4-20-140,-2 18 0,0 11-39,0 12-168,1 7 0,4 4 586,2 9-726,5 10-22,3 16-214,-2 17-195,-1 12 74,-12-27 0,-2 2 79,0 2 1,-1 0-419,-5 2 1,-3-1 409,-2 0 0,-2-1-187,-5-1 0,-4-1-245,-1-3 1,-3-1 249,-2-3 1,-1-2-2911,-21 18 3686,5-15 0,19-14 0,11-11 0</inkml:trace>
  <inkml:trace contextRef="#ctx0" brushRef="#br0" timeOffset="159060">3351 13805 22380,'-18'38'129,"-1"-1"0,2-3 0,3-2-129,6 9-40,3-6-27,4-6-196,7-9 145,6-10 46,8-5 4,4-11 63,-3-8 5,-2-11 0,-8-12 67,-5-4-61,-6-5 78,-9 0 145,-2 5-44,-8 8 95,5 11-280,4 10-162,6 6-18,9 5-420,12 6-217,13 0-107,14 0-95,8-2 480,2-13 349,-1-6 190,-7-14 589,-7-5 340,-12-2 326,-8 0-258,-10 5-398,-5 4 101,-3 7-380,-1 8-119,0 7-145,0 33 168,0 17-638,0 0 0,0 4 430,0 3 1,0 2-14,1 6 0,0 1-3,0-5 0,1 1-166,1-11 0,0 2 0,0-1-170,1 7 0,0-1-289,1 9 1,0-2-343,-2-19 1,0-2-7122,-1 24 8088,-7-29 0,2-12 0,-2-21 0</inkml:trace>
  <inkml:trace contextRef="#ctx0" brushRef="#br0" timeOffset="159322">3743 13721 22302,'53'-3'57,"-1"1"1,-2 2 0,-5 4-58,6 12-140,-6 11 79,-9 7 22,-14 4 39,-10 4 352,-13-1 63,-16-3 83,-12-3-246,-11-8-213,-4-6-39,3-8-504,5-6-7993,8-13 8497,13-5 0,7-1 0,8 4 0</inkml:trace>
  <inkml:trace contextRef="#ctx0" brushRef="#br0" timeOffset="159464">4240 14053 17860,'0'0'0</inkml:trace>
  <inkml:trace contextRef="#ctx0" brushRef="#br0" timeOffset="160469">5508 13794 22890,'-37'-26'429,"1"0"0,2 3 1,0 9-245,-12 26-57,4 6-116,10 10-12,11 2 39,12 2-39,18 2 39,15-3-39,21-1-151,15-4-162,-27-14 1,0-1 191,0 0 1,-1 0-81,25 11 117,-13 1 33,-19 1 51,-12 3 73,-25 2-73,-15 0 39,-22 0-39,-9-5-209,-2-5 248,8-9-39,10-5 369,18-11-615,11-12-157,23-16-191,18-18-455,-5 19 1,5-1 454,5-6 1,3-1 117,3-4 0,0-1-343,2-2 0,-1 0 819,-1 2 0,-2 0 14,-4 3 0,-1 1 21,-6 6 1,-2 2 1308,9-22-28,-17 16-397,-11 14 516,-16 13-987,-7 8 952,-10 17-1142,-1 11-141,3 19-27,7 15-90,13-24 0,2 1 257,0 3 1,3 0-354,3 1 1,3-1-118,1-1 1,1-1-49,3-2 1,1-2-323,14 21-27,-4-15 352,-6-13 258,-7-13 51,-5-7 207,-8-16 95,-6-8 312,-6-14-228,-3-6-34,3 2-84,8 1-167,4 8-152,18 4-106,12 8-1040,13 8 0,7 3-638,-2 2 1,2 1-2806,14 0 0,0 1 4589,-9 2 0,-6 0 0,5 0 0,-16 0 0</inkml:trace>
  <inkml:trace contextRef="#ctx0" brushRef="#br0" timeOffset="160865">6381 13734 24542,'-43'-11'140,"0"0"0,2 3 0,5 10-51,-1 38-77,3 7-18,6 7 6,11-3-246,8-3 122,13-10-44,14-11 135,12-14-29,13-7 124,5-20-6,-1-11-163,-4-22 205,-24 19 0,-2-2 70,-3-4 0,-2-2-363,-2-3 0,-2-1 259,-2-3 0,-2-1 28,-1-2 1,-2-1-68,0 1 1,-1-1 60,-2 3 1,-2 1-12,1 5 1,-1 2-42,-9-20-6,0 26-28,2 17-11,1 41-28,3 29-43,4-14 1,2 3-228,-1 7 0,2 0 191,-1-1 1,2 0-108,1-7 1,1-1 55,0-1 0,4 0-2310,14 8 1,6-3-144,-7-15 1,2-2 2621,13 6 0,0-6 0,-6-14 0,-6-11 0</inkml:trace>
  <inkml:trace contextRef="#ctx0" brushRef="#br0" timeOffset="160995">6936 13834 17927,'0'0'0</inkml:trace>
  <inkml:trace contextRef="#ctx0" brushRef="#br0" timeOffset="161964">7734 13895 22722,'-32'-35'483,"0"1"1,0 2-1,0 10-102,-21 28-252,-3 12-564,4 12 452,5 11 17,11 2-68,13-2 17,13-7 150,20-8-172,16-13-6,21-7 45,16-20-296,-29 3 1,1-3 312,2-8 0,-1-4 8,-2-2 0,-1-3 25,-2-4 1,-3-2 24,-2-3 1,-4-1 30,-4-2 1,-3-2-62,-3-1 0,-3 0 61,-4 1 1,-2 0-29,0 4 1,-3 1-74,-2 5 1,-3 3 28,-4-12 206,-9 21-268,-2 19-23,-2 27 51,2 17 0,11-8 0,1 2 50,2 5 1,2 2-68,1 2 1,1 1 13,3 0 0,2 0-45,2-1 1,4-2-55,2-3 1,4-2 34,3-4 0,3-4-202,27 18 112,6-19-287,4-13 254,1-17 184,-1-16-28,-4-13 34,-8-16 62,-11-6-17,-11-5 123,-11 2 61,-8 8-173,-8 11 23,-9 17-79,-7 11 0,-9 25 467,0 12-467,2 22-5,9 10-108,7 2-179,10-4 52,17-9-96,11-14-12,20-15 164,10-11 77,3-19 107,1-10 59,-34 4 0,-1-4 114,19-26 242,-11-4-62,-10 0-23,-9 5 0,-7 11-251,-5 10-79,-3 13 0,-1 10-56,0 17 56,0 10 0,0 14-151,0 6 255,2-1-395,7-4 139,7-10 152,10-11 0,3-9 0,4-12 0,-1-12 0,2-11 73,0-13-39,1-6 100,-2-3 68,-2 5-79,-4 6 62,-7 13-174,-4 10 23,-6 12 16,-5 17-50,2 10-146,-3 15-397,6 4-616,3-4-1888,11-8-4736,2-12 7783,5-11 0,-15-7 0,-4-3 0</inkml:trace>
  <inkml:trace contextRef="#ctx0" brushRef="#br0" timeOffset="162115">8892 13297 10052,'66'10'0,"-14"-2"0</inkml:trace>
  <inkml:trace contextRef="#ctx0" brushRef="#br0" timeOffset="163281">10160 13554 24553,'-27'-16'-84,"-2"3"84,-2 13 28,-4 8-90,-1 5 62,0 13 0,6 6-5,6 4-51,9 2 56,7 3-6,7-3 6,14-3-17,10-4 17,17-3-61,12-4 55,6-1-459,-26-13 0,0 0 459,-1 1 1,0 1-18,25 11-102,-8 3 119,-14 2 12,-14 3 28,-11 2 111,-14-1-55,-13 0 128,-15-3-100,-15-4-79,-8-5-649,-7-6 612,30-9 1,0-2 22,-1-1 1,0 0 742,-28-1-852,9-7-465,12-6-1454,17-8-2635,17-11-5193,19 0 9345,13-3 0,-7 16 0,-1 5 0</inkml:trace>
  <inkml:trace contextRef="#ctx0" brushRef="#br0" timeOffset="163615">10160 13306 25275,'-12'39'147,"1"0"1,-1 9 0,2 3-98,4 12 1,2 4-1090,1-16 1,1 1 0,0 0 1051,1 0 0,0 0 1,0-1-14,1-4 0,0-1 0,1-2-37,2 9 1,1-3 253,-1-9 0,2-3-554,10 27-217,2-2-104,-8-30 0,1 0-3330,10 25-3520,-2-9 7508,-2-21 0,-8-13 0,-3-11 0</inkml:trace>
  <inkml:trace contextRef="#ctx0" brushRef="#br0" timeOffset="163901">10766 13514 26413,'3'33'67,"-1"0"0,1 2 0,-1 1-39,2 3 0,0 0-521,-1 2 0,0 0 493,-1 1 0,0-1-23,0-2 1,-1 0-104,0-4 0,-1-1-344,2 25-151,1-11-1450,1-13-2252,10-17-2476,1-9 6799,11-20 0,-14 7 0,0-7 0</inkml:trace>
  <inkml:trace contextRef="#ctx0" brushRef="#br0" timeOffset="164201">11218 13609 24984,'-21'50'37,"-1"0"1,2-2-1,6-2-171,16 18-68,13-3-479,10-9 541,16-11 67,10-13 34,4-12 39,1-9 112,-5-11 134,-8-11 243,-12-12-198,-12-14-44,-11-9-90,-8-9-383,-13-4 234,3 31 0,-3 1-8,-25-23-134,-8 14-326,-6 19-654,-5 13-2712,-3 37 3826,27 1 0,3 3 0,-4 9 0,5 11 0</inkml:trace>
  <inkml:trace contextRef="#ctx0" brushRef="#br0" timeOffset="164367">12023 14048 17641,'0'0'0</inkml:trace>
  <inkml:trace contextRef="#ctx0" brushRef="#br0" timeOffset="170932">2437 15385 22184,'-5'-38'546,"0"0"0,1-27-19,23 38-259,2 3-49,3 1-141,5 2-72,4 4 72,3 4-78,4 6-179,-1 4-6,-2 17-100,-5 10 139,-6 22-28,-9 14 90,-12-26 0,-2 0-291,0 3 0,-3-1 338,-2-1 1,-2-1 36,-3 25 17,-4-15 17,2-16 100,4-15-61,3-15-67,8-18 38,6-12 1,2-4-28,0 4 0,1-1 67,7-14 0,2 0-107,-5 14 1,1 3 22,18-21 0,-1 16-34,-3 18 29,-4 16 5,-4 21-6,-4 17-28,-3 18-596,-10-23 1,0 1-153,-1 0 1,1 0-2904,9 29-4766,2-11 8451,-1-16 0,-9-16 0,-3-12 0</inkml:trace>
  <inkml:trace contextRef="#ctx0" brushRef="#br0" timeOffset="171099">3498 15236 23355,'60'-2'-3277,"1"1"0,-6-1 0,-5 0 2457,13-4 0,-30 3 0,-14 1 0</inkml:trace>
  <inkml:trace contextRef="#ctx0" brushRef="#br0" timeOffset="171238">3618 15436 23786,'59'-11'-656,"0"0"1,8-4 0,-7 2 0,-11 1-1,5-1 1</inkml:trace>
  <inkml:trace contextRef="#ctx0" brushRef="#br0" timeOffset="171599">4492 14855 24055,'-14'61'156,"0"1"1,0-2 0,2-2-154,4-12 0,1-2-591,0 1 1,2 0 584,1-1 1,0-2-108,2-3 1,1-2-193,13 24 534,11-20-451,18-20 62,10-14 73,5-25-107,0-11 191,-30 6 0,-2-3 2,-3 0 1,-2-2 193,7-28 79,-12 2-147,-11 8 118,-20 13 452,-12 16-698,-19 14-157,-9 22-627,26-4 1,2 4-648,-1 10 0,3 3-1194,4 1 1,3 0 2689,5 2 1,3-2 0,-1 5-1,10-14 1</inkml:trace>
  <inkml:trace contextRef="#ctx0" brushRef="#br0" timeOffset="171882">5113 14815 25410,'-3'58'60,"0"0"0,1-3 0,-1-3-32,-4 13-28,1-3-6,-6-8-95,7-11-151,2-13 184,11-12-184,11-9-291,17-8-437,17-12-1098,10-3-216,-27 1 1,0-2-794,-2 1 1,-2 0 3086,0-2 0,-4 2 0,4-2 0,-13 5 0</inkml:trace>
  <inkml:trace contextRef="#ctx0" brushRef="#br0" timeOffset="172099">5450 15049 25937,'-9'40'397,"2"8"-397,7 14-864,0-28 1,0 2 232,0 0 1,-1 1-1345,-3 4 1,-1 0-2208,0-3 1,-2 0 4181,-3 0 0,-1-3 0,-1 4 0,3-14 0</inkml:trace>
  <inkml:trace contextRef="#ctx0" brushRef="#br0" timeOffset="173777">6305 15686 21366,'-19'38'-1069,"0"1"0,0-5 0,2-4 0,6-8 0,1-9 1</inkml:trace>
  <inkml:trace contextRef="#ctx0" brushRef="#br0" timeOffset="180582">8375 16383 23058,'-26'-34'1394,"1"5"-1019,7 15-123,2 4-100,7 2-152,7 5-6,19 1-44,15 2 16,25 4-413,-20-2 1,1 1 351,5 1 0,2 1-45,2-1 0,1 1-90,-1-1 1,1 0 91,-3-1 1,-2 0 47,-4 0 1,-2 0-222,22 1 311,-18 0 117,-18-1 124,-13 1 28,-14 4-174,-11 5 95,-14 7-100,-10 9-90,-9 9 42,11-2 0,0 3-39,8-8 0,0 2-251,-10 11 0,3 1 250,11-13 1,2-1 89,0 0 1,0-1-42,2-3 0,0-1-17,-17 22 106,4-9-135,8-8 1,8-9 72,7-9-72,6-7 1255,4-3-1261,9-3 186,10 0-113,16 0-73,15-1-6,11-1-473,-26 1 1,1 0 419,2 0 1,-1 1 41,0 0 0,-1 0-191,26 0-116,-11 0-164,-15 1-368,-12 0-1060,-11 1-1770,-6 0-4205,-4-2 7891,-2 0 0,0 0 0</inkml:trace>
  <inkml:trace contextRef="#ctx0" brushRef="#br0" timeOffset="180990">9278 16980 23310,'0'14'-135,"0"-3"135,0-11 146,0 0 106,0-4-106,-4 1 128,-4-1-145,-9 2-6,-6 6 135,-8 10-163,-2 13-11,-2 15 73,6 8-379,6 6 323,12 1-6,13-5-89,20-7 55,17-14-61,21-13-219,-25-12 1,0-4-490,2-4 0,0-4-205,-1-5 0,-1-5-1462,-4-1 0,-3-3 2375,14-31 0,-20 24 0,-13 7 0</inkml:trace>
  <inkml:trace contextRef="#ctx0" brushRef="#br0" timeOffset="181409">9895 16749 24771,'60'-14'-316,"0"0"1,-3 1 0,-6 3-1119,6 8-1501,-8 1-857,-20 1-1047,-13 4 4839,-19 3 0,2-1 0,-4 0 0</inkml:trace>
  <inkml:trace contextRef="#ctx0" brushRef="#br0" timeOffset="181558">9895 17034 19025,'-3'9'5248,"1"-2"-4593,2-7-347,0 0-308,61-16-39,-20 6-1207,7-1 1,6-1 1245,-8 5 0,-5 0 0,8 1 0,3-1 0</inkml:trace>
  <inkml:trace contextRef="#ctx0" brushRef="#br0" timeOffset="182430">11771 16419 24284,'57'-30'633,"0"4"-515,-11 13-85,3 6-33,-4 3 0,-4 13-28,-9 11 23,-11 17-203,-10 14 24,-9 11-248,-15 3 379,4-32 0,-2-1 47,-4-2 1,-2-1 5,-13 20 0,3-12 280,9-14-28,8-12-96,8-13-77,17-16-29,11-15-42,-5 9 1,2-2-492,3-4 0,-1-2 486,3-1 0,0-2-12,-1 0 1,-1-1-20,-2 3 1,-1-1 27,-4 5 0,-1 0 169,7-15-74,-12 17 39,-6 14-128,-10 17 0,-9 17 1076,-6 17-1076,-5 15 50,3 7 109,9 2-109,5-5-50,16-7-6,12-9-101,18-11-118,15-12-285,7-8-966,-18-13 0,-1-7-2009,7-17-353,-20 8 1,-7-4 3831,-19-26 0,-5 23 0,-2 7 0</inkml:trace>
  <inkml:trace contextRef="#ctx0" brushRef="#br0" timeOffset="182673">11731 16174 25051,'34'-28'13,"1"1"0,1 1 1,2 7-14,-2 13 0,1 6-762,5-2 1,0 0 254,3 1 0,1 0-1311,4 1 1,1 0-995,-3 2 0,-1 0 2812,1 1 0,-4 0 0,5 3 0,-17-1 0</inkml:trace>
  <inkml:trace contextRef="#ctx0" brushRef="#br0" timeOffset="182924">12961 16611 22851,'52'-19'-187,"0"1"0,-3 1 1,-3 3-1562,9 0-2129,10 4-1271,-4 3 5148,0 2 0,-30 4 0,-11-1 0</inkml:trace>
  <inkml:trace contextRef="#ctx0" brushRef="#br0" timeOffset="183458">13629 16631 23965,'30'-21'58,"-1"0"0,0-1 0,-6-1 59,-2-19 29,-3-9 72,-6-5-559,-4-6 559,-5 1-11,-2 1 63,-1 10 15,-2 9 132,-2 14-345,0 12 29,-2 8-101,1 13 0,0 13 45,-1 14-45,2 16 5,1 8 14,2 7-86,6-1-168,6-2-191,11-8 5,10-11 85,10-13 23,7-15 117,7-16 151,2-19 50,-18-13 1,-3-7 27,-10 7 1,-2-4-354,7-15 0,-4-2 490,-14 14 1,-4 2-9,0 1 1,-3 3 320,-1-25-164,-3 22-263,-3 19 11,-3 21-67,-4 23 0,-3 21-3,4-14 0,0 3-114,2 4 0,2 1 41,-1 1 1,2-1-200,2 0 1,2-1-401,2-4 0,3-1-3828,23 23-3591,8-16 8279,11-15 1,-23-14 0,-6-8 0</inkml:trace>
  <inkml:trace contextRef="#ctx0" brushRef="#br0" timeOffset="183707">14607 16484 23069,'1'34'-154,"0"1"0,12 20-14,33-51 168,3-8 0,-4-9 95,-6-9 331,-12-9-6,-11-3 252,-9 0-269,-18 5-347,-12 7-56,-21 10-364,9 9 0,-2 3-3615,-1 5 1,0 2 3978,-7 3 0,2 1 0,-4 4 0,13-1 0</inkml:trace>
  <inkml:trace contextRef="#ctx0" brushRef="#br0" timeOffset="184178">12056 16972 24575,'46'-4'263,"1"0"1,-1 0-1,5 0 1,0 0-1,1 0-198,1 1 1,0 0-1,3 0-1283,-6 0 0,2 1 1,2-1-1,0 0 1257,8 1 0,2-1 1,0 1-1,2 0-328,-10 0 1,0 0 0,1 0 0,0 0 0,1 0 293,0 0 1,0 0 0,1 0 0,-1 0-1,1 0-5,0 0 0,0 1 0,1-1 0,-1 0 0,0 0-5,-2 0 1,0 0 0,-1 0-1,1-1 1,-2 1-141,13 0 0,-1-1 0,-1 1 1,-2-1 134,-5 0 0,-2 1 0,-1-1 0,-1 0-145,7-1 1,-1 1 0,-5-1 131,9-1 1,-7 0 497,-17 0 1,-5 0-420,11-3 2027,-20 1-2044,-9 2 2757,-8 2-2847,-5 1 504,-10 2-3085,-13 12-7199,-5 5 9368,-12 11 1,17-11 0,3-4 0</inkml:trace>
  <inkml:trace contextRef="#ctx0" brushRef="#br0" timeOffset="184889">12622 17604 25259,'7'51'42,"0"-1"1,-1-1 0,-1-3-48,-3 18-427,-2-3 337,0-7 95,0-11 0,0-13 123,-3-14-156,-3-8 53,-6-17-37,-4-13-56,-5-17 129,-2-15-56,1-7 17,2-2 95,6 3 129,7 8-181,6 10-4,16 10-5,14 8-51,31 9 0,-18 9 0,5 2-712,12 1 0,4 0 577,-18 2 1,1 0-1,0 0-134,0 0 1,0 0-1,-1 0-1031,16-2 1,-3 0-1070,-14-1 0,-4-1 2369,25-7 0,-39 6 0,-9 0 0</inkml:trace>
  <inkml:trace contextRef="#ctx0" brushRef="#br0" timeOffset="185140">13538 17397 26519,'-7'37'67,"0"-1"0,0 2 1,-1 0-68,1-2 0,0 0-499,0 3 1,0 1 430,0 1 1,1 1-67,1 0 0,-1 1-85,3 0 1,1 1-250,-1-1 0,0 0-336,2-2 1,1 0-1258,-1 1 0,1-2-1160,2-4 0,2-1 3301,4 23 0,0-27 1,-1-16-1</inkml:trace>
  <inkml:trace contextRef="#ctx0" brushRef="#br0" timeOffset="185492">14199 17502 26340,'-14'42'41,"-1"1"0,1-1 0,3 0-24,4-4 0,3 0-407,-1 0 1,1 0 341,0 0 1,0 0-4,1-3 1,0 0-51,-1 29 204,1-10-153,0-10 160,0-12-110,-1-12 0,-4-10 28,-5-6 367,-7-6-395,-9-6 92,-8-4-92,-5-4-67,-2 0-51,4 6-885,6 1-2615,15 5 3618,12-1 0,7 3 0,4-1 0</inkml:trace>
  <inkml:trace contextRef="#ctx0" brushRef="#br0" timeOffset="185914">14289 17809 25590,'41'-22'39,"0"0"0,-3 0 0,-3 8-39,-2 21-33,-4 7 27,-7 10 6,-8 9-6,-7 5-145,-5 1 146,-4 2-136,-6-4 12,-4-4 129,-2-8-106,2-8 106,6-8 0,3-5 67,5-14 0,10-8 0,10-17-11,14-10 197,7-4-355,-20 23-1,1 1 361,22-17-56,-2 8-208,-9 14 174,-5 10-168,-6 13 0,-7 13 0,-4 11-56,-5 12 339,-3 5-563,-3 1-302,-1-4-298,-1-6-996,0-9-1731,0-12-595,0-6 4202,-3-10 0,3 2 0,-3-2 0</inkml:trace>
  <inkml:trace contextRef="#ctx0" brushRef="#br0" timeOffset="186189">14224 17468 25444,'65'-9'184,"-1"0"1,0 1 0,-3 2-165,-13 4 0,-3 1-673,4 0 0,0 0 653,-2 0 0,-1 1 17,-4-1 0,-1 1-36,-6 0 0,-3-1 19,16 0 325,-19 1-359,-16-1-1142,-9 1-1911,-28 0-6495,2 0 9582,-20 0 0,22 0 0,5 0 0</inkml:trace>
  <inkml:trace contextRef="#ctx0" brushRef="#br0" timeOffset="187371">15797 16530 23819,'48'-17'9,"0"0"1,-1 2-1,-1 4-376,-9 8 1,-2 3-1395,0-1 0,-2 1-1471,21 4-4400,-15 6 7632,-21 5 0,-10-4 0,-8-2 0</inkml:trace>
  <inkml:trace contextRef="#ctx0" brushRef="#br0" timeOffset="187492">15868 16753 20907,'48'0'-597,"0"0"1,1 0 0,20-3 0,-8-1 0,-10-7 0,-14 0 0</inkml:trace>
  <inkml:trace contextRef="#ctx0" brushRef="#br0" timeOffset="187993">16991 15846 24071,'46'-16'84,"-1"-1"0,-2 2 0,-3 4-761,11 9-1978,-4 1-1081,-19 2 336,-10 5 3400,-18 3 0,-1-2 0,-2-1 0</inkml:trace>
  <inkml:trace contextRef="#ctx0" brushRef="#br0" timeOffset="188346">16969 15895 24099,'-4'41'136,"1"0"1,-1-3-1,2-5-136,2-5-129,0-4 45,3-7-128,3-5 212,8-7 0,5-3 44,5-4-44,6-4 34,4-4 16,5-2 107,1 3-151,3 3 50,0 4-56,0 12 45,-3 7-51,-5 15 6,-7 7 0,-10 5-45,-8 0 90,-7 1-11,-15-4 72,-8-4-100,-16-6 44,-8-7-50,-6-9-459,1-7-454,2-6-2806,13-26 3719,10-31 0,14 19 0,6-13 0</inkml:trace>
  <inkml:trace contextRef="#ctx0" brushRef="#br0" timeOffset="188942">17695 15820 24139,'37'-20'173,"5"2"-38,-2 3-85,8 4-50,1 3 34,1 5-34,-5 3 0,-6 10 0,-9 8-79,-11 14 74,-9 8-85,-6 4 45,-15 1 12,-8-1 33,-13-5 0,-5-5 50,1-8-39,3-8 219,6-7-1,10-7-61,9-3-50,5-3-118,9-5 11,8-4 6,10-4 17,10 2-68,5 3-28,2 6-145,0 2 39,-3 12-117,-3 7-7,-9 15 40,-7 9 17,-11 5 202,-4 1-12,-10-1 45,-9-3 157,-11-5 106,-12-8 106,-4-8-128,-2-8-157,1-8-84,4-5-235,8-12-863,8-7-2940,12-14-5793,11-1 9418,12-1 1,-4 16 0,3 5 0</inkml:trace>
  <inkml:trace contextRef="#ctx0" brushRef="#br0" timeOffset="189096">18493 16274 11570,'31'-1'0,"-6"0"0</inkml:trace>
  <inkml:trace contextRef="#ctx0" brushRef="#br0" timeOffset="189344">18716 15806 26161,'26'59'5,"-2"3"-77,-6 2-429,-11-31 0,-1 1 246,0 0 0,-2 0-596,1 32-672,-3 0 1523,-6-29 0,-1-2 0,3 4 0,-7-2 0</inkml:trace>
  <inkml:trace contextRef="#ctx0" brushRef="#br0" timeOffset="189644">19618 15989 24631,'-52'19'297,"0"0"0,1 0 0,5 3-297,13-1 0,4 2-298,0 1 1,1 0-31,2-1 0,3 1-870,-12 18-2153,16-10-978,12-9 4329,17-13 0,-5-5 0,5-5 0</inkml:trace>
  <inkml:trace contextRef="#ctx0" brushRef="#br0" timeOffset="193174">17312 16272 11592,'-41'-15'306,"0"0"1,2 2-1,3 0-233,-3 1-73,1-1-101,1 1-50,7-1 666,0-4 207,14 3 1844,4-9-836,10 10-122,5-8 38,4 5-553,3-2-180,3 0-191,-2 0-162,-2 3-95,-4 5-291,-1 5-73,-3 3-23,-1 7-72,-5 11 10,0 11-16,-1 12-145,2 5-40,13 2-22,14-5 11,19-7-782,20-11 868,-26-16 1,3-3 75,3-1 1,2-5-6,0-3 0,1-4 30,0-3 1,-1-3 8,-2-3 0,-2-3 64,-3-1 1,-3-3-93,-5 1 1,-2-2 268,15-24-28,-15 4 56,-10 10-269,-9 10 5,-3 14-5,-1 14 6,2 18 0,7 19-1,10 16 87,-7-23 0,3 0-112,5 1 1,3-2-23,4-1 0,4-3 19,23 1 1,3-6 25,-14-8 0,0-3 19,17 0 1,-2-7 10,-21-9 1,-3-5-31,-1 0 0,-3-4 33,-2-4 0,-2-2-5,-3-2 1,-2-2-32,17-25 6,-8-2 5,-8 3 62,-8 8-73,-3 11-34,-7 13 29,0 9 5,2 15 518,2 9-524,9 11 12,7 7-6,11 0 17,9-3-525,9-7 525,7-9-17,-30-11 0,1-1-171,0-2 0,0-1 165,-1-4 1,-1-1 5,29-9 17,-6-12 28,-9-6-40,-8-5 51,-10-2-56,-9 4-73,-9 5-246,-6 12-1109,-8 8-1901,-23 20 3329,-3 6 0,-2 1 0,-5 3 0,-14 10 0</inkml:trace>
  <inkml:trace contextRef="#ctx0" brushRef="#br0" timeOffset="193812">16936 15969 22862,'27'40'168,"6"2"-118,9-7-926,13-1 873,-22-20 0,2-3-11,5-1 0,1-4-6,4-1 1,0-1-706,3-3 0,1-1 725,0-5 0,-1-2 20,0 0 0,-1-3-35,-3-4 0,-1-3 91,-3 0 0,-2-2-51,-4 0 0,-3-1 87,22-18 241,-15 5-230,-11 7 325,-12 13-448,-7 6 1284,-5 13-1289,-2 10 667,2 14-662,3 10-34,7 3 23,9 0 5,10-7 6,14-7-89,10-9-385,-23-14 0,1-3 432,2 0 0,0-1 42,3-2 0,-1-2-212,1-2 0,0-1 240,0-2 0,-1 0-28,0-4 0,-1-1 6,-1 1 0,-2 0-4,-1 0 1,-1 0 165,25-8 0,8 5 50,-21 7-66,5 3 100,-22 4-219,-3 0-33,-1 1 892,2 1-1553,2 0-1598,1 0-5465,-1-2 7724,-7 0 0,-9 0 0,-7 0 0</inkml:trace>
  <inkml:trace contextRef="#ctx0" brushRef="#br0" timeOffset="207633">17426 14587 19910,'-4'-20'2195,"-3"5"-1830,-4 13-80,-8 4 107,-11 11-56,-4 12-162,-3 19-315,19-17 1,2 3 159,1 3 1,2 2-15,3 2 1,2 1 11,2-1 0,3 1-15,2-2 1,4 0-8,14 28-91,12-12-4,18-15 55,10-18-90,7-10 101,-30-13 1,0-6 33,0 0 0,-2-4 0,0-6 0,-2-4 0,-4-2 0,-2-2 75,-3-2 1,-4-2 25,-4 0 0,-4-1 44,-2 0 1,-3-1 123,-8-32 50,-16 6-117,-15 10-129,-17 15-45,-11 16-28,29 13 0,-1 5-311,0 7 0,1 5-644,1 5 1,2 6 954,-2 16 0,5 2 0,-3 5 0,5 8 0</inkml:trace>
  <inkml:trace contextRef="#ctx0" brushRef="#br0" timeOffset="207882">18065 14806 14891,'13'-32'0,"-4"6"0</inkml:trace>
  <inkml:trace contextRef="#ctx0" brushRef="#br0" timeOffset="208405">18607 14690 20750,'9'-38'819,"0"0"1,-2 3 0,-1 4-467,-4 7-118,-10 2-151,-10 5 11,-14 4 6,-14 7-17,-7 3 39,-4 7-72,2 8-51,7 7 5,11 10 1,16 3 55,10 3 7,21 1-68,13-3 5,20-1-5,10-5-897,6-3 830,-1-2-56,-5-1 27,-9 1 29,-9 3 17,-13 3 44,-9 3-95,-8 3 23,-5 4 72,-11 0-66,-7-2 834,-14-4-734,-7-8-16,-3-6 139,-2-10 17,3-4-34,5-13 1,9-8-135,10-16 0,9-9-12,10-10-357,14-4-651,12 0 333,-7 29 1,3 2-644,7-1 0,3 1-695,-1 4 0,2 1 2025,3 0 0,-1 2 0,3-2 0,-11 8 0</inkml:trace>
  <inkml:trace contextRef="#ctx0" brushRef="#br0" timeOffset="208914">19166 14547 23360,'-21'-35'257,"1"0"1,-1 3 0,0 9-23,-14 21-78,-4 8-51,0 6-38,2 10-57,7 6 45,10 8-56,10 2 5,8 3-10,15 1-68,9-1-17,14-3-22,7-5-5,4-4 111,1-5-27,-2-2 33,-4-4-62,-6 2 62,-5 0 0,-7 4 0,-6 0-17,-7 2-16,-6 1 38,-3-2-5,-12 1 51,-6-3-7,-14-4-10,-7-6 179,-5-6 5,1-5 129,3-16-190,8-13-73,15-21-84,11-16-936,11 26 0,7-2 373,11-8 0,6 0-2484,5 2 0,3 0 3047,10-2 0,-2 4 0,-20 19 0,-2 3 0,14-10 0</inkml:trace>
  <inkml:trace contextRef="#ctx0" brushRef="#br0" timeOffset="211573">8625 15724 23282,'23'28'504,"-3"-3"-370,-11-12-72,1-4 78,0-4 5,6-3 18,8-9 16,11-11-140,13-17-448,-18 9 0,2-2 426,3-4 0,2-1-17,3-3 0,0-1-238,0 1 0,-1 1-1107,-2 3 1,-1 2-2557,-6 5 0,-2 3 3901,9-5 0,-17 15 0,-14 9 0</inkml:trace>
  <inkml:trace contextRef="#ctx0" brushRef="#br0" timeOffset="-210704.73">20714 3008 23696,'-6'63'118,"0"0"1,0 0 0,0-2 0,0-1 0,1-2-97,0-10 0,0-2 1,0-2-532,-2 16 1,1-4 510,1-11 1,0-3-3,0-8 0,1-1-131,-2 21-468,1-3-174,1-14-683,1-15-1580,2-24-672,-1-48 1616,1 18 0,0-4 2122,-1-19 0,1 1 0,-1-3 0,1 7 1</inkml:trace>
  <inkml:trace contextRef="#ctx0" brushRef="#br0" timeOffset="-210471.73">20603 2857 22195,'51'8'392,"0"0"0,-2 1 0,-3 2-386,15 13-598,-2 6 592,-9 6 6,-12 9 39,-18 7-12,-10 9 6,-17-28 1,-4-1 30,-3 4 0,-5-2-386,-9-1 1,-4-1 332,-3-2 0,-3-1-17,-1-3 0,-2-3-168,3-4 0,1-1-129,5-4 0,1-3-1451,-11 3-1644,21-8-3940,25-7 7332,16-7 0,-3 5 0,-1-4 0</inkml:trace>
  <inkml:trace contextRef="#ctx0" brushRef="#br0" timeOffset="-210331.73">20955 3559 23058,'64'-2'-3100,"1"1"1,-6 0 0,-4-1 3099,-17-1 0,-4-1 0,4 1 0,-12 1 0</inkml:trace>
  <inkml:trace contextRef="#ctx0" brushRef="#br0" timeOffset="-210031.73">21730 3280 24721,'6'48'-68,"0"-1"1,0-3 0,-1-2-196,1 18 263,1-24 6,3-5 55,3-25 18,5-19 22,4-10-68,5-18 34,0-13-459,1-5 252,-3-3-325,-2 4-1221,-3 11-2201,1 20-168,-3 12 4055,1 24 0,-10-7 0,-2 7 0</inkml:trace>
  <inkml:trace contextRef="#ctx0" brushRef="#br0" timeOffset="-209021.73">22463 3305 24475,'-44'-17'59,"-1"0"1,3 4 0,4 12-60,-2 47 33,5 8-33,9 1-39,13-6 28,7-9-73,18-14 62,7-13 16,17-9 12,5-17-6,0-8 5,-5-14-5,-7-4 90,-8 2 78,-7 4 67,-7 9-224,-4 11 34,-2 6-45,-5 31-39,1 0 33,-1 23-61,2-9 56,13-5-45,9-10-79,15-12 18,12-12 38,5-17-321,2-16 380,-28 10 0,-2-3 40,-1-4 0,-3-1-20,-1-3 0,-2-2 14,-2-2 0,-2-2-12,-3 0 1,-1-1 36,-2-1 1,-2 2 2,-2 1 0,-1 2 109,0-24-151,-2 20-11,-3 20 5,-3 31 6,-7 24-84,0 28 39,6-22 0,1 3-484,2 4 0,1 1 375,1 2 0,2 0 31,1-3 0,3 0-121,3-5 1,2-2 193,3-6 0,3-3-46,24 12-33,6-21 123,3-13 1,-1-23 5,-2-11 5,-7-17 40,-7-9-200,-8-3 458,-6 4-23,-6 6 1143,-5 12-1423,-3 17 335,-3 12-369,0 22 66,0 15-38,0 16-72,0 5-90,0-1 546,5-11-479,4-9-67,8-17 168,4-7-61,3-16 61,1-9 0,1-13 5,-4-8 18,-2-1-18,-3 5 40,-6 6-34,-1 9-11,-6 9-5,1 5-1,-2 11 12,1 6 33,5 10-39,4 5 0,7 3 22,7-5 23,7-4-45,5-10 0,4-4 6,2-6 67,1-10-68,-4-6 124,-3-12 95,-5-7-168,-8-6 95,-7-5 28,-7-1-27,-6 2 49,-4 7-167,-5 8-34,-5 14-6,-7 7-55,-7 22 61,-1 9-59,8 9 0,3 5-109,-3 20-287,7-16 0,3-2-929,10 11-2884,19-7-4738,9-11 9006,16-11 0,-23-11 0,-6-7 0</inkml:trace>
  <inkml:trace contextRef="#ctx0" brushRef="#br0" timeOffset="-208721.73">24696 3345 24441,'57'0'-2650,"0"0"1,-6 0 0,-7 1-5142,-6 2 7791,-18 2 0,-10-2 0,-9 0 0</inkml:trace>
  <inkml:trace contextRef="#ctx0" brushRef="#br0" timeOffset="-208604.73">24794 3587 15307,'56'-15'-72,"0"0"0,0 0 0,-1-1 0,12 0 0,-8 1 0,-11-1 0,1 0 0</inkml:trace>
  <inkml:trace contextRef="#ctx0" brushRef="#br0" timeOffset="-208169.73">25652 2921 26379,'-13'66'3,"1"-1"1,0-1 0,2-3-24,4-12 1,2-3-540,-1 0 1,1-1 440,0-3 1,0-1-197,-1 24 452,-1-16-294,3-21 339,-1-13-217,2-10 68,0-18-40,0-11 6,-2-23 0,2-17-400,0 23 1,1-3 402,0-2 0,0-1-1,0-5 1,0-1-236,1 1 1,-1 1 296,1 4 1,0 0 21,3 1 1,1 1-14,1 7 0,2 1-192,3 0 0,3 3 119,17-25-45,7 12-6,5 13-78,-1 15-62,-1 10 74,-8 19 1240,-11 13-1235,-10 20 39,-17 15-70,-2-25 0,-4 0 87,-4 2 1,-3 0-376,-4-1 0,-2 0-480,-1-2 1,0 0-1140,-1 0 0,0-2-1392,3-3 0,1 0 3522,-14 17 0,18-21 0,10-10 1</inkml:trace>
  <inkml:trace contextRef="#ctx0" brushRef="#br0" timeOffset="-207905.73">26345 2705 25802,'-36'31'40,"0"-1"1,-1 1-1,2 4 1,0 3-1,5 2-40,8 4 0,5 4 0,1 0-1293,-1 1 1,2 1 0,2 0 1292,3-4 0,3 0 0,0-2 0,0 11 0,6-5 281,6-9 1,6-4-737,20 22 60,-7-33 1,5-2-198,6 0 1,3-1-865,1-5 0,3-2-426,4-4 0,1-4-2631,-5-4 0,-2-4 4513,-2-6 0,-4-1 0,3-1 0,-16-4 0</inkml:trace>
  <inkml:trace contextRef="#ctx0" brushRef="#br0" timeOffset="-207388.73">26449 2750 25853,'49'0'-19,"-1"0"0,1 1 1,-1 1-66,-8 5 0,0 1-435,1-2 0,0-1 483,-1 0 0,-2-1-1,-3-1 0,-3-1 300,20 1-263,-16-2 226,-17-1-158,-9 1-68,-10 3 0,-13 7 506,-8 8-501,-17 11-10,-9 8-251,20-15 0,-1 2 239,-1 1 1,0 0 13,-1 2 0,0 0 3,1 0 0,0 0 0,-6 6 0,1 0 34,-8 12-197,0 3 169,33-28 83,17-8 91,17-3-175,24-4-2,-16-4 0,2-1-121,5 0 0,1-1 120,1 0 1,1 0 22,-2 0 1,0 0-26,-3 0 0,-3 0 433,24 0-528,-15 0-64,-18 0-368,-10 0-990,-11 0-3144,-3 0-4641,-2-2 9302,0-3 0,0 1 0,0-1 0</inkml:trace>
  <inkml:trace contextRef="#ctx0" brushRef="#br0" timeOffset="-206983.73">27419 2701 25814,'51'38'-20,"-22"-17"0,0 1-25,1 2 1,0 1-1379,6 1 0,1-1 1210,2 1 1,0-2 86,2-2 0,0-1 177,-4-3 0,0-1-68,-4-4 0,-2-1 17,15 5 565,-18-7-347,-15-4-66,-9 1 66,-16 3 1253,-10 5-1466,-16 11 74,-8 7-126,21-11 0,0 2 47,0 1 0,0 2-3,0 3 0,1 0-22,1 0 0,1 0-59,1-1 0,0 0-180,-15 24-581,4-10-672,6-8-2101,10-12-2124,7-7 5742,7-10 0,2-3 0,0-3 0</inkml:trace>
  <inkml:trace contextRef="#ctx0" brushRef="#br0" timeOffset="-206397.73">28584 3100 25662,'-10'34'28,"0"0"0,0 0 0,1 1-28,2 0 0,1 1-671,1-1 1,2 0 670,4 31-39,14-10 390,13-11-351,12-17 0,7-13 276,0-9-276,-4-14 168,-8-10 39,-10-14-140,-8-15 17,-11-10-376,-3-7 294,-6 30 1,-3 1-8,-10-30-242,-13 11 433,-8 19-1385,-5 16-2744,-2 40-3781,2 14 7724,25-4 0,4 0 0,-5 4 0,11-7 0</inkml:trace>
  <inkml:trace contextRef="#ctx0" brushRef="#br0" timeOffset="-206233.73">29344 3349 12230,'33'-15'0,"0"-1"0,21-9 0</inkml:trace>
  <inkml:trace contextRef="#ctx0" brushRef="#br0" timeOffset="-205788.73">30090 3133 21808,'-15'-44'564,"1"0"0,-2 4 0,-2 4-491,-15-3-73,-10 11-6,-7 13-5,-3 10-22,-3 20-7,8 10 29,9 17 17,14 8-6,13 3 50,16 2-572,16 0 562,14-3-40,-12-27 0,2-1-6,1-1 0,1 0 6,22 19-11,-5-2 11,-10-1 165,-11-1-165,-11-1 0,-9-2 165,-18-3-92,-13-4 78,-17-6-89,-8-5 196,-1-10 262,4-3-32,9-6-79,14-10 1,14-10-360,14-17-5,21-13-45,-3 21 0,3-2-515,8-4 0,3-1 338,5-2 0,1 1-327,3-1 0,0 1-1042,2 3 0,0 3-1694,-5 5 0,0 2 3240,-4 7 0,-3 3 0,3-1 0,-14 10 0</inkml:trace>
  <inkml:trace contextRef="#ctx0" brushRef="#br0" timeOffset="-205288.73">30580 3062 22856,'-51'-23'170,"-1"0"0,5 3 0,6 12-2,4 38-163,9 7-5,9 0 84,10 3-84,8-3 40,14 0-29,10-2 28,15-1-22,7-2-17,3-2 0,-1 0-6,-3-1-16,-7 0 22,-7 0 0,-9 1-129,-8-1-84,-6 1 6,-5-3 112,-9-2 95,-7-3-51,-11-6 51,-6-7 135,-6-4 178,0-4 247,-1-9-33,6-5-180,7-13-89,11-6-258,9-10 0,17-6-23,12-8-483,-4 27 0,4 1 206,4-1 0,2 2-380,2 1 0,2 2-978,7 2 0,1 1-936,-3 4 1,0 1 2593,2 1 0,-2 2 0,2-1 0,-13 5 0</inkml:trace>
  <inkml:trace contextRef="#ctx0" brushRef="#br0" timeOffset="-205015.73">30968 2556 24637,'24'45'97,"1"1"1,-1 0-1,1 0 1,-1 1-1,-2-1-94,3 9 0,-3-1-1789,2 7 0,0 0 1789,-2 0 0,-1 0-3,-3-5 0,-3-2 274,-5-9 0,-1-1-274,-3-3 0,-3-1-151,-1-5 0,-2 0-482,-1-1 0,-4 1-1207,-7 1 0,-5-1-2224,0-4 1,-5-1 4063,-9 0 0,0-3 0,-2 2 0,4-10 0</inkml:trace>
  <inkml:trace contextRef="#ctx0" brushRef="#br0" timeOffset="-203851.73">24593 5372 24951,'45'-4'-1462,"0"0"0,-4-2 0,-3 5 1462,10 21 0,-23-14 0,-6 14 0</inkml:trace>
  <inkml:trace contextRef="#ctx0" brushRef="#br0" timeOffset="-203703.73">24426 5706 24021,'55'-4'181,"0"0"0,-2 0 0,-3 0-411,-12-1 1,-2 1-1340,0 0 1,-1 0-7068,26-1 8636,-13 1 0,-24 3 0,-11 0 0</inkml:trace>
  <inkml:trace contextRef="#ctx0" brushRef="#br0" timeOffset="-199568.73">25411 5047 24015,'0'-29'616,"0"14"-464,0 59 44,-3 6-180,1-7 1,-1 3-464,1-6 0,-2 1 466,1 3 1,0-1-4,2 1 1,0-1-17,-1 0 0,2-2 25,-1-3 1,2-1-21,-1 28 207,2-14-229,-1-14-229,2-14-45,-1-12-639,0-7-2985,-1-22-5767,-1-5 9682,0-19 0,0 18 0,0 4 0</inkml:trace>
  <inkml:trace contextRef="#ctx0" brushRef="#br0" timeOffset="-199235.73">25788 5475 25057,'35'-5'72,"0"0"1,1 0 0,-1 1-45,25 2-451,-26 0 0,0 0 423,1 0 0,1-1 0,-2-1 0,-1 1 34,25-4-23,-11-1 314,-16 2-319,-10 0 128,-11 2-180,-6 1-374,-3 2-6273,-1 1-3138,-4 0 9781,-1 0 0,0 0 0,1 0 1</inkml:trace>
  <inkml:trace contextRef="#ctx0" brushRef="#br0" timeOffset="-197598.73">26946 5129 24458,'-2'35'91,"-1"-1"1,0 1-1,0 0-74,0-1 0,0-1 5,1 2 1,-1 1-340,1-2 0,0 1 266,0 31-162,1-8-453,1-9-303,0-11-1574,0-13-219,0-12-3528,0-15 6290,1-13 0,0 5 0,0-3 0</inkml:trace>
  <inkml:trace contextRef="#ctx0" brushRef="#br0" timeOffset="-197275.73">27006 5054 24525,'-3'-40'22,"0"1"1,0-27-57,10 48 40,4 1-6,1 4 0,6 3-17,4 2 17,7 4-6,7 2-61,3 4-6,3 10-179,-6 6-72,-8 15 189,-14 5 23,-9 6 79,-21 3-60,-7-13 1,-6-2-71,4-8 1,-2-1-1031,-9 6 0,-1-2-2263,-11 2 3456,6-6 0,20-11 0,6-4 0</inkml:trace>
  <inkml:trace contextRef="#ctx0" brushRef="#br0" timeOffset="-196893.73">27800 4719 23959,'-30'33'297,"0"0"0,-1 0 0,-12 17 0,4 0-163,14-9 1,2 0-904,-1 4 0,1 2 772,2 1 0,1 1 39,3 1 0,2 0-40,6-2 1,2 0 19,1-2 1,3 0-20,8-3 0,4-1-8,1-2 0,4-3 2,6-3 0,4-2-78,2-4 0,1-2-23,0-4 0,1-3 408,23 8-450,-8-11-27,-11-10-113,-13-4-907,-9-4-2137,-16-7-5133,-10-3 8463,-11-6 0,10 8 0,3 3 0</inkml:trace>
  <inkml:trace contextRef="#ctx0" brushRef="#br0" timeOffset="-195789.73">27982 5033 25219,'-8'-27'197,"2"6"-107,16 21-90,11 0 11,18 0-11,18 0 0,-23 0 0,2 1-237,4 1 1,1 0 236,0 0 0,0 1-76,-3-1 0,-1 1 76,24 1 6,-19-1-6,-17-2 0,-14 1-34,-7 0 29,-6 4 5,-9 5-28,-10 7-11,-14 10 44,-8 10-5,-5 7 8,22-21 0,-1 0-8,1 1 0,0-1 28,1 0 0,-1-2-28,-21 18-28,7-5 28,8-9 0,10-8 5,8-5 35,8-8-35,4-1-5,2-4 503,10 1-498,9-1-5,17 0-34,14 0-84,9 1-182,-25 0 1,1 0 122,0 0 1,0 0-15,0 0 1,-1-1-527,30 1-409,-9-1-1428,-7-4-2566,-9-5 5120,-6-7 0,-17 6 0,-5 0 0</inkml:trace>
  <inkml:trace contextRef="#ctx0" brushRef="#br0" timeOffset="-195406.73">29408 4762 24654,'-28'24'29,"0"1"1,-2 0 0,-1-2-30,0-3 0,0-1-411,-2 0 1,-1 1 440,0-2 1,1 1-25,-25 13-6,12-5 333,18-7-333,13-6 327,15-3-64,20-2-139,17 0-96,24 1-324,-23-5 1,1 0 295,3 0 0,2 1 0,0 0 0,1 0-23,-2 0 1,-1 1 19,-2-1 1,-3 1-257,26 6-267,-15 1-207,-19-2-1032,-14 0-1383,-19 1-2430,-14 0 5578,-13 0 0,11-6 0,2-2 0</inkml:trace>
  <inkml:trace contextRef="#ctx0" brushRef="#br0" timeOffset="-195223.73">29041 5417 25500,'42'10'-12,"1"-1"1,0 1 0,-1 0-362,-8-3 1,1 0-1317,9 1 0,3-1-933,-3 0 1,0-1 2621,5-1 0,-3-2 0,4 3 0,-16-5 0</inkml:trace>
  <inkml:trace contextRef="#ctx0" brushRef="#br0" timeOffset="-194838.73">30168 4953 25203,'-22'53'13,"-1"-1"0,1 0 1,0 0-1,-4 4 1,7-3 6,14-1 1,5 4-1,11-17-844,37-17 841,11-11 62,8-7-79,-33-8 0,0-1 75,-1-2 1,-1-2 159,25-21-22,-11-7 68,-12-7-247,-14-7 44,-9-3-78,-16-4-28,-16 3 22,-17 7-178,-17 11-102,24 25 0,-2 4-423,-1 0 1,1 5-1474,0 13 1,1 4-7650,-23 17 9417,33-4 0,4 1 0,-2 3 1,12-8-1</inkml:trace>
  <inkml:trace contextRef="#ctx0" brushRef="#br0" timeOffset="-194671.73">30787 5316 25814,'20'-36'-437,"-1"-1"0,3-19 0,-7 52 0</inkml:trace>
  <inkml:trace contextRef="#ctx0" brushRef="#br0" timeOffset="-194155.73">31478 5109 21433,'1'-47'293,"0"0"0,-4 4 1,-5 7-193,-11 8-68,-17 9 1,-7 7 95,-4 7-40,1 7-38,5 9 38,9 9-83,11 10 61,11 5-28,11 4 57,12 0 4,11 3-49,12-1 72,5-1-524,3-2 412,0-2 28,-4-1-39,-3-1-28,-8-1 23,-6-2 5,-8 0-45,-7-2 45,-5 1-28,-10-3 22,-9-3 12,-12-6-6,-10-6 563,-6-6-327,0-4 335,3-9-11,8-6-224,10-12-67,12-9-207,12-7-57,19-6 1,17-6-350,-10 25 1,4 2 219,2-1 1,2 1-392,3 3 0,1 2-978,1 2 0,0 4-1243,-3 2 1,-1 3 2735,25-2 0,-29 6 0,-14 4 0</inkml:trace>
  <inkml:trace contextRef="#ctx0" brushRef="#br0" timeOffset="-193655.73">32102 5058 22117,'19'-38'252,"-1"1"0,1 2 0,-10 6-252,-24 11 6,-12 4-1,-18 8 62,-8 3-44,-2 8-350,3 8 333,9 9 83,13 11-83,16 3 44,9 3 85,22 1-135,13 1 39,20-1-492,-21-20 0,1-1 456,1-1 0,-1-1-9,28 15-47,-6-4 37,-10-2-18,-10-4 390,-9-1-361,-9-1-40,-7 0-106,-4 1 911,-9-1-990,-10 0 6,-12-3 219,-12-3 10,-8-7 1,-3-2 565,2-4 253,6-9 55,10-5-375,12-12-190,11-7-73,19-7-230,17-9 23,-4 21 0,4 0-683,6-4 0,2 1 601,4-1 1,1 1-65,0 0 0,0 1-599,-2 4 1,-1 0-971,-7 3 1,-3 0-7472,12-12 9152,-21 5 0,-10 15 0,-7 5 0</inkml:trace>
  <inkml:trace contextRef="#ctx0" brushRef="#br0" timeOffset="-193303.73">32405 4363 22431,'58'26'362,"1"1"0,-2 5 0,-6 7-312,-16 7 1,-5 8-1670,-8-11 1,-2 4-1,0 2 1649,-1 5 0,-1 2 0,-2 1-29,-2 2 1,-3 1 0,-2 0-19,0-2 0,-3-1 0,-2-1 58,-3-7 0,-2-2 1,-2-1-40,-3 14 1,-4-4-3,-2-12 0,-3-3 361,0-6 0,-3-1-344,-1-4 0,-2 0-6,-2-1 0,-2-1-5,-1 1 0,-3 0-6,0-1 0,-1-2 11,1-2 0,1-2-11,-22 14-39,8-11-364,11-7 2046,8-8-2915,6-6-244,1-3-4465,2-10 5981,-3-4 0,8 1 0,1 2 0</inkml:trace>
  <inkml:trace contextRef="#ctx0" brushRef="#br0" timeOffset="-190821.73">23753 7375 24312,'51'-22'46,"-1"0"1,0 2 0,-1 4-336,-10 9 1,-1 3-734,0-1 1,-1 2-2339,23-1-2292,-16 2 5689,-24 3 1,-10 0 0,-10 0-1</inkml:trace>
  <inkml:trace contextRef="#ctx0" brushRef="#br0" timeOffset="-190660.73">23805 7680 25376,'51'-15'-1371,"1"-1"1,-4 2 0,-3 3-8152,1 4 9522,-9 2 0,-18 3 0,-10 1 0</inkml:trace>
  <inkml:trace contextRef="#ctx0" brushRef="#br0" timeOffset="-186219.73">23927 13485 18560,'10'-43'2038,"0"0"1,1-3 0,-2 5-1316,-2 10-286,-1-4-163,-5 24-274,-1 5 90,-5 43-90,-5 22 36,2-3 1,0 10-772,3-12 0,0 6 0,0 1 0,1-2 768,0 6 1,0-1 0,2 2-26,-1-2 1,0 4-1,1-1 1,1-4-483,0-1 1,1-3-1,1-1 505,-1 1 1,1 0 0,0 1-32,-1 0 0,1 1 0,0 0 11,0 0 1,0 2-1,1-1-11,-2-1 0,1 1 0,0 0-2,-1 0 0,1 0 0,-1 0 0,0-1 0,-1 0 1,1 1-9,-2-2 1,0 0 0,1 0 9,-1-1 0,0-1 0,0 0 0,0-2 0,-1 0 0,1-2 11,0-1 0,1 0 0,0-2 11,0-2 1,1 0 0,-1-2-298,1 19 1,0-4 274,0-7 0,0-3-3,0-9 0,0-4 3,-1 23-40,-1-10 40,-2-7 0,-2 0 2074,-1-5-2074,0-5 1710,3-9-1979,1-7 341,2-10-3366,1-8 3313,10-33 1,-7 20 0,8-18 0</inkml:trace>
  <inkml:trace contextRef="#ctx0" brushRef="#br0" timeOffset="-184836.73">20436 16016 23948,'27'-21'594,"1"4"-409,-3 17-85,9 0-16,13 0 68,20 0-959,-22 0 1,4 0 839,11 0 1,4 0-380,-16 0 0,3-1 1,-1 2 356,3 0 0,1 0 0,0 1 43,-2-1 1,1 1-1,-1 1-15,-3 0 0,-1 0 1,0 1-334,-2 0 0,0 0 1,-1 0 396,21 2 1,0-1-65,-21-1 0,0 0 0,0 0-13,1 0 0,0 0 1,1 0-3,1-1 0,0 1 1,1 0-581,2-1 0,1 1 1,0 0 571,2 0 1,2 0 0,0 0-4,3 0 0,2 1 0,0-1-190,3 1 0,0 1 0,0-1 199,-14-1 0,0 0 1,1 0-1,-1 1-21,1-1 1,-1 1-1,1 0 1,0 0 10,0-1 1,0 1 0,0 0-1,0 0 33,15 1 0,1 0 0,-1 1-42,-1-1 1,-1 0 0,0 1-4,-1-2 0,-2 1 0,0-1 0,-2 0 0,0 0 0,-2 0 1,-1-1 0,0 0 0,-1 0 6,-1-1 1,-1 0-1,-1 0-7,0-1 0,-1 0 0,0 0 0,0-1 0,0 0 0,-1 0-2,0-1 0,0 1 1,0-1 2,1 0 1,-1 0 0,1 0 3,-1 0 1,1 0 0,-1 0-6,1 0 0,0 1 0,-1-1 2,0 0 0,0 1 0,-1-1-4,0 1 0,-1 0 0,0 0 2,-2 0 0,0-1 0,-1 1 0,18 0 0,-3 0 141,-5-1 1,-2 0-140,-7 0 1,-3 0 8,-4 0 1,-1 0-12,4 0 0,0 0-3,7-1 0,4 1-8,-10-1 0,2 0 0,1 1 192,5-1 1,2 0 0,0 0-182,3 0 0,0 1 0,1-1 13,-2 0 0,0 1 1,0 0-14,-4 0 0,0 0 0,-1 0 0,-2 0 0,1 0 0,-2 1 0,-1 0 0,-1 1 0,0-1 196,0 1 0,0 0 1,0 0-197,0 1 0,-1 0 0,1 0 0,21 1 0,1 1 1,-23-2 1,1 1 0,-1-1-2,22 1 0,-1 1 3,0 0 0,0 0-3,-2-1 0,0 0 0,-4-1 0,-2 0 3,-5-1 0,-2 0 2,-7-1 1,-1-1 341,-6 1 1,0-1-348,-1 0 0,0 0 0,2 0 0,0 0-17,5 0 1,0 0 16,2 0 0,0 0-3,1 0 0,0 0-8,-1 0 0,0 0 11,-1 0 0,1 0 0,-1 0 0,1 0 0,-2 0 0,0 0 16,0 0 1,-1 0 130,-3 0 0,0 0-147,-3 0 0,-1 1 0,26 0 0,-9 0 1339,-8 0-1339,-8-1 1181,-7 0-1181,-7 0 303,-5 0-1950,-12 0-7483,-13-6 9130,-17-2 0,9 0 0,-2 1 0</inkml:trace>
  <inkml:trace contextRef="#ctx0" brushRef="#br0" timeOffset="-181099.73">20168 15686 16101,'4'-26'1630,"-1"5"-1227,-3 21 2347,0 0-2386,3 0-89,2 0-7,4 0-27,2 1-66,1 3 77,3 2-135,-1 4 29,4 0 27,1 0-49,3 0 72,4-2-129,1 0 67,3-1 101,-1-2-27,2 1 10,-2-1 0,-1-1-78,-2 1 23,-3-2-23,-1 0-73,-2-1 17,1-1-39,0 1 5,3-1 23,1-1-67,3 0 33,1 0-28,2 0-11,-2-2 39,0-3-28,-2-2-5,-2-3 72,-1 1-78,-1-2 40,2-2-40,1-1 0,1-1 0,3-1 5,1-1-5,1 1 34,1-3-29,2-1 1,0-1 0,0-1-1,-1 1 29,0-1-29,0 0-5,1-1 46,1 1-41,1-1 46,2 0-51,3-1 0,1-1 0,2 0 0,0-2 56,2-1-6,0-1-44,0 0-1,-1-2 1,-1 0 5,-2-1 12,0-1-12,-4 0-11,2-3 33,-2-2-27,1 0-6,0-2 0,-1 2 6,0 0 16,-2 4-16,-2 2-6,-2 3 67,-3 0-67,0 2 67,0-3-67,0 2 6,3-3-18,0 1 12,1 0 0,0 0 0,-1 1 45,-1 2-6,-2 0-27,0 4-12,0-1 0,-1 3 39,1 0-39,0 1 0,0 0 11,2-1 17,1 1-28,0-2 0,1 1-6,-1 1-5,0 0 11,1 2-5,0-1 44,1 0-39,0 1 0,0-1 0,0 0-17,-1-1 17,2 0 0,-4 1 0,2 0 11,-4 1 6,-1 0-17,-1 1 0,0 0-50,3 1 50,1 0 0,3 2 0,2 2 33,2-1-38,1 4 5,1 2 0,2 1-51,0 3 46,2-1 5,-2 3 0,2 0 5,-4 1-5,1 0 0,-3 0-33,-3 0 33,-1 2-12,-3 2 7,0 2-46,1 2 35,1 3 16,3 2 0,2 2 0,1 3-34,3 2 23,3 2 11,1 2 11,2 0-5,2 2-1,-2-1 29,2-1-34,-5-1 0,-2-1 45,-5-3-45,-6-2 28,-2-2-23,-4-1 57,-1-1-62,0 0 0,2-1 0,1 2 11,1 2-17,3 2 6,-1 1-5,1 0-1,-4 0 6,-2-2 0,-3-1 45,-3-2-39,-1 0 50,-1-2-51,4 3-5,1 0 107,7 5-12,7 4-39,9 6-362,6 3 309,-23-14 0,1 0 27,0 2 1,0-1-6,1 1 1,0 0-26,-2 0 0,0 0 22,-1-1 0,-2-1 12,20 15-28,-8-5 94,-8-7-55,-7-3 106,-2-4-44,0 1-46,5 0 91,7 3-147,10 6 74,8 3-128,-22-12 1,0 1 50,2 1 1,-1 0 0,2 1 0,0 1-3,-2-2 0,0 1 0,-1-1 0,-1 1 0,27 14 5,-1-2-5,0-1 0,-25-14 0,1-1 20,2 2 0,1-1-20,4 3 0,1-1 16,2 3 1,1-1-414,1 3 1,2-1 396,0 1 0,1 1 0,-1 1 0,2 2-4,-4-2 0,2 1 0,-1 0-30,5 3 1,0 1-281,-7-5 1,1 1-1,-2-3 314,1 1 0,-2-2 0,-2-2 0,1 0 17,-3-2 0,1 0-138,-3-2 1,-1 0 123,-2-2 0,0-1 2,26 11-5,-7-6 448,-6-3-448,-8-3 723,-7-5-728,-5-1 1048,-6-3-1043,-1-1 309,-1 1-325,0-1 16,4 1 0,4 0-62,5 3 62,5 0-84,4 0 84,4 2-11,3 0-45,1 1 50,0 0-61,-2 1 0,0-1 61,-1 1-78,0 0 79,0-1-35,0 1 1,1-2 34,1 0-68,0-2-11,2 1 78,-3-4-67,2-1 23,-1-1 5,1-1-28,2 0 12,-2 0 22,1 0-29,-5 0 68,-1 1-5,-3 1-6,-3-1 11,-2 0-79,-4-1 46,0 0-68,-3 0 0,0 1-17,0 0-134,2 0-135,0 1-453,2-2-1792,7 1-2756,0-1 5388,5 0 0,-20 0 0,-6 0 0</inkml:trace>
  <inkml:trace contextRef="#ctx0" brushRef="#br0" timeOffset="-180963.73">30262 16098 16465,'0'0'0</inkml:trace>
  <inkml:trace contextRef="#ctx0" brushRef="#br0" timeOffset="-176399.73">26717 15191 21254,'-14'26'207,"3"-1"-476,10-7-1338,1 7-6599,-1 0 8206,1 1 0,0-11 0,0-5 0</inkml:trace>
  <inkml:trace contextRef="#ctx0" brushRef="#br0" timeOffset="-176199.73">26710 15505 18022,'-7'0'1804,"1"0"-1737,6 0-442,0 0-79,11 30-599,-8-16-773,8 24-1702,-10-24 3528,-1 0 0,0-6 0,0-3 0</inkml:trace>
  <inkml:trace contextRef="#ctx0" brushRef="#br0" timeOffset="-176031.73">26706 15784 17888,'10'35'-1625,"-3"-4"1,-7-23 0,0-2-1</inkml:trace>
  <inkml:trace contextRef="#ctx0" brushRef="#br0" timeOffset="-175879.73">26703 16025 15872,'-5'4'3316,"1"0"-3171,4-4-2772,0 0 2627,5 18 0,-3-13 0,3 13 0</inkml:trace>
  <inkml:trace contextRef="#ctx0" brushRef="#br0" timeOffset="-175737.73">26681 16254 9083,'0'0'0</inkml:trace>
  <inkml:trace contextRef="#ctx0" brushRef="#br0" timeOffset="-175565.73">26681 16254 11099,'0'0'0</inkml:trace>
  <inkml:trace contextRef="#ctx0" brushRef="#br0" timeOffset="-170824.73">25549 14394 21892,'-2'44'-476,"1"-3"-582,-1-16-409,1 1-1401,1-2-1238,0-2 4106,0-4 0,0-8 0,0-4 0</inkml:trace>
  <inkml:trace contextRef="#ctx0" brushRef="#br0" timeOffset="-170674.73">25518 14772 18571,'8'51'-6228,"2"-9"6228,1-32 0,-4-5 0,-3-1 0</inkml:trace>
  <inkml:trace contextRef="#ctx0" brushRef="#br0" timeOffset="-170497.73">25534 15087 17714,'3'62'-5063,"0"-7"-930,-1-34 5993,-1 0 0,-1-10 0,0-3 0</inkml:trace>
  <inkml:trace contextRef="#ctx0" brushRef="#br0" timeOffset="-170355.73">25543 15452 19249,'2'38'-3198,"0"-1"0,2 27 3198,2-41 0,-2-11 0,-2-3 0</inkml:trace>
  <inkml:trace contextRef="#ctx0" brushRef="#br0" timeOffset="-170203.73">25569 15860 16863,'7'55'-731,"1"-4"0,-4-42 0,0 0 0</inkml:trace>
  <inkml:trace contextRef="#ctx0" brushRef="#br0" timeOffset="-170023.73">25569 16169 19994,'-5'44'-2661,"2"-8"914,6-34-410,0-1-1870,1-1 4027,-1 0 0,-2 0 0,0 0 0</inkml:trace>
  <inkml:trace contextRef="#ctx0" brushRef="#br0" timeOffset="-169903.73">25569 16169 20225,'-2'48'644,"-1"0"0,1-3 0,0-12-644,2-26-31,0-1-1599,2-4 1650,4-1 0,-3-1 0,2 0 0</inkml:trace>
  <inkml:trace contextRef="#ctx0" brushRef="#br0" timeOffset="-168924.73">25291 16673 24038,'44'4'145,"4"1"-195,4 1 50,2-1-84,0-3 73,-9 0 11,-10-2 0,-10 0 0,-12 0 112,-5 0-39,-6 0 128,-1 0-195,-3 3-1,-7 2 1,-5 6 0,-10 4-1,-6 6-5,-4 4 51,-2 6-51,1 1 0,0 0-34,5 0 62,0-3-28,7-4 0,1-2 6,7-7-6,4-2 0,3-6-40,5-3 35,1-3 10,2-1 68,4-1 34,6 0-29,10 0-44,9 0-34,5 0 0,5 0 28,3 0-28,-1 0 0,-3 0 0,-5 0-17,-8 0 11,-8 0 6,-7 0-112,-6 0-185,-3 0-442,-1 2-762,0 1-1518,-3 2-442,-4 4-1345,-5 1 4806,-2 3 0,6-6 0,3-2 0</inkml:trace>
  <inkml:trace contextRef="#ctx0" brushRef="#br0" timeOffset="-168540.73">25779 17123 22767,'-28'3'980,"0"4"-768,5 4-21,-2 7-158,3 2 35,3 4-63,4 2-5,5 2 28,6-1-28,2 0 0,7-3-50,6-4 27,10-3-89,9-7-179,7-4-280,4-4-286,0-4-616,-2-6-398,-6-6-1938,-8-5 3809,-10-3 0,-8 11 0,-5 2 0</inkml:trace>
  <inkml:trace contextRef="#ctx0" brushRef="#br0" timeOffset="-168074.73">26006 16887 23467,'25'2'890,"0"0"-890,-4-2-448,3 0-381,-3 0-941,-1 0-403,-4 0-1148,-8 0 1739,-3 0 1,-5 0-1</inkml:trace>
  <inkml:trace contextRef="#ctx0" brushRef="#br0" timeOffset="-167915.73">26006 16887 22060,'37'25'-921,"0"-1"0,0 1 0,13 12 0,-11-13 1,-27-26-1,-6 2 0</inkml:trace>
  <inkml:trace contextRef="#ctx0" brushRef="#br0" timeOffset="-166885.74">26697 16800 21584,'-17'43'969,"1"0"1,-1 11-968,4-10 1,3-2 120,7 1-123,3-6 34,6-4-34,4-8 34,7-8 16,4-8-5,2-5-6,-1-6 129,0-7-6,-1-5 46,-5-9-7,-2-2-66,-4-4 38,-6 0-106,-1-3-16,-3-1 66,-4 1-105,-6 1 21,-7 5-33,-7 5-61,-4 8-320,-2 7-1036,1 4-3272,4 18-3135,7 1 7824,9 17 0,5-17 0,4-3 0</inkml:trace>
  <inkml:trace contextRef="#ctx0" brushRef="#br0" timeOffset="-165330.74">27046 17121 20313,'-25'-4'-1912,"2"5"1,15 8 0,2 0 0</inkml:trace>
  <inkml:trace contextRef="#ctx0" brushRef="#br0" timeOffset="-164781.74">27548 17034 22027,'-28'-20'451,"0"0"0,-23-11-289,21 31 29,1 5-74,1 3-72,3 6 45,7 4-85,6 0 107,7 1 6,3-1-68,4-1 46,7-2-91,6 1-5,10-2 34,3 1-34,1 0-6,1 0-39,-4 0-78,-2 2 118,-6 0-96,-5 1 39,-5 0 57,-5 2-12,-2 1 17,-8 0 28,-5 0-23,-11-2 74,-6-3-34,-19-4 27,11-6-66,-9-2 78,24-12-84,7-6-84,9-13 11,7-8-246,13-8-454,7-4-532,12 1-308,2 7-1227,1 9-1523,-6 12 4363,-6 8 0,-12 7 0,-6 2 0</inkml:trace>
  <inkml:trace contextRef="#ctx0" brushRef="#br0" timeOffset="-164273.74">27806 16989 20358,'-14'-19'2039,"-2"3"-1630,-5 19-168,-1 4-157,2 5 16,3 6-94,5 1 89,6 3-61,3 0-34,3 2 50,10-3-50,4-1-56,14-2 6,4-3-68,4 0-5,2-1 28,-1 1-12,-3 1 102,-4 2-1,-8 2-61,-4 3 67,-8 0-56,-5 3 50,-3-1 6,-5 0 62,-5-2 61,-8-3 12,-7-4-18,-2-4 23,0-4-45,3-5 12,3-1-6,5-5-101,4-8 0,6-11-51,3-14-425,11-12-695,7-9-294,0 23 1,1-1-1429,1 3 0,-1 0 2893,3-2 0,-2 2 0,2-1 0,-9 10 0</inkml:trace>
  <inkml:trace contextRef="#ctx0" brushRef="#br0" timeOffset="-159306.74">26806 16083 22996,'-35'6'963,"0"6"-744,7 15-68,-3 6-101,-3 4 6,3 3-56,3-1-347,5-3-319,6-4-757,5-5-1428,6-5-824,3-7 3675,3-5 0,0-5 0,0-3 0</inkml:trace>
  <inkml:trace contextRef="#ctx0" brushRef="#br0" timeOffset="-158873.74">26565 16134 13905,'0'-4'3350,"0"1"632,0 3-2962,0-4-354,-1 3-145,0-4-118,-1 5-55,0-2-35,0 2 1452,1-1-1687,3 9 45,4 3-22,4 10-101,5 2 51,7 6-51,3 0-163,8 4-223,5-1-976,12 1-6919,-3-4 8281,1-4 0,-22-11 0,-11-7 0</inkml:trace>
  <inkml:trace contextRef="#ctx0" brushRef="#br0" timeOffset="-145741.74">26755 16134 18627,'-39'-21'2302,"7"11"-2117,3 24-68,4 8 1,-4 5-28,1 5-29,0 1-61,3-1-45,6-2-778,6-6-717,5-4-1804,5-11-2414,2-3 5758,1-7 0,0 0 0</inkml:trace>
  <inkml:trace contextRef="#ctx0" brushRef="#br0" timeOffset="-145539.74">26458 16127 19070,'0'-7'3316,"0"1"-3075,0 6 27,0 0-268,54 31-1630,-5 4-294,-10-9 0,1-1 1924,13 13 0,-33-23 0,-7-7 0</inkml:trace>
  <inkml:trace contextRef="#ctx0" brushRef="#br0" timeOffset="-141945.74">27278 15777 20168,'-28'-7'2111,"7"0"-1747,17-7-56,2-3-117,2-5-57,2-10-16,8-10 11,8-13-530,-1 18 1,2-1 400,3-3 0,1-2-26,5-8 1,3 0-842,3 0 1,1 0 703,3 1 1,2 0-98,-11 16 1,0 0-1,2 2-1077,13-13 1,0 1-194,3-1 1,-1 2-499,-6 6 1,-2 1 2027,-5 4 0,-4 4 0,3-3 0,-16 13 0</inkml:trace>
  <inkml:trace contextRef="#ctx0" brushRef="#br0" timeOffset="-141396.74">28524 13935 23646,'-33'44'274,"-3"2"-179,1 2-676,-5 0 587,-4-4 44,-3-6-44,1-7-6,1-9 118,6-10-230,8-5 115,8-9-137,11-10-1,7-7 135,4-9 308,9 2-180,4 4 75,8 9-141,2 7 140,1 13-79,0 10-78,1 13-12,4 10-33,2 4-369,5-1-505,2-3-2571,8-10-4299,-3-9 7744,3-12 0,-23-5 0,-6-4 0</inkml:trace>
  <inkml:trace contextRef="#ctx0" brushRef="#br0" timeOffset="-141212.74">28735 14149 21786,'-3'-4'2319,"0"1"-2319,3 3-493,53-18-515,-18 9-17,4-4 0,0 2-2554,1 3-5075,-8 3 8654,-14 4 0,-9 1 0,-7 0 0</inkml:trace>
  <inkml:trace contextRef="#ctx0" brushRef="#br0" timeOffset="-141095.74">28793 14240 18885,'60'-5'-619,"0"-1"0,-3 0 0,-6 0 0,-11-3 0,-9 1 0</inkml:trace>
  <inkml:trace contextRef="#ctx0" brushRef="#br0" timeOffset="-140746.74">29337 13928 24643,'-10'44'-19,"0"1"0,0-4 1,4-5-167,14-4-50,6-6 134,13-8 101,6-8 67,4-6 45,1-7-28,-3-7 179,-7-7 40,-8-8-152,-11-3-17,-4-3-16,-6-2-118,-8 4-34,-5 3 1,-10 10-320,-4 8-694,-3 8-1737,4 11-969,7 13-5694,9 6 9447,7 4 0,4-15 0,0-7 0</inkml:trace>
  <inkml:trace contextRef="#ctx0" brushRef="#br0" timeOffset="-140610.74">29845 14097 15956,'0'0'0</inkml:trace>
  <inkml:trace contextRef="#ctx0" brushRef="#br0" timeOffset="-140375.74">30279 13725 25797,'-7'58'82,"0"0"0,0-4 0,2-3-82,1 10-213,2-4-482,0-7-783,-2-3-8353,-1-10 9799,-6-5 1,7-17 0,-2-7 0</inkml:trace>
  <inkml:trace contextRef="#ctx0" brushRef="#br0" timeOffset="-122186.73">26948 16568 22615,'45'-18'-689,"-4"3"526,-13 10 107,1 2 56,-13 1 73,-2 1 28,-12 1-56,-1 0-17,-1 2-17,0 1-11,0 5 73,-1 1-28,-3 3 6,-4 1-51,-3 2 5,-2 1 23,-2-1-28,2 1 34,-2-2 0,1 1-34,-1-1 5,1 0-5,-1 1 0,3-2-5,2 0 10,2-4-5,5-1 6,1-4 89,7-2 56,9-1-106,10-1-39,12 0-12,5-4-128,2 0-85,-5-1-252,-6 1-890,-9 2-566,-7 1-789,-6 1-661,-6 0 3377,-2 2 0,-1-1 0,-1 1 0</inkml:trace>
  <inkml:trace contextRef="#ctx0" brushRef="#br0" timeOffset="-121985.73">27383 16697 20145,'33'-7'-978,"1"0"0,31-6 0,-45 10 0,0 0 0</inkml:trace>
  <inkml:trace contextRef="#ctx0" brushRef="#br0" timeOffset="-121834.73">27485 16735 18397,'-7'3'1412,"1"-1"-1994,6-2-1127,0 0 1709,74-13 0,-55 10 0,18-4 0,0 1 0</inkml:trace>
  <inkml:trace contextRef="#ctx0" brushRef="#br0" timeOffset="-121534.73">27907 16499 23332,'-5'35'521,"3"-1"-527,0-4-145,2 0-672,0 1-1334,12-2-5844,1-5 8001,12-5 0,-12-9 0,-3-5 0</inkml:trace>
  <inkml:trace contextRef="#ctx0" brushRef="#br0" timeOffset="-121369.73">28203 16662 10015,'28'1'0,"-5"0"0</inkml:trace>
  <inkml:trace contextRef="#ctx0" brushRef="#br0" timeOffset="-120993.73">28466 16506 23203,'42'-10'78,"1"0"1,-5 1 0,-5 2-23,-12 7-45,-4 0-6,-4 7 1,-4 4-6,-4 8 112,-3 4-73,-6 2 12,-6 2 61,-6-2-23,-5 0 62,0-4-83,4-3-24,4-4-38,6-5 39,4-1 39,3-6 61,10 0-139,7-2-6,16 0 0,8 0-683,5-3-1099,5-6-4474,-6-5 6256,-7-6 0,-19 8 0,-9 4 0</inkml:trace>
  <inkml:trace contextRef="#ctx0" brushRef="#br0" timeOffset="-118649.73">29116 16477 21999,'0'-28'140,"-6"6"-72,-13 14 94,-3 3-128,-3 2 38,-1 2 12,1 1-78,0 1 44,4 4-50,4 3 0,6 5 73,5 1-67,4 0 27,3 0 119,8-1-113,3 0 56,11-1-95,2-1-6,4 0 6,2-1-33,-1 0 33,-1-1-6,-3 0-50,-4 1 56,-3 1-33,-5 3-23,-2 1 50,-4 3-28,-3 2 34,-3 2 51,-4 1-51,-8-1 84,-6-2-11,-9-2-12,-4-3 107,-3-4-50,1-6 39,0-2 111,6-3-122,4-8-23,9-5-84,6-13-33,13-7-12,12-3-22,17-5-380,12 0-543,-19 19 1,1-1 950,5-5 0,-1 1 0,3-3 0,-1 0 0</inkml:trace>
  <inkml:trace contextRef="#ctx0" brushRef="#br0" timeOffset="-84726.73">26879 15659 22335,'31'-19'-236,"3"2"-2507,9 13-7088,4 2 9504,4 0 0,-24 2 0,-8 0 0</inkml:trace>
  <inkml:trace contextRef="#ctx0" brushRef="#br0" timeOffset="-84449.73">27006 15849 19686,'45'-1'-393,"0"0"1,-2 1 0,-4-1-1249,12 1-7861,-4 4 9502,-7 0 0,-18 1 0,-10-2 0</inkml:trace>
  <inkml:trace contextRef="#ctx0" brushRef="#br0" timeOffset="-84252.73">27251 15987 21248,'51'0'-2172,"-1"0"1,0 0 0,-4 0-5060,8 0 7122,-1 0 0,-26 0 1,-8 0-1</inkml:trace>
  <inkml:trace contextRef="#ctx0" brushRef="#br0" timeOffset="-84052.73">27924 16071 18134,'56'10'-772,"-1"-1"0,-3 0 0,-8-2 0,-16-2 0,-9-2 0</inkml:trace>
  <inkml:trace contextRef="#ctx0" brushRef="#br0" timeOffset="-83885.73">28363 16236 19372,'57'1'-2915,"-1"-1"1,-5 0 0,-6 0 2914,1 1 0,-21-1 0,-11 0 0</inkml:trace>
  <inkml:trace contextRef="#ctx0" brushRef="#br0" timeOffset="-80227.73">22893 14786 15037,'3'-42'1051,"-1"0"0,0 4 0,-5 6-513,-12 5-213,-13 11-84,-19 8-120,-1 17 0,-12 10 1,2 1-175,14-4 1,2 0 0,-4 3-482,-7 3 1,-5 3 0,0 1-1,6 0 390,3 2 1,5-1-1,2 1 73,3-3 0,1 0 0,3-1 3,-7 7 1,2 2 47,-3 11 1,4 2-51,14-11 0,4 2-268,-5 12 0,7 2 220,10-12 1,7-2-43,11 0 1,6-1-7,7 2 1,7-3-3,13 1 0,8-5-620,-10-9 1,4-2-1,1-2 655,6 0 1,1-2 0,1-2-12,2-3 0,1-3 1,-1-1 47,-3-1 0,-1-1 1,-1-1-300,14-4 0,-2-2-199,-13-2 1,-1-3-234,-5-8 1,-1-5-962,-6 1 1,-1-4 1787,4-8 0,-4 0 0,3-2 0,-10 6 0</inkml:trace>
  <inkml:trace contextRef="#ctx0" brushRef="#br0" timeOffset="-79474.73">22991 14821 12763,'-56'-5'298,"0"-1"0,0 0 1,-1 0-1,4 4 1,-1 1-1,2 2 1,2 4-45,-3 5 0,2 3 0,2 5-1473,1 4 0,1 3 0,2 3 1329,3 3 0,2 2 0,2 1-67,2 3 0,3 0 0,2 2 13,4 0 1,3 2 0,3-1-57,-1 18 0,6 0-90,6-6 1,9-1 30,15-5 1,11-3 38,8-5 0,8-5 1,-2-11 1,4-2-1,3-2-262,8-1 0,4-3 0,1-3 187,5-1 1,0-2 0,2-3-320,-15-3 1,0-2 0,1-2 0,-1-1 396,0-2 1,0-2 0,-1-2-1,0-1 12,14-7 1,-1-3-1,-1-2 4,-2-2 0,-1-3 0,-2-2-21,-3-1 1,-1-3 0,-2 0-3,-3-2 1,-1-1-1,-3-1 23,-4 3 0,-2-2 0,-2 1 2,-4 1 0,-2 1 0,-1 0 556,4-7 1,-4 1-383,-6 7 1,-4 1 327,6-20-207,-11 7-118,-8 1 730,-7 8-825,-15 11 1526,-12 12-1610,-19 20-22,-11 19 758,25-3 1,2 4-785,-2 7 1,3 3-138,1 4 0,4 3 6,4 1 0,4 2-51,4 0 0,6-1 134,6-2 1,7-2-101,9-4 0,8-4-6,12-5 1,9-7 61,16-4 0,8-9-433,-15-7 1,3-4-1,1-3 563,6-4 1,1-3 0,-1-4-4,1-3 0,0-4 0,-3-1 13,-4-1 0,-2-2 0,-2-2-47,-3-3 1,-1-2-1,-4-2 4,-6 2 0,-2-1 0,-2-1-288,-4 0 0,-1-2 0,-2 0 331,8-18 0,-5 1 75,-10 10 1,-4 2 111,-5 5 1,-3 2 669,-4-15-391,-19 15-276,-11 13-44,-22 11 27,-15 31-330,25 0 1,0 5 192,-3 9 1,3 5-37,-2 8 0,4 2 636,4 0 1,6 1-760,7-2 0,5 1 335,4 0 1,9-1-213,14-4 0,8-2-82,9-2 1,7-4-582,-1-14 1,4-3 0,3-3 506,4-2 1,2-3 0,2-2 11,3-2 1,1-2-1,-1-4 125,-3-3 1,-1-3 0,-2-1-136,15-4 0,-5-3 101,-13-3 0,-5-4 33,-11 1 1,-5-2 72,13-25 59,-15-12-20,-15 25 1,-3-2 69,-1-3 1,-6-1 58,-6 0 0,-5 0-3,-3 3 1,-5 2-54,-8 5 1,-5 5-93,-6 6 0,-3 7 613,-2 5 1,-2 9-494,-8 11 0,-1 11-277,17-3 1,0 5 0,2 3 83,-2 8 0,3 5 0,1 1-71,-1 5 0,1 2 0,5 1-112,5-1 0,4 0 0,2-2 18,-4 17 0,9-4 117,10-13 0,9-5-300,10-7 1,8-4 5,13-4 1,8-5-98,-4-6 1,3-3-1,2-1-1004,3-2 0,1-1 0,1-2 1443,3-2 0,2-2 0,-6-1 0,-4 0 0,-5-2 0,21-2 0</inkml:trace>
  <inkml:trace contextRef="#ctx0" brushRef="#br0" timeOffset="-78975.73">26026 15171 13138,'-46'-9'444,"0"0"1,0 0 0,-2 8 0,1 2-1,2 8-318,-13 18 1,4 11-1196,15-4 1,1 5 0,2 2 1081,-1 4 0,1 2 1,3 1-14,6-2 0,2 2 0,4-2-257,-4 14 0,8-4 257,8-12 0,9-5 600,27 21-600,-2-37 0,6-4-98,12 2 0,7-4-654,11-5 1,4-3 646,-18-4 1,1 0-1,0-4-5,0-3 0,-1-3 0,-2-2-117,15-1 0,-4-4-101,-13-3 1,-3-4 595,-8 0 1,-2-3-323,-6-1 1,-2-2 53,0-5 0,-2-1 187,-3-3 1,-2-1 137,-5-1 0,-2-1 145,-3 4 1,-2 0 1417,-10-22-1495,-11 22-11,-12 15-141,-12 30-202,-5 18-39,23-6 0,1 4 504,0 4 1,3 1-642,4 0 0,3 0-76,-4 31 124,21-11-74,21-12-157,23-16 158,-16-16 0,3-4 80,4-1 1,1-3 81,1-6 0,1-2 19,-2-1 1,-1-2 16,-3-6 1,-2-4-1,-5 1 1,-4-3 198,11-28-5,-19-4-197,-18-2 73,-18 23 1,-7 3-107,-22-5 51,9 16 0,-2 7 38,-24 22-89,3 12-208,9 18-648,14 6-208,18 1 78,23-6-5136,21-10 6122,17-11 0,-13-10 0,-3-6 0</inkml:trace>
  <inkml:trace contextRef="#ctx0" brushRef="#br0" timeOffset="-78879.73">26521 15686 11150,'0'0'0</inkml:trace>
  <inkml:trace contextRef="#ctx0" brushRef="#br0" timeOffset="-77415.73">22381 13489 21607,'17'-27'1529,"3"7"-1047,0 29-376,9 8 96,9 12-62,8 8-781,-20-14 1,1 1 704,2 3 0,1 1-61,2 3 0,0 1 0,1 4 0,-1 0 25,2 3 0,0 0 11,-1 2 0,-1 1-39,-1 0 0,-1 0 0,-2 1 0,-1 1 22,-3-2 1,-1 1-9,-4-1 0,-1 1 14,-3-1 0,-2 0-144,-2 0 0,-3 0 124,-1 0 1,-2 0 16,-2 0 1,-1 0-29,-1-1 0,-1 0 3,0-1 0,0-1-137,0 0 0,0-2 27,0-2 1,0-1-288,0 30-242,0-10-381,2-10-290,2-11-6,2-13-337,1-11-582,-4-15-2592,-3-11 4827,-8-12 0,4 10 0,-4 2 0</inkml:trace>
  <inkml:trace contextRef="#ctx0" brushRef="#br0" timeOffset="-77062.73">22929 14857 22184,'22'-6'398,"-3"8"-393,-8 16 35,0 7-40,2 4-12,1-1 7,1 0-40,2-7 17,2-4-6,6-9 51,3-4-17,4-8 45,5-10-45,2-9 129,1-13-90,-1-5 11,-3-5 102,-6 0-63,-5 3 46,-9 6-135,-5 8-342,-6 8-577,-3 7-2127,-2 8-2567,-2 3 5613,-3 3 0,2 0 0,-1 0 0</inkml:trace>
  <inkml:trace contextRef="#ctx0" brushRef="#br0" timeOffset="-76934.73">23537 14781 16420,'0'0'0</inkml:trace>
  <inkml:trace contextRef="#ctx0" brushRef="#br0" timeOffset="-70868.73">23876 13148 19036,'30'-29'845,"1"-1"1,-4 3 0,-6 5-184,-13 12-226,-4 1 12,-13 4-453,-9 8 5,-18 11-84,-10 14-190,18-8 0,1 2 131,-3 3 0,0 2 0,2 0 0,1 2 23,2-2 0,1 0-234,-11 23-105,16-10 252,10-14 207,21-12 240,10-12-16,16-18 112,9-12-165,-21 6 1,-2-2 45,0-3 0,-1-2-13,-1-1 1,-1-1-34,-3 1 0,-1 0 215,13-25 112,-9 9-274,-6 14-123,-6 12-101,-5 11 6,-2 10 27,0 12 23,0 11 321,5 10-377,1 7-11,7 1 11,6-1 0,7-3-358,8-6-297,4-5-3501,19-6 840,-18-10-6515,4-6 9439,-29-12 1,-9 4 0,-5-3-1</inkml:trace>
  <inkml:trace contextRef="#ctx0" brushRef="#br0" timeOffset="-70770.73">24244 13424 12763,'0'0'0</inkml:trace>
  <inkml:trace contextRef="#ctx0" brushRef="#br0" timeOffset="-66809.73">24821 7072 21831,'23'-54'2330,"-5"9"-1356,-14 26-918,-1 10-56,-1-3 45,-1 11-129,-1 1 84,0 7 0,0 11 6,0 16 61,-3 19-67,0-20 0,-2 2-292,0 4 0,-1 1 286,-3 4 1,0 0 21,0 1 1,0 1-17,-1-1 0,0 0 0,0-3 0,1-1 0,0-4 0,0 0-112,0 0 0,-1-1-185,-1 6-45,1-6-397,7-29-2196,0-23-1809,1-8 4888,0-18 1,1 17 0,0 4 0</inkml:trace>
  <inkml:trace contextRef="#ctx0" brushRef="#br0" timeOffset="-66359.73">25117 7402 25590,'45'-7'61,"11"1"-72,-21 6 0,2 2-606,5-1 1,1 1 540,1 1 0,-1 0 48,-3 0 0,-1 0-34,27 2 489,-19-1-427,-19-2 187,-15-1-215,-10 0-425,-3 1-3216,-13 5-6162,0 2 9783,-10 3 1,11-6 0,4-1 0</inkml:trace>
  <inkml:trace contextRef="#ctx0" brushRef="#br0" timeOffset="-64322.73">26957 6065 20425,'19'41'277,"0"0"0,11 12-277,-1-18 0,4-5-11,18-4 6,7-11-510,1-7 599,0-5-73,-4-9 179,-7-5 198,-7-8-204,-8-3 18,-6 2-117,-7 2-85,-5 5 0,-3 7-117,-1 3 377,0 8-260,3 6-44,5 7 44,4 6-73,6 0 73,6-2-6,3-3-22,4-7 23,4-5-1,0-4-16,3-4-12,-2-7 12,0-3 22,-1-7 56,-1-4-51,-3-1-10,-2 1-12,-4 2-101,-4 6 6,-3 6 62,-3 5 50,0 10 0,2 6 0,1 8-11,5 5 11,1-1 0,5-2 11,2-6-6,4-5 51,4-6-50,3-4 56,2-5-289,2-6 227,2-6 0,-2-5 0,0-2 6,-4 0-6,-5 2 33,-6 5-27,-6 3-12,-6 7 6,-7 3-45,-2 3 45,-3 6 255,2 4-255,2 8 84,6-1-73,6 2-11,7-5-78,8-4 27,7-6-682,4-3 738,4-6 34,1-7-257,-2-6 218,-1-9 51,-5 2-51,-6-2 0,-7 6-49,-6 4 54,-4 8-5,-6 4 34,0 6 673,1 8-718,2 4 271,6 8-260,5 3 0,7-2-607,6 1 613,5-5 66,5-4-287,-31-9 1,1-1 239,0-1 0,1-1-22,1-1 0,1-1 30,-1 0 1,1-1 39,1 1 0,-1-2-17,1-1 0,0-2 3,0 1 0,-1-1 14,0-3 0,-1 0-37,-1 0 0,-1 0 110,28-5-140,-7 3 27,-7 4-22,-7 3-11,-1 7 0,-1 5 0,3 7-22,4 6 16,4 0-545,4 1 551,4-5 61,2-4-61,2-7 84,-1-4 90,-4-3 519,-5-7-329,-8-5-90,-9-6 386,-7 0-341,-10 3-196,-6 3 0,-6 5 492,-4 2-811,-1 2 108,0 1-130,4 1-236,2 0-526,2 1-3098,-1 1 4078,-3-1 0,-3 0 0,-3-1 0</inkml:trace>
  <inkml:trace contextRef="#ctx0" brushRef="#br0" timeOffset="-60034.73">26507 6796 19372,'-15'-45'1417,"-5"8"-1159,-4 35-102,-35 4-66,7 8-315,14-3 1,0 2 224,-19 15 33,23-4 1,3 2-34,-9 12 150,0 10-145,31-14 214,5 0-79,5 0 28,5 2 101,3 2-134,2 2 122,-2 5-72,-5 3-84,-2 6 56,-2 5-127,-5 6-30,-4 5 50,2-31 1,-2 0-34,1 2 0,-1 1 5,-1 0 1,1 1-7,-1 0 1,-1 2-17,-6 18 0,0 1 0,5-14 0,-1 0-382,-4 13 1,1-1 359,6-19 0,1-1 47,0-3 0,1 0-25,-3 28-28,3-10 34,5-12 61,2-12-5,11-10 106,6-11 347,15-4-515,10-5 72,7-4-72,4-3 0,4-1 6,0 2-6,-3 2-6,-2 3-190,-7 1-560,-9 1-1257,-13 7 2013,-12 6 0,-8-3 0,-3 2 0</inkml:trace>
  <inkml:trace contextRef="#ctx0" brushRef="#br0" timeOffset="-58766.73">20480 15960 16476,'31'-16'639,"5"3"-639,2 13-179,16 4-510,-21-2 1,3 1 556,7 1 1,4 1-515,7 0 1,4 0 624,-14-2 1,2 0-1,1 0-563,4 0 1,2 1-1,-1 0 584,1-1 0,1 1 0,-1 0 2,-1 0 0,0 1 0,-2-1-485,17 3 1,-3 0 482,-8 0 0,-3 1 23,-11-2 0,-2 1-40,-4-1 1,-2 1-214,29 6-308,1 1 216,-28-6 0,1 0-9,-1 1 1,2-1-443,7 2 0,1-1-954,-3 0 0,-1-1 1727,6 0 0,-3 0 0,2 0 0,-11-3 0</inkml:trace>
  <inkml:trace contextRef="#ctx0" brushRef="#br0" timeOffset="-58578.73">23121 16232 16958,'44'8'31,"1"-1"1,-3 0 0,-6-2-32,-9-3-263,-4-2-308,-11 0-1149,-8 0 1720,-16 0 0,6 0 0,-4 0 0</inkml:trace>
  <inkml:trace contextRef="#ctx0" brushRef="#br0" timeOffset="-58169.73">23865 13768 9296,'-10'51'-9,"1"1"1,0 0 0,1-3 0,1-2 0,0-4 0,0-1 0,1-6 0,0 15 0</inkml:trace>
  <inkml:trace contextRef="#ctx0" brushRef="#br0" timeOffset="-57752.73">21492 15557 13665,'3'62'-787,"-1"0"1,4-4 0,8-4 664,12-12 1,3-6 0,4 5 0,-1-13 0</inkml:trace>
  <inkml:trace contextRef="#ctx0" brushRef="#br0" timeOffset="-57253.73">22684 15561 13973,'-14'-44'573,"0"1"0,1 6 0,-2 10-528,-11 19-45,4 31-123,4 15-303,9 22-573,8 6 601,19-4 185,15-9 118,-8-31 0,4-5-51,4-3 1,3-4 7,2-3 1,2-3 50,1-3 1,1-4 86,-1-4 0,-2-4-23,-1-2 1,-2-4 22,-3-5 0,-3-4 67,-5-1 0,-3-3 76,-4-3 0,-4-1 0,-5-3 0,-3-1 8,-1 0 0,-3-1 50,-4 0 1,-3 1 30,-1 2 1,-3 2 64,-16-20-76,-9 20-120,1 17-101,3 23-84,7 16-314,10 17-83,6 10 72,21 1-73,11-6 264,20-9 111,11-15 240,3-9 169,-1-19 225,-8-11 72,-9-15-17,-13-10-15,-13-7-192,-9-6-101,-16-5-427,2 28 1,-2 0 275,-6-2 1,-2 0-66,-3 0 1,-3 1-59,0 3 0,-2 2-135,-2 4 1,-1 3-515,-29-5-334,-1 17 154,4 29-146,6 15 272,28-4 0,5 6 703,1 11 0,3 0 0,0 6 0,6 6 0</inkml:trace>
  <inkml:trace contextRef="#ctx0" brushRef="#br0" timeOffset="-56219.73">26779 7335 19434,'-32'14'1316,"4"7"-1148,12 18-168,5 8 117,2 4-117,6 1-33,3-2-34,11-5-152,6-7 219,13-11 62,4-11-17,5-9 100,4-10-61,-2-10 213,-2-9 207,-4-12-128,-7-8 38,-6-7-476,-6-6 135,-6-7 89,-6-4-156,-2 2 128,-8 4-134,-6 14-16,-13 15-320,-9 16-1087,-8 16-1608,-9 24-1836,2 9 4867,24-10 0,3 0 0,-2 2 0,9-7 0</inkml:trace>
  <inkml:trace contextRef="#ctx0" brushRef="#br0" timeOffset="-55969.73">27465 7489 19417,'-20'27'-2453,"5"-7"386,11-15 2067,3-4 0,1-1 0,0 0 0</inkml:trace>
  <inkml:trace contextRef="#ctx0" brushRef="#br0" timeOffset="-55530.73">27809 7219 23103,'-26'36'-28,"3"0"-6,10-6-151,5-2 96,4-4 33,9-5 56,10-5 117,11-6-117,13-4 6,6-2 11,4-2-17,0 1 0,-1 2-45,-3 6-84,-7 4 11,-6 9-454,-4 23 472,-15-6-1,-2 17 101,-17-17 84,-7-1-73,-11-4 219,-10-6 39,-7-7-134,-7-8-135,-1-6-23,1-5-1327,6-12-2016,6-19 3366,20-4 0,4-1 0,-2-5 0,5-10 0</inkml:trace>
  <inkml:trace contextRef="#ctx0" brushRef="#br0" timeOffset="-55353.73">27931 7192 18336,'-5'-6'5069,"1"1"-4817,4 5-252,65-11-146,-17 8-1036,2-4 0,3 2-826,-16 4 0,-3 2-7823,29-1 9527,-8 0 1,-27 0-1,-11 0 1</inkml:trace>
  <inkml:trace contextRef="#ctx0" brushRef="#br0" timeOffset="-54966.73">28691 7848 23618,'46'0'158,"0"0"1,-1 0 0,-1 0-137,-9-1 1,-1 2-356,2-1 0,0 2 260,-2-1 0,-1 1-420,26 4-751,-14-1-857,-17 2-721,-20-3-1720,-21 0 4542,-16-3 0,8 0 0,3-1 0</inkml:trace>
  <inkml:trace contextRef="#ctx0" brushRef="#br0" timeOffset="-54780.73">29014 7707 23864,'0'53'-247,"0"1"1,0-4 0,-1-1-1348,-4-10 1,-1-2-3323,0-1 1,-1-1 4690,-4 2 1,-1-4-1,1 4 1,1-13-1</inkml:trace>
  <inkml:trace contextRef="#ctx0" brushRef="#br0" timeOffset="-52936.73">29778 7188 23035,'8'50'101,"1"-1"0,-2-2 0,-1-4-101,-1 13 0,-1-4-1967,-3 11-648,1-22-903,-2-2-1209,0-27 4727,-3-9 0,3-3 0,-3 0 0</inkml:trace>
  <inkml:trace contextRef="#ctx0" brushRef="#br0" timeOffset="-52632.73">29829 7250 23859,'5'-43'220,"0"0"0,-1 3 0,2 6-52,12 6-123,2 1-39,3 2-12,2 2-16,1 6 16,1 6 1,-2 6-175,0 3 175,-3 7-130,-4 7 51,-3 8 34,-8 8-168,-2 3 150,-12 2-21,-12 1-155,-9-12 1,-4 0-799,-21 9 81,15-12 1,1-3-2552,-4-3 3512,13-6 0,16-6 0,7-1 0</inkml:trace>
  <inkml:trace contextRef="#ctx0" brushRef="#br0" timeOffset="-52264.73">30645 6910 23780,'-36'38'812,"-3"10"-739,17-16 0,0 3-1134,-2 3 1,1 3 1119,-1 3 0,2 1-57,2 3 1,2 1-144,2 2 0,4 1 141,2-1 0,5 1 17,4-1 0,5-1-34,5-2 0,5-2-25,4-3 0,5-2-64,4-5 0,2-3 27,1-4 1,0-4-110,-1-4 1,-1-4 505,17 7-721,-15-14-1608,-18-6 2011,-37-11 0,14 5 0,-18-6 0</inkml:trace>
  <inkml:trace contextRef="#ctx0" brushRef="#br0" timeOffset="-50780.73">23834 16198 18644,'11'39'370,"-2"-5"-336,-7-16-1,5-4 68,6-7-95,7-3 5,3-4 84,3-7-95,-2-4 162,-3-10 141,-8-2 223,-5-1-67,-5 2-268,-10 4-119,-4 6 57,-11 5-123,-3 5 72,-1 12-22,1 4-50,4 12-12,6 1-39,7-1 45,5-5 17,8-4-17,8-7 79,5-5-29,19-8 56,-12-6-38,6-8 94,-18-2 196,-6-3-239,-4 3 54,-5 1-173,-5 6 79,-5 5-124,-6 4 45,-1 6-56,2 7-326,4 4-1079,9 5-2225,14-2 3686,10-7 0,-4-4 0,-1-5 0</inkml:trace>
  <inkml:trace contextRef="#ctx0" brushRef="#br0" timeOffset="-46885.73">30856 7139 22655,'-3'62'291,"-2"-2"-258,-4-9 18,0-1-18,-2 0-21,6-5-12,1-7-40,7-8 40,9-10 84,10-10-44,12-5 88,6-15-44,1-7 202,-1-16 84,-8-6-46,-10-5 63,-12-2-163,-7 1-107,-15 4 68,-9 6-179,-13 9-6,-9 9-269,-3 8-571,0 4-582,3 4-2225,11 1-1702,10 3 5349,13-3 0,6 2 0,3-2 0</inkml:trace>
  <inkml:trace contextRef="#ctx0" brushRef="#br0" timeOffset="-45599.73">31705 7088 23971,'-54'22'123,"-2"3"-123,8 9-399,0 0 399,3-2-5,10-4 138,10-6-100,13-6 118,6-6-72,8-5-7,8-1-27,6 0 159,12 1-209,5 1-1,3 3-184,5 1-197,-1 4-425,1 2-1204,-2 3-1054,-1 4 3070,1 9 0,-19-14 0,-2 1 0</inkml:trace>
  <inkml:trace contextRef="#ctx0" brushRef="#br0" timeOffset="-45401.73">31420 7623 23226,'36'20'-826,"0"0"1,3-3 0,0-4-3617,19-6 4272,6-6 0,-31-1 0,-10 0 1</inkml:trace>
  <inkml:trace contextRef="#ctx0" brushRef="#br0" timeOffset="-44876.73">32055 7139 22055,'46'-5'-2,"-1"0"0,-2 1 0,-4 1-43,2 3 45,-3 1 11,-6-1-5,-11 0 398,-8 0 38,-7 0 12,-4 0-454,-15 7 6,-2 2-6,-15 10 5,-1 2 18,-5 6-23,-1 2 0,-2 3-6,1 0 12,3 1-6,3-4 5,7-3 1,7-7 89,9-5 39,4-6-5,5-4 39,10-3-168,8-1 67,11 0-67,7 0 0,2 0-5,2 1-113,-1 2-39,-2 3-61,-3 2-118,-4 2 22,-3 0-380,-4 0-835,-6 0-460,0-2 1989,-1 1 0,-7-5 0,0 0 0</inkml:trace>
  <inkml:trace contextRef="#ctx0" brushRef="#br0" timeOffset="-44478.73">32978 7126 22705,'-46'19'67,"1"1"0,3-1 1,4-2 21,-2 7-38,4-3-46,10-2 29,9-4 72,10-2 79,7-3-23,11 1-89,10 0-73,12 1-73,8 3-212,3-2-1,2 3-67,-1-3-134,-4 2-673,-9-3-430,-10 0-1048,-11 0-449,-12-1 3087,-11 0 0,3-7 0,-2 0 0</inkml:trace>
  <inkml:trace contextRef="#ctx0" brushRef="#br0" timeOffset="-44300.73">32612 7678 22285,'46'2'-129,"0"0"0,-4 0 0,-3-1-1517,7-1-1564,-6 0 3210,-6 0 0,-16 0 0,-8 0 0</inkml:trace>
  <inkml:trace contextRef="#ctx0" brushRef="#br0" timeOffset="-43931.73">33232 7217 23086,'-29'45'28,"0"-1"0,3-2 0,5-4-34,10 1-39,5-4 1,8-8 44,11-7 44,8-10 57,13-5 34,4-8 100,2-8 140,-2-9-56,-4-10-95,-6-6-28,-7-3-129,-6-2-67,-9-1 0,-4 3-140,-12 8-733,-9 7-2353,-25 13-5577,-6 14 8803,-10 11 0,27-3 0,10 1 0</inkml:trace>
  <inkml:trace contextRef="#ctx0" brushRef="#br0" timeOffset="-43511.73">33557 7656 22862,'-41'14'-863,"8"-3"863,36-8 185,4-2 78,5-4 29,4-6 49,3-5-72,-1-6-269,-1 2-50,-6 1-1200,-5 9-4194,-15 3 5444,-9 7 0,4-1 0,0 1 0</inkml:trace>
  <inkml:trace contextRef="#ctx0" brushRef="#br0" timeOffset="-42884.73">32949 8391 23623,'6'-38'470,"0"0"1,4-26-269,-21 44-169,-7 6-27,-14 6-12,-8 5-5,-3 9 6,0 8 5,6 7-96,12 8 91,12 2 5,12-1 0,15-2 50,12-3-39,13-2 23,6-4-34,3-2-17,-3-1-16,-4-1-18,-11 2-50,-8 0-207,-12 2 135,-5 1 173,-14-1 56,-6 1-56,-12-4 145,-5-5 35,-2-5 184,3-4 44,3-9-144,7-7-40,6-12-106,8-10-85,6-6-33,14-5-235,10-3-320,17 1-1065,9 7-489,-19 25 0,2 3-6875,29-4 8984,-1 10 0,-28 6 0,-11 2 0</inkml:trace>
  <inkml:trace contextRef="#ctx0" brushRef="#br0" timeOffset="-42445.73">33396 8298 23870,'-5'-65'297,"-7"15"-264,-21 49-10,-1 6-18,0 6-5,6 8 34,7 8-34,11 1 84,5 3-56,9-3-28,8 0 0,8-3-84,10-2 50,5-2-16,2 0-34,0 0 84,-4 1-84,-5 2-207,-7 0 89,-10 0 124,-6-2 78,-8-2 72,-10-3-66,-8-3 117,-10-6 45,-2-3 118,2-3-1,5-9-117,9-7 6,9-11-174,9-10-56,14-5-498,13-5-572,15 0-1503,-17 20 0,3 0 2629,7-6 0,-1 2 0,4-4 0,2-1 0</inkml:trace>
  <inkml:trace contextRef="#ctx0" brushRef="#br0" timeOffset="-42211.73">33575 7899 24547,'52'11'416,"1"1"1,-6 1 0,-6 6-342,-16 4 1,-6 5-990,-4 3 0,-3 3 914,-2 6 0,-3 4-17,-3 6 0,-3 4-8,1 10 0,-1 2-337,0-20 1,-2 0 0,1 1 266,0-2 0,0 0 0,0-1-217,2-6 104</inkml:trace>
  <inkml:trace contextRef="#ctx0" brushRef="#br0" timeOffset="-42211.73">33866 8736 21737,'-2'37'-614,"-13"14"-307,-6-3-2752,0-7 0,-5-2 3673,-20 4 0,-2-6 0,-1 6 0,1-12 0</inkml:trace>
  <inkml:trace contextRef="#ctx0" brushRef="#br0" timeOffset="-40574.73">23889 16272 18728,'19'-19'801,"-4"4"-622,-15 19-139,0 0 83,0 4-73,0-1 12,0-4 78,2 0-90,3-3 17,4-2-33,3-6-28,-1-5 38,-3-7-44,-4-1 90,-2 2 268,-7 3-134,-5 8-11,-9 4-101,-4 7-50,-3 9 22,4 4-84,4 9 67,9-2-17,6-2-50,17-7-67,11-6-101,15-5 34,8-11 128,1-6 12,-6-11 16,-7-4 129,-13-2 51,-12 1 179,-9 3 56,-15 4-106,-9 10 66,-13 5-78,-4 12-83,2 11-91,5 8-139,11 8 33,10-2-39,15-3 0,15-9-39,13-8-241,10-6-207,0-13-1009,-6-8-6063,-8-8 7559,-13-3 0,-8 13 0,-6 5 0</inkml:trace>
  <inkml:trace contextRef="#ctx0" brushRef="#br0" timeOffset="-40095.73">24059 16218 18425,'40'0'-126,"1"0"0,-5 0 0,16 0 0</inkml:trace>
  <inkml:trace contextRef="#ctx0" brushRef="#br0" timeOffset="-38798.73">26552 16247 17479,'-48'30'-616,"22"-5"577,41-16 39,15-7 0,-2-12 145,1-7 264,-5-5 213,-5-1 106,-7 2 79,-6 4-141,-4 4-224,-11 7 1,-4 3-242,-10 5-72,-2 6-22,2 5-102,5 13 23,8-8-22,8 2-12,15-15-145,9-2-118,8-3 96,3-7 49,-3-2 124,-4-8 45,-8-1 62,-7 1 111,-7 2 23,-7 1-40,-9 6 35,-8 3-102,-7 4 1,-1 5-79,3 5-50,4 6-6,9 3-23,6 0 23,10-4 28,8-4-22,9-4-6,7-4 6,0-2-1,-5-6 57,-5-2-1,-7-6 96,-5 0 56,-4 1-73,-3 3-34,-6 3-106,-1 4-224,-4 2-460,0 1-766,2 3-455,4 3-3516,2 1 5421,3 1 0,1-5 0,0-1 0</inkml:trace>
  <inkml:trace contextRef="#ctx0" brushRef="#br0" timeOffset="-35129.73">22947 9347 24357,'60'-4'-53,"0"-1"1,-4 2 0,-5-2-1107,9-5-2252,-12 5-6420,-11 1 9654,-17 4 0,-11 0 0,-7 0 0</inkml:trace>
  <inkml:trace contextRef="#ctx0" brushRef="#br0" timeOffset="-35009.73">23034 9659 20599,'61'-8'-1343,"1"0"1,-4-1 0,-1-2 1143,-3-4 0,-5 0 0,6-2 0,-15 4 0</inkml:trace>
  <inkml:trace contextRef="#ctx0" brushRef="#br0" timeOffset="-34791.73">24007 8935 25147,'-5'52'33,"1"0"1,-1 0-1,2-2-33,2-9 0,0-1-1381,-2 2 1,0 0 596,0 0 0,-1 0-1291,0 0 0,0-1-2440,2-5 0,0-1 4515,0 26 0,2-31 0,0-13 0</inkml:trace>
  <inkml:trace contextRef="#ctx0" brushRef="#br0" timeOffset="-34627.73">24346 9376 24794,'45'-7'-773,"-1"1"0,1-1 0,20-3 0,-5 0-1591,-21 4 1,-3 1 2363,29-9 0,-30 7 0,-17 1 0</inkml:trace>
  <inkml:trace contextRef="#ctx0" brushRef="#br0" timeOffset="-34169.73">25563 8774 23427,'-60'-14'377,"1"0"0,3 0 1,4 5-278,-7 16-49,6 6-51,12 9 5,11 4 158,13 4-6,9-1 72,7 3-60,9 3 4,4 1 40,6 4 45,4 22-141,-10-10-75,-5-15 0,-2 1-737,-3 23 712,-2-27 0,0 1 25,-1 3 0,0 1-298,-1 2 0,-2 1 256,0 1 0,-2 2-17,-1 0 0,0 1 17,-1 0 0,0 0 0,-1-1 0,0 1-17,2-2 0,-1 0-64,1-2 0,1-1-115,2-4 0,1 0-510,-1 25-1058,23-20-2745,5-15 4509,21-17 0,-20-7 0,-4-3 0</inkml:trace>
  <inkml:trace contextRef="#ctx0" brushRef="#br0" timeOffset="-33845.73">25716 9376 25433,'-19'55'-16,"0"-1"1,0-3 0,7-4-220,20 11-34,6-10 85,13-16 88,7-14 96,7-11 135,2-22 83,-1-9 90,-5-20 113,-7-12-619,-9-4 287,-13 27 1,-3 0-17,2-32 95,-5 5-168,-9 11-52,-6 15-133,-12 16-403,-9 16-1177,-15 39-1330,23-15 1,1 3 3048,-4 14 1,2-1 0,-3 3 0,10-9 0</inkml:trace>
  <inkml:trace contextRef="#ctx0" brushRef="#br0" timeOffset="-33673.73">26354 9516 23982,'8'-32'-1852,"1"-1"1,4-18 0,-12 49 0</inkml:trace>
  <inkml:trace contextRef="#ctx0" brushRef="#br0" timeOffset="-33312.73">26837 9118 24883,'-34'55'0,"9"0"0,22-9-39,12-2 39,8-3-84,12-3 73,8-3-123,2-2 66,-2-3 29,-2 0-45,-8-1 84,-7-2-28,-8-2 28,-7-3 185,-6-4 0,-10-3-107,-12-2-78,-12-6-493,-8-2-1215,-12-10-3708,2-10 5345,-2-10 0,27 9 0,9 1 0</inkml:trace>
  <inkml:trace contextRef="#ctx0" brushRef="#br0" timeOffset="-33146.73">26940 9133 24957,'58'-16'157,"0"0"0,-1 1 0,-1 3-208,-15 8 1,0 2-480,-1 0 1,0 1-1381,-3 3 0,-1 1-5735,20 8 7709,-17 10 1,-20-8 0,-11-2 0</inkml:trace>
  <inkml:trace contextRef="#ctx0" brushRef="#br0" timeOffset="-32975.73">27592 9452 22481,'54'-11'-495,"0"0"0,-2 2 0,-1 1-861,-13 3 1,-2 1-3480,-1 1 0,0 0 4835,27-4 0,-30 4 0,-13 0 0</inkml:trace>
  <inkml:trace contextRef="#ctx0" brushRef="#br0" timeOffset="-32779.73">27775 9213 26295,'-11'53'-84,"0"0"0,1-2 0,2-1-535,3-3 0,1-1-4297,-1-2 1,0 0 4846,-4 2 0,0-3 1,0 4-1,-1-16 0</inkml:trace>
  <inkml:trace contextRef="#ctx0" brushRef="#br0" timeOffset="-12824.74">32387 9093 22845,'33'-10'159,"1"0"1,27-6-616,-23 14 624,1 1-17,2-1-151,0 1-185,-2-1-403,-3 0-265,-5 2-441,-7-1-694,-10 1-6257,-8 0 8245,-29 3 0,16-2 0,-17 2 0</inkml:trace>
  <inkml:trace contextRef="#ctx0" brushRef="#br0" timeOffset="-12398.74">32403 9222 20464,'57'0'571,"-5"0"-352,-27-1-29,5 0-123,4-1-55,1-1 55,1-1-28,-2 1 56,-4-1 73,-6 2 74,-9 1 178,-6 0-112,-5 1-73,-3 0 34,0 0-230,1 0-2336,-1 0-341,-6-2-4929,-6 0 7567,-8-3 0,8 3 0,1 0 0</inkml:trace>
  <inkml:trace contextRef="#ctx0" brushRef="#br0" timeOffset="664.27">28613 9180 21091,'-28'16'1877,"-1"14"-1586,18-1-111,-6 14-29,4-5-62,-1 4-44,2 5 11,1 1 6,3 0-62,4-2 0,2-5 11,4-5 11,8-6 40,6-9-56,12-7 50,3-7-51,6-4 46,1-11-51,2-6 5,-1-9 29,-3-6 22,-4-2-51,-7 0 124,-6 0 45,-6 0-57,-6-1 18,-3 0-51,-3-1-34,-4 1 17,-6-2 6,-7 2 6,-10 0-29,-3 2-50,-5 4 11,0 4-11,-1 7-263,4 5-549,4 5-1748,11 11-2374,7 8 4934,7 11 0,2-10 0,0-1 0</inkml:trace>
  <inkml:trace contextRef="#ctx0" brushRef="#br0" timeOffset="1070.27">29446 9494 23651,'-23'28'0,"-1"1"0,-14 16 40,37-36-24,0-5 102,1-3-90,8-13-28,0-2 6,7-12 78,-3 0-79,-1 1 51,-5 4-56,-1 5-5,-4 8-124,0 4-213,-1 4-750,-4 8-1994,-4 7-2179,-3 7 5265,-2 2 0,6-11 0,3-5 0</inkml:trace>
  <inkml:trace contextRef="#ctx0" brushRef="#br0" timeOffset="1614.27">29881 9218 23511,'50'-22'134,"1"1"1,-4 2 0,-5 5-130,-1 12 1,-7 8-6,-8 6-39,-10 11-23,-9 7 56,-8 4-111,-12 1 117,-6-1 0,-11-2 5,-1-5 29,4-4-34,3-6 62,7-5 61,7-4-45,5-5 107,4 0 5,4-1-55,8 0-51,9 3-84,11 3 0,6 5 0,3 5-140,1 5 78,-3 4-95,-7 5-50,-9 1 140,-11 2-6,-5-1 73,-14-1 84,-8-4 0,-14-5 213,-9-5-140,-5-6-23,0-7-5,-1-4-129,5-3-353,6-7-862,12-12-7123,10-7 8338,8-8 0,4 16 0,0 4 0</inkml:trace>
  <inkml:trace contextRef="#ctx0" brushRef="#br0" timeOffset="1947.27">30589 9171 24861,'-11'38'231,"0"1"1,1-2 0,2-1-182,7 22-44,1 1-362,-2 0 356,1-4 137,-3-5-187,2-7-134,-2-9-336,1-5-718,0-8-2543,0-8-1882,0-7 5663,1-4 0,1-2 0,1 0 0</inkml:trace>
  <inkml:trace contextRef="#ctx0" brushRef="#br0" timeOffset="2370.27">31057 9334 24704,'-42'29'61,"1"0"1,3-1 0,9 1-28,20 16-29,5 0-5,4-3-5,8-5-63,5-7 57,11-7 11,5-10 34,3-7-29,3-4 169,0-7 89,-2-7 40,-3-8-79,-8-10-45,-8-5-55,-8-4-74,-4-3-39,-10-2 40,-6 1-51,-13 3-168,-8 8-336,-2 8-634,-1 13-2323,8 7-2785,7 14 6246,13 3 0,5-2 0,5-2 0</inkml:trace>
  <inkml:trace contextRef="#ctx0" brushRef="#br0" timeOffset="2747.27">31554 9138 24027,'-14'45'91,"-1"0"0,1-1 1,1-3-53,-6 21-743,3 1 698,4 0-38,6-4-52,4-4-10,14-9 169,6-7-141,15-11 22,6-9 56,3-10 123,2-4-6,-5-6 197,-5-7 95,-12-6 305,-9-8-389,-7-5-162,-13 1-158,-13 2-5,-16 7-269,-17 7-314,19 10 1,-1 4-3604,0 3 1,0 3 4185,-1 2 0,2 1 0,-2 5 0,12-4 0</inkml:trace>
  <inkml:trace contextRef="#ctx0" brushRef="#br0" timeOffset="3420.27">31679 8757 23343,'60'-17'56,"1"1"0,-4 1 0,-4 5-11,14 10 6,-9 0 105,-11 0 214,-15 0 224,-14 0-158,-10 0-121,-6 0-13,-2 0-252,-6 1 1,0 7-46,-6 8 63,0 14-57,2 12-6,1 15-284,6-23 1,1 2 294,-1 8 1,1 2-602,2 7 0,-1 3 587,1-13 0,-1 2 0,0 1-442,1 4 1,0 0 0,-1 1 427,0 2 1,-1 0 0,1 0 9,-1-2 0,1 0 1,-1 0-54,-1-4 1,0 0 0,0-1-50,0 20 1,-1-2-138,1-6 0,0-1-242,1-4 0,0-3 169,2-7 1,-1-3-40,1-6 0,0-1-67,0 21 634,0-6-214,0-3 994,0-10-782,0-8 1825,-6-11-1685,-6-7 584,-11-6-689,-10-2-152,-8-1-17,-5-1-78,-5 0-11,-1-1-235,3 1-353,4 1-1978,9 0 2577,7 0 0,13 0 0,8 0 0</inkml:trace>
  <inkml:trace contextRef="#ctx0" brushRef="#br0" timeOffset="56806.27">23542 10735 21965,'50'-6'-92,"0"1"1,-3-1 0,-4 2-749,10-2-583,-8 3-1355,-19 1-2224,-10 0 5002,-21 1 0,-4 1 0</inkml:trace>
  <inkml:trace contextRef="#ctx0" brushRef="#br0" timeOffset="56942.27">23593 10985 22912,'65'-12'-1951,"0"0"0,-5 2 0,-4 1 1951,-16 4 0,-4 0 0,4 0 0,-12 3 0</inkml:trace>
  <inkml:trace contextRef="#ctx0" brushRef="#br0" timeOffset="60606.27">24772 10764 21545,'36'-28'2459,"-8"5"-2184,-28 23-141,-5 0-28,-6 3-61,-8 7-28,-7 11-17,0 11 0,2 9-11,7 5 11,7 4-51,6 0 51,15-4-173,7-5 167,17-9-89,6-8-79,7-10 141,0-7-46,0-6 79,-4-11 6,-6-7 0,-8-12 27,-7-5 34,-9-5-27,-7-3 128,-5 2-90,-11-2 45,-9 5 12,-14 2-135,-11 7 72,-5 7-72,-3 7-84,-1 7-319,4 5-896,7 14-2034,8 14 3333,12 27 0,11-23 0,6 6 0</inkml:trace>
  <inkml:trace contextRef="#ctx0" brushRef="#br0" timeOffset="60996.27">25694 10982 23259,'-30'25'-70,"0"0"0,-18 16-64,47-34 134,1-3 67,4-3-67,3-4 51,3-7 94,3-4-139,-2-6 95,-1 1-6,-5 2 22,-1 5-77,-3 4-40,-1 5-157,0 2-280,-3 2-852,-1 7-799,-3 3-1531,3 6-5595,1-2 9214,3-4 0,0-6 0,0-2 0</inkml:trace>
  <inkml:trace contextRef="#ctx0" brushRef="#br0" timeOffset="61273.27">26278 10557 25029,'0'55'89,"0"0"1,0-3 0,0-2-88,0-16 1,0-2-3,0 32-56,0-4-1183,0-7 551,0-8-464,3-12-2192,1-11-835,1-10 4179,0-8 0,-3-3 0,-1-1 0</inkml:trace>
  <inkml:trace contextRef="#ctx0" brushRef="#br0" timeOffset="61755.27">26848 10784 22520,'14'-45'433,"1"1"0,-1 3 0,-6 7 15,-11 11-190,-11 5-191,-10 7-28,-12 4 1,-5 5-40,0 11 0,2 5 0,5 13 11,9 4-6,9 5-5,8 0-61,9 0 55,13-2-27,8-3 33,13-2-17,5-1 17,2-3-6,2 0-44,-4 2-51,-5 0 28,-8 3-16,-11 1 44,-8 1 39,-9 0-22,-12-3 28,-9-3 6,-13-4-6,-6-8 117,1-6-10,2-5 150,7-13-77,7-9-113,12-17-34,6-11-33,18-9-431,11-1 322,-5 27 0,5 3-180,4 0 1,2 3-250,2 3 1,2 3-1177,6 3 0,1 3-720,-2 4 0,0 2 2434,2 3 0,-4 1 0,5 1 0,-14 1 0</inkml:trace>
  <inkml:trace contextRef="#ctx0" brushRef="#br0" timeOffset="62296.27">27742 10784 23355,'4'-41'371,"0"-1"0,-3 3 1,-6 7-70,-23 13-167,-12 4-46,-9 7 7,-2 4-57,-3 9-39,5 9 0,7 10-51,11 10 46,13 4-51,10 3-34,17-4 85,12-3-147,18-7 102,11-8 39,4-9-12,2-6 23,-7-7 0,-5-8 129,-11-6 129,-8-8-124,-10-1 113,-5 0-28,-7 3-135,-1 6 106,-2 4-190,0 8-34,0 2 68,-4 19-34,-1 4 0,-4 22 6,0 4-18,2 9 12,0 1-201,1 2-90,4-4-511,0-4-452,2-9-2342,0-6-5134,0-12 8730,0-10 0,0-6 0,0-6 0</inkml:trace>
  <inkml:trace contextRef="#ctx0" brushRef="#br0" timeOffset="62622.27">28345 10517 25528,'-19'59'52,"-1"0"0,2-4 1,2-3-53,3 11-450,-1-3 450,3-7-39,2-9 125,4-11-176,3-8 148,7-12-102,10-5-13,11-6-44,13-4-67,9-5-134,4-2-18,4-3-88,-3 2-360,-4 5-1175,-8 2-1303,-8 2-1761,-10 1 5007,-11 0 0,-6 0 0,-5 0 0</inkml:trace>
  <inkml:trace contextRef="#ctx0" brushRef="#br0" timeOffset="62858.27">28577 10775 26082,'-13'34'213,"2"9"-207,3 21-1061,4-28 0,-1 0 1024,0 2 1,-1 0-155,0 0 0,0 0-131,-1-2 1,-1 0-573,-1 1 1,-1 0 887,-5 4 0,1-3 0,-3 5 0,-1-3 0</inkml:trace>
  <inkml:trace contextRef="#ctx0" brushRef="#br0" timeOffset="65891.27">26289 15004 17563,'-34'11'571,"0"0"1,-3 2-1,5 1-72,10 3-1,-8 2-11,12-11-89,3-5 78,5-1-107,4-2-178,3-4-39,3-8-74,6-12-44,11-16 22,-1 8 0,5-3-1009,10-13 0,4-6 953,-2 6 0,2-3 0,2-3-702,-5 6 1,3-2 0,0-2-1,1-1 643,-4 6 1,1-2 0,1-1 0,0 0 0,1-1-369,0-1 1,1-1-1,0 0 1,1-1 0,-1 1 256,-1 1 1,0 0 0,1 0 0,-1 1 0,0 0-88,-2 3 1,1 1-1,-1 0 1,0 1 0,-1 1-344,4-5 1,0 2-1,-1 2 1,1 0 599,-1 1 0,1 0 0,-1 3 0,-4 4 0,4-6 0,-2 6 0,-4 5 0,0-1 0</inkml:trace>
  <inkml:trace contextRef="#ctx0" brushRef="#br0" timeOffset="68459.27">28259 12313 23971,'16'-28'991,"-3"17"-801,-19 43-106,-3 16 6,-5 8-567,-1 7 415,3 0-72,2-5-141,4-8 146,3-10-285,2-13-6,1-12 336,1-10-196,2-19 45,2-10 426,0-21-392,1-12 128,-2-9-494,-2 29 0,0-1 567,0-1 0,0 1 22,-1-1 1,0 1-41,1 1 0,1 2 331,0-24 141,2 14-152,1 15-95,2 15-95,7 7-28,6 6 1131,11 6-1210,8 7-5,4 9 0,2 10-162,-8 5-40,-10 4 6,-14 4 196,-11 0 102,-18 0-192,-11-3-543,-13-3-1008,-4-7-1893,2-4-5481,7-9 9015,8-6 0,14-6 0,6-4 0</inkml:trace>
  <inkml:trace contextRef="#ctx0" brushRef="#br0" timeOffset="68642.27">28617 12486 24542,'51'-9'-2026,"1"0"0,-1-2 0,-4 2-6498,13-2 8524,-5-1 0,-25 6 0,-13 2 0</inkml:trace>
  <inkml:trace contextRef="#ctx0" brushRef="#br0" timeOffset="68932.27">29050 12244 25331,'-1'54'-156,"0"-2"-57,0-10-22,1-5 78,1-7-11,5-10 168,5-10 67,5-7-67,3-14 67,1-8-67,0-13 6,1-6-6,-1-4-174,-1-1-487,0 4-1467,1 5 2128,3 12 0,-10 11 0,0 7 0</inkml:trace>
  <inkml:trace contextRef="#ctx0" brushRef="#br0" timeOffset="69975.27">29580 12268 23931,'-40'-11'22,"0"0"1,3 3 0,3 9-35,-4 35-60,5 3-180,9-2 5,9-4-94,8-7 161,10-7 113,9-10 62,9-5 5,6-8 44,2-7 57,-2-6 73,-3-9 39,-4 0 5,-4-1-11,-4 4-128,-4 5-79,-3 7-12,-2 5 12,-2 8 0,0 10-16,3 6-259,4 7-195,7 0-17,6-6 235,8-6 184,6-8 40,3-10 28,2-9 51,-1-12-1,-2-11-115,-3-9 244,-5-6 1,-4-10-575,-14 29 0,-2-1 549,0-2 0,-1 0 36,-2 0 0,-2 0 224,2-29-106,-4 12-207,-3 21-101,-7 15-39,-3 26 33,-7 20 12,-1 24-150,10-18 0,1 1 113,1 4 1,1 0-88,1 1 1,3 0-9,-1-2 0,2-1-109,4 28 921,6-13-887,8-15 77,7-14 162,5-12-38,-1-7 5,2-12 85,-2-8 545,0-11-517,-3-10 83,0-4-5,-2-2 58,-3 3-119,-2 9-135,-5 12-28,-5 9 22,-3 19 6,-2 11-67,-2 15-370,2 7 40,1-1 89,3-7-62,6-9 230,2-12 129,5-7 11,4-9 17,-1-11-17,3-7 61,-3-11 57,-1-2 11,-3-1 139,-6 6-21,-3 7-146,-4 9-68,-4 7 1,-1 6-34,0 9 0,2 4 0,4 7-51,4 0 7,4-1 21,5-5-22,5-3 90,3-7-45,2-2 28,0-4-22,-1-7 139,-4-6-16,-4-10-45,-5-5 168,-7-3-185,-4-3 51,-4 2 5,-7 3-117,-5 10 95,-10 9-101,-4 8 0,-1 17-6,2 11-11,8 15-16,8 7-186,9 0-374,14-3-751,14-7-2359,21-12-3069,4-9 6772,2-11 0,-26-3 0,-10-2 0</inkml:trace>
  <inkml:trace contextRef="#ctx0" brushRef="#br0" timeOffset="70258.27">29275 13119 25040,'52'-20'-616,"1"0"0,-3 1 0,-3 4-3243,15 6-1636,-9 5 5495,-15 2 0,-18 2 0,-12 0 0</inkml:trace>
  <inkml:trace contextRef="#ctx0" brushRef="#br0" timeOffset="70392.27">29346 13210 18061,'-6'4'5428,"1"-1"-5400,5-3-28,56-12-1243,-6-3-3059,-3 4 0,1-2 4302,-12 0 0,-4 1 0,4 0 0,-12 2 0</inkml:trace>
  <inkml:trace contextRef="#ctx0" brushRef="#br0" timeOffset="70696.27">29834 12912 24788,'-23'53'-19,"0"1"1,4-5-1,10-4-210,27 0-152,15-10 78,10-9 141,6-14 106,2-6 56,0-16 101,-4-7 123,-7-15 112,-8-11-151,-12-5-79,-9-6-28,-7-2-78,-18 2 0,-8 6-106,-20 13-286,-9 15-431,-5 10-2392,-1 32 2951,26 1 0,3 3 0,-4 7 0,4 10 0</inkml:trace>
  <inkml:trace contextRef="#ctx0" brushRef="#br0" timeOffset="70841.27">30393 13001 17832,'0'0'0</inkml:trace>
  <inkml:trace contextRef="#ctx0" brushRef="#br0" timeOffset="71063.27">30747 12707 26301,'-6'55'0,"-1"-1"0,0-3 0,3-4-331,4 12-364,0-7-873,0-5-2761,0-13-5502,1-10 9366,4-12 0,-3-7 0,3-4 1</inkml:trace>
  <inkml:trace contextRef="#ctx0" brushRef="#br0" timeOffset="71494.27">31329 12765 22884,'15'-37'246,"0"1"1,9-26-180,-24 46-56,-15 5-11,-8 6 6,-16 3-6,-5 7 0,-1 7 0,6 8 6,10 9 50,13 3 11,9 3-62,20 1 35,8 3-40,18-1-146,6 1-391,4-2 481,-4-3 22,-5-1-94,-9-3 44,-11-2 5,-10-4 46,-6-3 33,-15-5-6,-7-6 478,-13-5-422,-5-3 101,0-10 96,4-7 92,9-16-126,10-8-123,8-9-90,21-1-101,9-1-1002,22 5-270,-14 25 1,3 3-1530,0 2 1,1 2 2901,5 3 0,-2 2 0,3-1 0,-11 5 0</inkml:trace>
  <inkml:trace contextRef="#ctx0" brushRef="#br0" timeOffset="71892.27">31973 12662 22901,'-32'-32'175,"1"-1"1,0 3-1,0 9-130,-9 22-39,-4 13 5,0 7-11,6 12-230,9 4 141,15 0-96,8-1 56,23-8 34,11-8 78,22-10 17,10-6-185,4-12 616,-1-6 191,-6-8 5,-11-5 45,-12 3-151,-10 4-263,-11 7-96,-6 6-162,-5 4 0,-3 14 17,-7 10 348,-2 20-365,-6 13-135,-1 7-1107,4 4 765,1-1-498,5-6-542,2-8-1933,4-11-4431,8-11 7881,3-13 0,-1-8 0,-1-6 0</inkml:trace>
  <inkml:trace contextRef="#ctx0" brushRef="#br0" timeOffset="72158.27">32436 12522 26194,'-13'48'5,"0"0"1,-1-2 0,1-2 0,-7 19-683,-2-2 632,2-8 32,5-8-49,7-10 103,4-11-142,14-7-235,15-10-393,20-3-553,17-4-646,-22-1 1,1-1-527,-1-1 1,0-1 2453,2-1 0,-3 0 0,3-3 0,-14 2 0</inkml:trace>
  <inkml:trace contextRef="#ctx0" brushRef="#br0" timeOffset="72347.27">32739 12680 24749,'-32'48'212,"0"-1"1,1 0 0,3-2-213,9-8 0,2-1-528,-1 0 0,0 0-10,1-1 1,-1 0-1107,2-2 0,0 1 1644,0 2 0,1-2 0,-1 3 0,2-2 0</inkml:trace>
  <inkml:trace contextRef="#ctx0" brushRef="#br0" timeOffset="72497.27">32842 13164 21192,'0'0'0</inkml:trace>
  <inkml:trace contextRef="#ctx0" brushRef="#br0" timeOffset="82796.27">30966 13516 21629,'0'-30'958,"0"8"-610,0 32-113,0 6-90,0 9-145,0 4 0,0-1-112,6-1 84,6-6-5,12-6 44,9-8-11,9-5 50,7-12-16,3-6-28,0-12-418,-1-3 417,-5 1-5,-6 4 0,-8 6 0,-5 9-78,-7 4 22,-4 9-56,1 9-107,-2 6 340,5 11-390,2 2-17,5-1 140,4-5 46,6-4-119,3-6 102,5-8-40,2-3 67,-1-3 85,0-2-74,-3-4 79,-2-3 28,-4-5-22,-4 3 117,-6 0 51,-6 5-85,-6 2 23,-4 3-106,-3 1 44,2 8-50,2 4-101,6 8 57,5 2-24,8-1-16,7-5 79,6-5 10,8-5-5,1-4 6,3-3 106,-1-6 207,-5-4-28,-4-6 52,-10 1 110,-9 2-100,-9 4-112,-8 3-241,-5 4-45,-2 2 40,2 1-51,3 0-196,6 0-359,4 0-1551,3 0 2162,3 0 0,-12 0 0,-1 0 0</inkml:trace>
  <inkml:trace contextRef="#ctx0" brushRef="#br0" timeOffset="89629.27">18016 17660 21679,'18'-33'1267,"-3"5"-1116,-7 22-78,-1-2 28,0-7-264,-4 1-10,-1-7 61,-8 6 84,-6 1 28,-12 4 11,-9 4 73,-6 4-34,-7 7 12,-1 7 44,2 9-55,4 7 10,10 3-61,10 2 34,11 1-23,10 2-11,12 2 39,11 2 12,10 3-51,5 3-277,-2 3 277,-7 2 0,-10 1 0,-9 0 40,-17-3 10,-14-3-16,-15-7 16,-12-9 28,-1-12-5,1-8-34,7-15-39,11-13-50,13-12 50,9-11 45,19-4-45,12 1 0,20 4-403,15 9 400,-26 18 0,3 4 3,0 1 0,1 3-25,0 2 0,0 1 25,-2 1 0,-1 2-62,27 8 126,-11 5-215,-9 7-90,-12 1 23,-8-3 95,-8-1-12,-4-6 68,-3-4 250,2-3-183,1-4 107,7-4-95,6-6-7,6-6 34,6-5 23,1-2 112,1 4 50,-7 6-129,-5 6-62,-7 4 40,-5 4 39,-5 7-39,0 4-73,-1 8-151,3-3-157,2-2 224,4-7 84,4-5 0,4-5 50,4-9-39,3-6-11,0-6 6,-1 2 168,-2 4-57,-6 8 29,-1 4 55,-5 11-100,1 8-101,-1 10-420,1 5-1333,0 0-2678,1-12-3668,-3-6 8099,-3-14 0,-5 2 0,-4-3 0</inkml:trace>
  <inkml:trace contextRef="#ctx0" brushRef="#br0" timeOffset="89769.27">18611 17622 17479,'31'18'0,"0"0"0,18 11 0</inkml:trace>
  <inkml:trace contextRef="#ctx0" brushRef="#br0" timeOffset="90205.27">19413 17834 23472,'-41'23'129,"0"0"0,2 0 0,6 3-45,2 28-84,7 2-51,12-3-38,9-3-281,22-8 286,15-9-118,25-14-558,-24-12 0,3-4 690,3-4 0,2-4 39,2-2 0,-1-4 31,1-3 0,-2-3 53,-2-3 1,-2-3 38,-5 0 0,-2-2 96,-6 1 0,-2-1 327,7-22 344,-16 6-444,-14 8 21,-16 11-285,-11 11-6,-11 6-139,-5 16 706,3 8-678,6 16-28,11 9-6,11 2-168,16-2-370,19-5 118,5-26 0,5-4-3382,3-1 0,3-3 3802,10-6 0,-2-2 0,5 2 0,-13-4 0</inkml:trace>
  <inkml:trace contextRef="#ctx0" brushRef="#br0" timeOffset="90712.27">21035 17295 23338,'-2'62'351,"-1"1"0,1-18 1,0 2-1,0 0-222,1 1 0,0 0 0,0 1-976,-1 3 1,-1 0 0,1 0 892,0-3 1,0-1 0,0-1 3,-1 14 1,1-3-51,0-10 0,2-2 120,-1-9 1,1-2-703,0 31-566,0-4-2028,0-4-623,0-25-2384,-4-11 6183,-3-43 0,1 15 0,0-15 0</inkml:trace>
  <inkml:trace contextRef="#ctx0" brushRef="#br0" timeOffset="90929.27">20971 17818 22839,'44'-14'205,"1"1"1,-2 1-1,-1 3-205,18 5-50,-2 3-129,-8 3 72,-13 9-285,-17 8 392,-11 12 56,-27 5-44,-11 3-12,-22-1-265,22-20 1,0 0-1271,-28 11-1803,12-12-2420,13-7 5758,18-9 0,8-1 0,6 0 0</inkml:trace>
  <inkml:trace contextRef="#ctx0" brushRef="#br0" timeOffset="91083.27">21552 17921 23612,'58'-19'-3277,"0"1"0,-5 1 0,-3 4 3268,-12 10 0,-4 2 1,3-1-1,-13 1 0</inkml:trace>
  <inkml:trace contextRef="#ctx0" brushRef="#br0" timeOffset="91379.27">22020 17745 24889,'29'54'-370,"-1"-4"-38,-3-14 60,1-4 80,-1-9 128,1-8 134,-1-9-28,0-6 34,-1-11 0,-3-9-84,-1-10-442,-5-7-1082,-2 0-1691,-4 0-2885,-3 6 6184,-3 8 0,-2 11 0,-1 7 0</inkml:trace>
  <inkml:trace contextRef="#ctx0" brushRef="#br0" timeOffset="92346.27">22784 17800 24279,'-50'-21'29,"1"0"1,2 2 0,7 13-30,5 41-201,6 3-152,12-2-157,8-5 499,13-9 11,12-10 34,11-7 16,12-11-44,1-8 27,0-8 1,-5-8-29,-6 2 180,-8 3 67,-8 7-252,-6 7-123,-4 5 123,-3 9 34,0 11-34,0 9-45,0 11-28,11 1 11,6-4-72,18-6-17,6-13-68,8-5-16,2-16 123,0-9-148,-3-13 260,-5-12 5,-8-7 46,-9-6 122,-8-5 158,-10-3-23,-4 5 45,-10 7-219,-7 17-128,-7 17 44,-7 23-16,-2 22 5,2 22-23,14-17 1,1 2-209,3 2 1,2 1 188,2 0 0,2 0-59,1-3 1,3 0-169,11 26 208,10-11-113,15-13 18,9-14 22,6-11-79,3-11 129,0-13 40,-6-6 5,-9-11 106,-11 1 96,-11 3 10,-10 9 176,-5 8-383,-7 8 151,-4 13-156,-2 9-50,2 12-51,4 4-145,13 0 195,10-4-5,15-8-190,13-10 95,6-7 22,3-7 129,-3-10 0,-6-7 0,-8-11 34,-10-5 66,-11-1 91,-8 3 27,-7 6-134,-3 9-78,-7 8 44,-4 6-44,-7 12-6,-1 7 0,4 14-62,6 5-55,5 0 16,15-1 22,12-7-105,17-8-63,15-8-618,7-7 854,2-6-28,-4-12-122,-6-6 166,-11-14 96,-10-3 257,-11-4 6,-12 4-123,-5 5-146,-10 11 640,-4 10-785,-7 8-230,0 13-1003,3 9-1837,13 16-1949,14 2 5069,16-1 0,-11-18 0,1-7 0</inkml:trace>
  <inkml:trace contextRef="#ctx0" brushRef="#br0" timeOffset="92501.27">24576 17907 22823,'50'-9'-989,"0"-1"0,0 0 1,-3 1-1,0 1 0,-8 2 1,13 4-1,-15 1 0</inkml:trace>
  <inkml:trace contextRef="#ctx0" brushRef="#br0" timeOffset="92646.27">24669 18088 19322,'-4'0'3041,"1"0"-3201,26-12 0,16-5-1794,20-12-2962,-5 3 1,2-1 4813,-11 4 1,-5 2 0,6-2 0,-13 5-1</inkml:trace>
  <inkml:trace contextRef="#ctx0" brushRef="#br0" timeOffset="92997.27">25295 17680 25057,'-10'44'-75,"1"-1"0,0-3 1,3-2-419,7 11-330,10-7 168,9-5 358,12-11 163,7-10 134,3-9 0,0-9 156,-5-8 197,-7-10-50,-9-9 66,-10-7-134,-7-3 1,-9-1 16,-10 2-174,-8 7-78,-8 13-442,-2 9-774,0 19-2918,3 16-5697,7 13 9664,9 9 1,7-21 0,5-9 0</inkml:trace>
  <inkml:trace contextRef="#ctx0" brushRef="#br0" timeOffset="93162.27">25839 17878 11295,'31'-32'0,"1"0"0,-7 6 0,1 0 0</inkml:trace>
  <inkml:trace contextRef="#ctx0" brushRef="#br0" timeOffset="93379.27">26211 17731 24822,'-11'51'-943,"0"0"0,2-3 0,2-4-2103,4 14-674,10-7 3720,4-3 0,0-24 0,-1-9 0</inkml:trace>
  <inkml:trace contextRef="#ctx0" brushRef="#br0" timeOffset="93763.27">26630 17791 24284,'-6'-34'-45,"0"0"1,-10-18-24,-7 48-10,-4 4-40,0 7 12,3 2-40,8 9-122,7 2-68,5 1 336,9 3 33,6 0-22,8 4 40,5 3 66,-1 5-111,-4 3 95,-5 3-101,-8 1 0,-4-2 33,-13-4 102,-7-7-34,-14-9-23,-4-11 174,0-6-34,7-14-94,9-8-124,10-17 95,15-8-95,14-9-37,-3 24 1,3 0-115,4-2 0,1 2-266,3 1 1,1 2-539,2 1 0,3 3 955,8 1 0,-2 4 0,4-2 0,4 5 0</inkml:trace>
  <inkml:trace contextRef="#ctx0" brushRef="#br0" timeOffset="94162.27">27064 17767 20089,'-53'-20'97,"0"-1"0,5 3 0,6 11-97,6 32-106,12 2-168,11-1 274,9-1 173,18-4-55,10-4-51,16-6 398,6-5 246,0-4 6,-5-2 157,-8-1-196,-10-1-197,-10 1-481,-7 0 73,-5 1 50,-5 10-22,-4 6-56,-5 16-45,0 8-359,1 6-413,7 2-831,2-2-1550,11-5-1899,5-10 5052,9-11 0,-8-11 0,-2-7 0</inkml:trace>
  <inkml:trace contextRef="#ctx0" brushRef="#br0" timeOffset="94513.27">27267 17698 24531,'3'42'-14,"-1"0"1,1-3 0,3-5-339,10 0-169,7-5 101,3-7 28,7-7 224,3-8 168,4-4 0,1-5 185,-1-7 240,-2-6 174,-5-8 113,-3 0-52,-7 2-105,-8 6-353,-7 6-152,-5 5 62,-6 6 40,-8 10-80,-5 10 7,-8 14-79,0 5-168,2 7-135,6 0-352,5 1-549,6-3-2420,6-2-1905,9-7 5529,5-7 0,-4-15 0,-1-7 0</inkml:trace>
  <inkml:trace contextRef="#ctx0" brushRef="#br0" timeOffset="95003.27">28372 17805 25135,'-12'-21'191,"14"11"-191,43 38-146,11 5-423,-24-17 0,0 0 527,1 1 0,1-1 42,-2-2 0,0-1 0,25 8 348,-13-5-337,-13-7 326,-16-2-298,-8-4-39,-13 2 213,-10 3 257,-15 7-464,-10 6 112,-9 6-448,-2 7 111,0 2-302,3 2-733,8-3-2331,13-6-2246,13-8 5831,10-9 0,5-7 0,0-4 0</inkml:trace>
  <inkml:trace contextRef="#ctx0" brushRef="#br0" timeOffset="95347.27">29390 17807 25079,'-33'37'5,"-1"0"1,4-3 0,8 0-6,19 9-89,9-5 38,8-5 51,11-11 51,12-8-46,3-7 68,4-5 22,-3-9-28,-6-6 102,-7-9-96,-10-9-28,-9-5 22,-5-7-34,-12-3-33,-7-4 0,-12 5-240,-8 6-551,-4 12-1353,-3 13-3251,2 15 5395,7 13 0,14-5 0,9 3 0</inkml:trace>
  <inkml:trace contextRef="#ctx0" brushRef="#br0" timeOffset="95535.27">29874 18003 19949,'0'0'0</inkml:trace>
  <inkml:trace contextRef="#ctx0" brushRef="#br0" timeOffset="95829.27">30538 17660 25197,'-16'46'179,"0"1"1,0-2-1,3-1-179,6-8 0,2-1-776,-1 0 0,0 1 490,1 0 0,1-1-406,-1-2 1,0 0-3188,-5 32-5952,-2-10 9479,-2-6 1,6-24 0,2-9 0</inkml:trace>
  <inkml:trace contextRef="#ctx0" brushRef="#br0" timeOffset="99160.27">30195 17259 22951,'9'-40'188,"19"6"0,11 0-172,7 5 1,6 1-1887,1-2 0,4-1 0,2-1 1870,-1 3 0,0 0 0,2 1 2,-12 5 1,0 1 0,1 0 0,0 1 28,0 0 1,-1 1 0,1 0 0,-2 2-32,8-3 0,0 1 0,-2 2-2,-7 3 0,-1 1 0,-3 2 2,8-1 0,-5 1 427,-9 4 0,-2 1-427,17-3-56,-10 2 51,-6 2-147,-9 0 2668,-8 2-2790,-11 0 1430,-4 3-1767,-3-1 202,0 1-957,0-6 1097,-4-2 157,-3-6 106,-6-3 6,-4-3 68,-3-2 133,1 2 359,0 3 112,4 5-50,4 4-158,6 4-262,2 2 17,3 2 84,8 1 139,6 0-218,16 4-22,10 3-107,9 6-90,3 2 85,-14-3 0,0 1-40,15 7-182,-21-7 1,-3 1 249,-1 7 100,-11 3 6,-8 6-67,-10 5-146,-13 6-11,-10 7-819,5-22 0,-3 2-822,-11 9 0,-4 1 1487,-1-1 1,-4 2 0,4-4-1,4-3 1,1-2 0,-8 6-1,0 0 1</inkml:trace>
  <inkml:trace contextRef="#ctx0" brushRef="#br0" timeOffset="100242.27">1903 17638 17154,'1'-43'99,"1"0"0,0 5 0,1 4-99,6 3 39,-2 10 174,-1 9 201,-4 5 34,-1 5 1457,-1 1-880,-6 1-196,0 4-241,-6 3-229,1 4-231,3 5-122,1-2-6,3 4-202,2-3 202,3-1 0,8-3 45,3-3 45,10-3-40,0-3 62,0-3-106,-7-6-6,-6-3-135,-5-5-352,-15 4-1446,-9 4-1466,-29 20-1513,-7 13 4863,21-4 0,2 1 0,-3 5 0,9-5 0</inkml:trace>
  <inkml:trace contextRef="#ctx0" brushRef="#br0" timeOffset="100553.27">1390 18019 20884,'-11'40'-3058,"7"-7"2812,15-18 246,6-7 50,1-4 90,3-7 17,0-9 78,-1-7 23,-3-10 224,-6-2-275,-4 3-207,-5 10-1490,-9 10-2862,-4 18 4352,-5 11 0,5-6 0,4 0 0</inkml:trace>
  <inkml:trace contextRef="#ctx0" brushRef="#br0" timeOffset="100836.27">2101 18061 22559,'-41'53'-1815,"10"-10"1793,41-22 22,4-8 123,9-7 45,1-7 140,1-10 129,-4-7-61,-4-10-303,-7-2-73,-5 0-1009,-6 2-1635,-19 7-6550,-7 10 9194,-17 6 0,20 5 0,5 0 0</inkml:trace>
  <inkml:trace contextRef="#ctx0" brushRef="#br0" timeOffset="101338.27">3050 17754 24447,'-20'42'12,"0"0"1,-1 0-1,-7 20 1,3-2-44,11-14 0,4-1-1138,1 1 0,2-1 964,1-2 1,3-2 139,2-5 1,3-3 719,10 20-655,8-22 468,13-16-317,5-25 84,4-15-39,2-20-579,-22 17 0,-1 0 514,1-2 1,0 0-74,-2 1 1,0 1 1000,18-22-1059,-6 12-17,-5 14-67,-6 13 28,-4 16-28,-4 17 17,-1 15-135,-1 13 34,3 4 67,1-2 1147,3-10-1046,3-13 310,2-14 48,1-20-61,3-18-11,1-20-151,2-16-667,-15 26 0,1-2 537,0 0 1,-1 0-6,2 0 0,0 0-268,-2 4 1,1 1-1161,16-19-4062,-1 23-4341,-2 19 9169,-6 26 1,-10-8 0,-6 6-1</inkml:trace>
  <inkml:trace contextRef="#ctx0" brushRef="#br0" timeOffset="101620.27">3977 18299 23338,'42'-44'181,"-1"0"0,-1 2 0,-2 6-181,14 2 6,-3 2 55,-7 5-38,-12 4-23,-14 3-140,-9 7 140,-21 5 84,-13 4 16,-20 9-44,-13 11-237,26-3 0,2 2 226,-1 6-1,3 2-36,1 2 1,4 1-6,5 3 0,4 0-3,-3 30-265,23-1-9,32-7-353,0-29 0,6-4-2978,7-2 1,4-4 3604,10-4 0,-2-3 0,-26-2 0,-3 0 0,18-3 0</inkml:trace>
  <inkml:trace contextRef="#ctx0" brushRef="#br0" timeOffset="102436.27">5323 17967 24172,'-41'1'199,"1"0"1,1 2 0,5 7-149,-3 35-51,4 10-819,9 6 589,10 4-78,12 0 224,24-6-50,19-8-34,-10-31 0,5-4-317,6-3 0,1-4 426,4-2 1,1-4 58,1-5 0,0-4 0,-1-2 0,-1-4 103,-5-4 1,-1-3 131,-6-3 0,-2-2 109,-6 1 1,-4-2-3,7-23-208,-15 5-78,-11 9 12,-17 12 295,-8 11-279,-16 10 598,-5 18-722,-1 9 40,4 16-100,8 4-225,13 1-101,9-3 559,15-8-116,13-12 50,14-11-61,12-8 111,6-16-117,-3-6 129,-3-15 67,-9-4-73,-7-1-61,-9 3-62,-6 8-213,-8 9-229,-3 9 307,-2 12 135,-4 13 0,-1 14-50,-3 12-124,2 3-173,2-3 112,7-8 235,7-10 84,7-13 0,9-9 39,4-16 23,2-7-23,1-14 22,-1-4-10,-2 0 66,-4 3-111,-4 7-6,-6 10-84,-5 8-106,-5 9 94,-3 14-55,-3 7-95,2 13-40,0 3-134,3-3 112,2-7 224,5-10 56,3-7 90,6-12 190,24-30-34,-7 2-162,-11 5 0,0 0 107,9-8-96,-6 9-151,-8 11-95,-11 7 55,-6 17-77,-5 10-376,-1 16-532,0 7-3400,5 4-4209,6-7 8634,8-8 0,-7-16 0,-1-8 0</inkml:trace>
  <inkml:trace contextRef="#ctx0" brushRef="#br0" timeOffset="102586.27">6831 17941 17703,'10'58'-1062,"0"1"0,-5-15 0,0-8 0,5-10 0</inkml:trace>
  <inkml:trace contextRef="#ctx0" brushRef="#br0" timeOffset="102876.27">6903 18522 23478,'29'-36'50,"1"0"0,-1 0 1,14-16-1,-3 4-53,-15 18 1,-1 1-475,1-2 0,-1 0 404,0 0 1,-2 0 69,-1-1 0,-2 1 3,-2 1 0,-2 0 313,9-24-296,-10 10-17,-7 14 143,-5 14-104,-5 10 73,-7 21 56,-4 10 313,-4 20-347,2 11-123,6 9-11,7-31 0,0 0-8,2 1 0,1 1-308,4-2 1,2 0-200,10 28-286,14-9-913,7-15-1171,8-18-4638,-3-20 7523,-2-17 0,-19 5 0,-8-3 0</inkml:trace>
  <inkml:trace contextRef="#ctx0" brushRef="#br0" timeOffset="103020.27">7170 18043 25298,'54'0'-516,"-1"-1"1,9 0 0,1 1-3157,-1 0 1,0 1 3443,5-1 1,-5 0 0,-26 1 0,-3-1 0,14 0 0</inkml:trace>
  <inkml:trace contextRef="#ctx0" brushRef="#br0" timeOffset="103987.27">7981 18391 25343,'0'-49'157,"1"1"0,2 3 0,4 4-113,16 0-4,11 0-40,6 2-185,3 3 78,1 4-72,-4 10 39,-5 7-45,-8 8 22,-6 4 113,-8 5 11,-1 7-40,-3 6 46,-1 10-158,-2 4 18,-2 2 55,-3 4 118,0 0-5,-1 2 5,-1 1 0,-1-2-6,0-1-123,0-3 107,9-4 16,10-4 6,13-7-50,15-5-34,7-6 84,5-5 73,-3-12-68,-2-7 79,-11-14 45,-8-5-79,-10-6 62,-11 1-100,-6 2 60,-5 8-38,-10 11-34,-5 10 0,-10 11 0,-5 16-56,1 11 45,6 16-482,9 6-269,10 4 415,24-4-695,14-6 686,-7-26 1,4-4 161,3-4 1,2-3 193,2-1 0,0-4 17,0-6 0,-1-4 184,-2-1 1,-1-3 106,-4-6 0,-3-2 522,18-26-192,-13-2-100,-13 3-208,-9 10-257,-7 11-23,-3 13-50,-3 8 0,-4 19-11,-1 11 22,-2 23-11,5 15-229,2-26 1,1 1 228,1 4 0,0 0-62,0 3 1,0 0-71,0 1 1,1-1 10,-1 0 1,0 0 19,1-2 1,-1 0-108,0-4 1,-2-1 39,-1-3 0,-2-2 45,-8 17 123</inkml:trace>
  <inkml:trace contextRef="#ctx0" brushRef="#br0" timeOffset="103987.27">9047 19049 23966,'-9'-47'-101,"5"12"-23,3-2 213,5-3 1,4-2-90,2-2 0,3 1-3,7 0 1,3 2-183,3 2 0,4 3-311,0 3 1,5 4-906,7 4 1,3 4-1274,-3 3 0,2 4 2674,5 4 0,-3 2 0,3 0 0,-13 5 0</inkml:trace>
  <inkml:trace contextRef="#ctx0" brushRef="#br0" timeOffset="104137.27">9485 17970 17333,'65'1'0,"-12"0"0</inkml:trace>
  <inkml:trace contextRef="#ctx0" brushRef="#br0" timeOffset="104436.27">9748 18302 20492,'38'-39'338,"0"0"0,-5 3 0,-4 5-204,-5 6-134,-11 2-67,-5 2 67,-9 3 0,-13 5 50,-10 7 23,-14 3 106,-7 10 34,-1 7-44,4 12-85,8 10-84,14 6-185,9 6-493,22 3-532,18 0-90,4-25 0,7-4-820,2 0 0,2-3 1970,13-2 1,-3-3-1,5 2 1,-13-8 0</inkml:trace>
  <inkml:trace contextRef="#ctx0" brushRef="#br0" timeOffset="104903.27">10414 18239 23651,'-43'6'123,"1"-1"0,2 3 1,6 6-124,3 33-168,9 10-945,8 4 200,10-2 151,22-6 191,12-12 173,21-14-11,11-14 224,2-20 67,-32-4 1,-2-4 117,-3-5 0,-2-5 17,-2-6 0,-4-3-15,-3-2 1,-2-2 187,-3-1 1,-3-1 234,-2 1 1,-1 0 134,-2 3 1,-2 1 436,0-23-77,-3 17-634,-4 17 58,-4 14-75,-4 21-45,-1 15-6,1 23-448,6-16 1,1 2 229,1 5 0,0 1-23,0 2 1,1 1-3,0 0 0,1-2-45,0-2 0,0-1 168,0 24-143,0-16 45,3-18 101,1-16 67,4-10-124,8-16 29,10-8-73,11-14-101,8-3-652,7 1-132,-17 20 0,2 2-4694,28-6 5579,-25 14 0,-2 3 0,1 0 0,-8 4 0</inkml:trace>
  <inkml:trace contextRef="#ctx0" brushRef="#br0" timeOffset="106375.27">11330 18072 24301,'11'-65'913,"-2"12"-913,-9 60 140,-6 13-135,-5 16 97,-6 18-476,7-20 1,-1 2 241,1 2 1,1 1-214,0 3 1,0 0-331,2-1 0,1 0-1115,2-1 1,1 0-589,0-6 0,2-1 2423,7 20 1,-5-26-1,5-13 1</inkml:trace>
  <inkml:trace contextRef="#ctx0" brushRef="#br0" timeOffset="106937.27">11595 18048 25382,'-23'42'39,"1"1"1,1-2-1,3-1-39,3 22-597,3 0 378,3-3-117,5-9 84,1-10-22,2-12 450,0-12-226,1-9 148,0-8-104,1-12 6,4-10 0,3-10 28,4-5-22,2 2 423,-1 2-317,0 7-112,2 6 28,-1 8-28,3 6-34,-1 5 34,1 10-6,-1 9-78,0 14-33,-2 9-6,0 6-34,1 1-22,2-2 95,4-6 78,3-8 6,4-12 34,5-8 66,2-10 52,3-14-12,0-9-6,-3-15-11,-4-7 12,-6-2-135,-8-1 0,-8 6-68,-6 8 68,-10 13 34,-8 11-34,-12 19 0,-5 15 0,2 20-50,7 15-491,11 5 373,10-31 0,5 0-26,5-1 1,3-1-563,22 25-1232,16-11-634,4-22-4057,-3-10 6679,-11-22 0,-17 6 0,-12-6 0</inkml:trace>
  <inkml:trace contextRef="#ctx0" brushRef="#br0" timeOffset="107096.27">11143 18135 24514,'56'-3'-1574,"1"1"0,0-1 0,-3 2 0,-1 0 0,-1 1 1361,17 2 0,-6 1 1,-25 0-1,-5-1 0,20 2 1</inkml:trace>
  <inkml:trace contextRef="#ctx0" brushRef="#br0" timeOffset="107839.27">12724 18404 26150,'-5'-36'123,"-5"24"-73,-12 68-50,9-20 0,2 2-703,0 3 0,2 1 431,0 1 0,2 1-280,2 0 1,1-1-371,1-4 1,2 0-1174,2-4 0,2-1-1764,9 18 3950,9-13 1,-7-21 0,-1-9-1</inkml:trace>
  <inkml:trace contextRef="#ctx0" brushRef="#br0" timeOffset="108027.27">12958 18660 20369,'7'-45'1366,"0"0"1,-2 6 0,-1 7-1126,-2 15-163,-2 10-22,-5 20 28,-2 9-78,-7 20-6,2 7-101,0 7-358,5-1-633,2-2-1742,3-7-594,1-8 3428,-2-10 0,3-14 0,-3-6 0</inkml:trace>
  <inkml:trace contextRef="#ctx0" brushRef="#br0" timeOffset="108162.27">12745 18623 22543,'53'4'-1061,"1"1"1,0 0 0,7-1 0,-6 2 0,-9 5 0,-7 0 0,-9-2 0</inkml:trace>
  <inkml:trace contextRef="#ctx0" brushRef="#br0" timeOffset="108455.27">13264 18781 22049,'-12'61'-118,"8"-8"118,14-32 73,11-5 6,7-5 5,5-6 23,0-3 223,-3-7 314,-6-7-157,-10-9-195,-6-7-147,-6-2-145,-8 1-67,-5 5-695,-11 10-1966,-6 11-4797,1 20 7525,2 8 0,13-5 0,5-3 0</inkml:trace>
  <inkml:trace contextRef="#ctx0" brushRef="#br0" timeOffset="109121.27">14531 18605 23338,'-60'11'87,"0"0"1,4 2 0,6 6-88,19 6 0,4 5-353,2-2 0,3 2 188,2-2 0,3 1-445,-2 20 657,9-11-47,21-11 97,14-15-30,17-6 1,12-16-18,3-9-241,-1-16 325,-29 13 1,-2-3 16,-2-1 0,-2 0 208,16-29-74,-11 4-285,-10 11 237,-8 15-270,-5 12 27,-3 20 6,-3 15-336,2 14-370,-2 12-857,9 2-66,12-1-153,15-10-239,16-13-662,7-13-241,0-23 1019,-3-18 1546,-28 4 0,-4-5 1071,-1-9 0,-2-3 181,-2-2 0,-3-2-330,-2-6 1,-1 0 379,-3 1 1,-1 2 400,-2 5 1,-1 1-502,-1 5 0,-1 2 400,-2-12-694,-6 21 314,-5 23-185,-7 38-401,8-3 0,0 4-275,-1 12 0,2 2 76,0 6 1,1 0-79,2-3 0,1-2 165,1-6 1,2-2-231,1-5 1,1-1-261,0 24 174,1-11 151,0-17 101,0-17-28,3-24-29,4-17-38,6-19 16,7-16 357,-7 27 0,1-1-438,2 0 0,1 0-255,3 2 1,1 2-634,2 2 0,2 5-806,7 6 0,2 3-1381,-1 4 0,1 4 3134,5 4 0,-3 3 0,4-1 0,-10 2 0</inkml:trace>
  <inkml:trace contextRef="#ctx0" brushRef="#br0" timeOffset="109321.27">15643 18331 25281,'-26'50'-198,"0"1"0,3 0 0,3-1-502,9-4 0,4 0-1825,1 3 1,3 1 135,3-4 0,2-2 2389,4 1 0,2-5 0,2 3 0,2-15 0</inkml:trace>
  <inkml:trace contextRef="#ctx0" brushRef="#br0" timeOffset="109604.27">16044 18484 22134,'-37'34'242,"-1"1"1,4-1 0,7 1-243,11 22-129,8 4-291,12-7 72,12-7 51,12-10 185,14-12 112,4-12 62,2-8 162,-4-18 163,-5-10-101,-10-19 5,-9-13-1238,-10-9 1006,-7 31 0,-3-1-59,-5 0 0,-2 2 173,-14-25-867,-14 14-1927,-10 20-4922,3 21 7543,5 17 0,17-3 0,10 2 0</inkml:trace>
  <inkml:trace contextRef="#ctx0" brushRef="#br0" timeOffset="109937.27">16488 18239 19171,'-36'3'-1731,"11"1"1305,38 5 68,9-1-113,8-5 298,4-1 173,-5-4 50,-5-6 180,-12-6 318,-6-6 63,-18-3 173,-9 1-247,-16 2-278,-7 3-259,1 6-208,7 5-1209,15 4 73,10 10-275,40 10-2705,12 8 4324,-5-10 0,1-1 0,5 2 0,-9-5 0</inkml:trace>
  <inkml:trace contextRef="#ctx0" brushRef="#br0" timeOffset="110105.27">16878 18192 21836,'-43'46'274,"0"0"1,1 6 0,7 4-275,18 2 0,5 2-1431,-3 4 0,0 0 705,2-5 1,0-1-334,1 0 0,0-2-2336,1-5 1,1 0 3394,2 1 0,4-26 0</inkml:trace>
  <inkml:trace contextRef="#ctx0" brushRef="#br0" timeOffset="110387.27">17047 19044 21103,'-3'5'-72</inkml:trace>
  <inkml:trace contextRef="#ctx0" brushRef="#br0" timeOffset="110387.27">17180 19049 21035,'0'-3'-67,"-10"-24"-1758,-13 3-6026,-9 8 7851,-9 5 0,19 6 0,6 3 0</inkml:trace>
  <inkml:trace contextRef="#ctx0" brushRef="#br0" timeOffset="111623.27">17764 18877 21909,'29'-51'308,"1"0"0,-2 3 1,2 5-200,-6 19 0,1 2-466,1-2 1,0-1 456,-1-1 1,0-2-48,-1-1 1,-1-1-38,-2-1 1,-2 0-17,-1-1 0,-2 1 268,9-26-346,-9 6 72,-7 13 126,-6 11-120,-8 14 50,-7 7-50,-9 13 518,-7 12-484,-6 14-34,3 17-193,15-21 1,3 2 167,2 1 0,3 2 22,1 1 0,3-1-22,2 1 0,4-2-127,14 29 85,11-8-112,15-12 145,6-11 34,0-15-119,-1-8 181,-6-13-56,-6-9 38,-10-12-44,-7-9 51,-9-5-18,-5 1-33,-3 6-140,-1 8 34,-6 13 506,0 8-405,-7 17 135,3 9-198,3 13-66,3 4 61,6-1-117,11-2 111,10-7 74,12-5-1,6-9 6,2-7 0,2-4 6,-3-7 78,-3-5 0,-7-4 95,-4-4-17,-7 0-61,-3 6-101,-7 3-33,-2 5 33,-6 11 28,-1 8-23,-2 11-134,0 21-33,4-12 67,6 8 61,7-25 12,9-8 22,6-7 50,5-7-50,2-9 39,0-8 62,-1-8 190,-4-2-111,-5 3 88,-7 5-16,-7 6-201,-5 7-51,-3 3 0,-2 4 5,4 6-10,4 6-12,9 6-134,8 6 5,10-1-44,3-1 134,4-7 50,-4-6 12,-4-4 11,-10-12-17,-6-6-45,-9-11 45,-7-7 5,-4-1 1,-3 2 117,-8 6-123,-3 10 135,-14 6-57,-2 12 23,-4 13-101,3 11-17,4 13 11,12 5-100,6 3 22,21-2-78,11-5-74,20-8 46,10-13-568,5-9 669,-1-15 83,-4-16-371,-6-15 340,-28 9 1,-2-3 36,-1-3 0,-3-2-20,-1-4 1,-2-2-265,-2-2 1,-2-1 280,-2-1 1,-2 0 4,-1 2 1,-1 0 78,-1 5 1,-3 1 86,-7-19-68,-8 24 751,-10 17-610,-4 35-90,2 18-76,16-5 1,3 3-495,1 6 0,3 1 427,1 4 1,3 1-9,6 1 0,3 0-350,1-2 1,2-1-189,6-3 1,3-2-959,2-4 1,4-2 1495,6 0 0,-21-26 0</inkml:trace>
  <inkml:trace contextRef="#ctx0" brushRef="#br0" timeOffset="112523.27">20643 18790 23215,'4'-45'530,"1"1"0,-3 5 0,-6 9-480,-13 21 29,-15 12-79,-6 14-62,-4 10-139,6 11-365,9 3-224,13-2 572,10-7 156,20-8 62,9-12 12,15-12 21,2-20 1,-3-17-257,-22 9 0,-3-4 240,-2-4 0,-2-3 16,-4-2 1,-1-2-1,-2-1 1,-1 0 5,-1 1 0,-1 1 37,0 3 0,0 2 114,-2-26 124,2 18-96,-2 13-117,14 13 39,13 9-56,21 6-79,16 3-199,-28 1 1,1 2 243,2 0 1,0 3 63,8 5 1,-1 3-115,13 11 0,-27-6 0,-6 3 6,-9 17 0,-10 11 44,-13 10-45,2-24 1,0 0-25,-4 4 1,-1 1 18,1 1 0,-1 0-51,2 1 1,0-1-26,1-2 1,1-1-93,1-3 0,2-1-454,-3 22-744,4-13-2219,2-17 3706,10-11 0,-7-10 0,7-5 0</inkml:trace>
  <inkml:trace contextRef="#ctx0" brushRef="#br0" timeOffset="112673.27">21024 18616 24396,'60'-15'-1948,"1"1"1,3 3 0,-3 5-1996,-20 10 0,-2 2 3704,6 1 1,-3-1-1,4 0 1,-15-3 0</inkml:trace>
  <inkml:trace contextRef="#ctx0" brushRef="#br0" timeOffset="113221.27">22056 18422 21987,'-43'-23'78,"1"0"1,4 4 0,3 8-6,2 27-6,7 12-55,11 10 72,7 7 33,15 4-111,12 4-261,13 3 277,-12-26 0,2-1-19,1 0 0,-1 0 8,-1-1 0,-1-1-11,13 24-5,-12-7-79,-10-7 84,-9-7 45,-17-10-40,-9-8 51,-17-6-5,-3-11-7,-1-9 458,7-10-334,11-8 78,13-7 113,13-4-197,20-5-61,16-2-570,-9 25 1,2 2 487,4 1 1,2 2 2,0 1 1,2 2-75,-3 4 1,0 1 51,26-3 67,-13 8-67,-13 7 0,-11 11 0,-10 7 0,-5 12 1031,-5 7-1215,-1 4-63,-1 0 113,0-1 176,0-3-243,0-6-343,1-4-806,4-8-307,6-5-1575,14-7-5818,4-3 9050,9-6 0,-18 2 0,-4-2 0</inkml:trace>
  <inkml:trace contextRef="#ctx0" brushRef="#br0" timeOffset="113371.27">22503 18498 23080,'-8'-42'633,"-1"1"0,-5-24-2145,25 55-4218,5 17 5730,12 9 0,-12-3 0,-2 0 0</inkml:trace>
  <inkml:trace contextRef="#ctx0" brushRef="#br0" timeOffset="114120.27">22873 18629 20000,'6'-41'229,"0"-1"1,-3 4-1,-7 8-167,-14 17-62,-13 6 0,-6 4-51,-3 10 29,5 6 22,6 9 0,12 5 95,8 1 336,11-2-55,12-5-108,9-5-60,10-7 89,2-5-56,0-3 101,-3-2-197,-4-2-38,-3 0-74,-6 0 12,-4 7-45,-3 13-106,-3 15-23,-4 17-269,-2 11-779,-3 6 332,-5-2 117,-5-6-23,-8-12 662,-7-14 89,22-30 11</inkml:trace>
  <inkml:trace contextRef="#ctx0" brushRef="#br0" timeOffset="114120.27">22817 19049 20402,'-3'-2'85,"-20"-32"676,11-21-488,6-9-83,10 28 1,4 1-46,2-1 1,4 1-60,5 0 1,5 2-14,3 3 0,2 1-73,3 4 0,0 2 19,1 5 1,0 3-20,31-5 281,-9 11-281,-9 14 0,-13 10-56,-10 10 50,-9 7-44,-8 3-236,-4 2 131,-2-1-842,0 2 11,0-2 337,0-3 397,0-7 252,4-7 67,7-8 6,7-6 218,10-11 62,3-10 61,6-11 73,0-10 6,0-3-62,-5 0-128,-5 7-107,-8 7-123,-5 9-73,-6 10-67,-2 4 67,-2 10-330,-1 7-102,5 11-380,4 10-179,7 3-231,8 2-592,5-2-18,5-6 286,4-15-1893,-4-7 3439,-4-17 0,-17 5 0,-6-5 0</inkml:trace>
  <inkml:trace contextRef="#ctx0" brushRef="#br0" timeOffset="114273.27">23800 18433 16420,'14'3'0,"-3"-1"0</inkml:trace>
  <inkml:trace contextRef="#ctx0" brushRef="#br0" timeOffset="114595.27">24482 18083 18980,'-49'-10'885,"0"0"0,4 4 0,6 10-358,8 40 16,5 17-1581,15-25 1,2 1 1129,3 4 1,1 1-34,1 4 0,1 0-113,2 1 1,0 0-34,3 1 1,1 0-337,2-2 0,1 0-566,1-1 1,1-2-740,1 1 0,-1-1-311,0-6 0,-2 0 2039,3 27 0,-5-31 0,-4-26 0</inkml:trace>
  <inkml:trace contextRef="#ctx0" brushRef="#br0" timeOffset="114927.27">24166 18696 21388,'54'-18'252,"0"0"0,-3 2 1,-2 4-253,15 11-468,0 7-42,-2 2-184,-10 2 475,-7-3 287,-15-4-180,-9-3 183,-12-3 30,-5-2 269,-4-4-29,-2 0 212,-3 0-318,-2 4-106,-1 3 56,0 4-123,0 10-56,4 7-6,1 9-225,3 3-2228,15 12-1328,12-12-6050,14 4 9117,8-22 1,-23-7 0,-5-4 0</inkml:trace>
  <inkml:trace contextRef="#ctx0" brushRef="#br0" timeOffset="116577.27">25404 18431 22111,'-24'-52'437,"-2"12"-208,-22 52 1,-5 15-190,-3 6-512,10 0 0,7 6 388,18 18-123,16 3 53,18-27 0,7-2-174,9 0 0,6-2-1213,11 0 1,4-3 879,6-2 0,2-4-258,-4-5 1,0-4-257,-4-3 1,0-7 1174,10-12 0,-5-4 0,0 4 0,-24-4 0,-1 1 0</inkml:trace>
  <inkml:trace contextRef="#ctx0" brushRef="#br0" timeOffset="117179.27">25990 18611 21265,'-3'-35'333,"0"0"0,-14-21-91,-25 48-130,-8 4-11,-4 12-96,0 7 1,6 11-6,9 5 0,14 3 50,12-3 85,17-3-79,16-5-51,15-8 7,13-7-7,3-4 68,-2-11-39,-6-7 106,-8-10 78,-8-8-56,-8-3-22,-5 0-128,-7 2-7,-3 8-5,-3 8-84,-1 8 79,0 7-1,0 13-39,0 6 45,0 12-168,0 2-33,8 2 77,5-4 7,11-4 50,4-7 67,3-6 0,0-7 84,0-6-45,-3-10 78,-2-3 107,-5-9-145,-1 0 94,-2 2-21,-2 3-40,0 7-62,-2 4-44,1 5-6,1 2 33,2 5-33,4 3 6,3 6-12,3 1 6,2-2 0,3-2 0,0-2-61,2-2-359,1-3-1312,2 0-1063,2 1-369,11 3 3164,-13-3 0,-1 1 0,4 0 0,7 1 0</inkml:trace>
  <inkml:trace contextRef="#ctx0" brushRef="#br0" timeOffset="117577.27">27149 18551 20229,'-39'11'5,"0"0"1,4 0 0,8 5-252,18 27-29,13 1 275,17-1 0,17-4-379,-10-21 1,2-3 437,5-1 0,2-4 44,2-2 1,1-3 159,0 0 0,0-4 34,-2-3 0,-1-3-31,-3-1 0,-1-4 257,23-20-299,-12-10-78,-11-5-62,-13-3-12,-11 4 7,-8 4-34,-14 10-34,-8 11 62,-14 9-73,-4 14 72,1 13-72,3 11-5,10 11 5,12 5 56,12 3-45,21-1-11,16-1-537,-8-23 1,3-3-97,3 0 0,3-3-428,8 0 0,3-4 1061,17 0 0,-3-4 0,-25-2 0,-3-1 0,5-3 0,-1 0 0</inkml:trace>
  <inkml:trace contextRef="#ctx0" brushRef="#br0" timeOffset="117711.27">28272 18888 14191,'0'0'0</inkml:trace>
  <inkml:trace contextRef="#ctx0" brushRef="#br0" timeOffset="125756.27">5392 9274 16891,'-51'-12'2011,"9"3"-1518,34 9-185,-1 0 157,-13 3-191,2 5 11,-12 6-21,4 5-29,-1 4-11,0 3-95,1 3-96,6 1 74,3 1-29,3 18 34,7-9-39,1 15 84,7-13-73,0 3 51,1 0 44,0 3-123,0 1 22,0 2-5,0 2-73,2 1 73,-1 2-726,3 1 658,0 1 23,-1 1-221,0-1 198,-1 1-5,-1-4 6,-1-2 33,0-4-39,0-3 6,0-3 33,-1-2-39,-3-2 0,1-3-6,-3-4 6,3-4 646,0-5-646,1-4 212,1-7-184,1-3 6,0-4-34,0-2-78,0 1 66,0-2 12,3 3-5,8 1 5,10-1 84,17 0-84,15-2-20,-18-3 1,1 1-365,4-1 1,3-1 271,2-2 0,1-1 44,-1 1 1,0-2 22,-3-1 1,-2-1 21,-6 1 1,-2 0-17,15-5 39,-18 5-286,-15 2-1462,-14 3-3640,-13 2 5388,-7 4 0,4-2 0,4 2 0</inkml:trace>
  <inkml:trace contextRef="#ctx0" brushRef="#br0" timeOffset="132468.27">18128 9126 21170,'-5'-63'521,"8"13"-488,22 43 102,29 4-96,-8 0-20,-12 3 1,0-1-20,14 1 11,-4 0-11,-9 0 34,-11 0-17,-8 4 107,-9 7-63,-4 11-5,-2 11-50,-2 11 55,-4 9-10,-4 7-327,3-25 0,-2 0 304,1 2 0,0 1 11,-1 4 0,1 0-36,1 1 0,1 2 58,0 1 1,0 0-43,1 3 1,1-1-397,1 1 1,0 1 401,1-1 0,0 1-22,0-1 0,1 1 50,0-1 0,0-1-53,-1-1 0,2-1 3,1-2 0,1-1-117,-1-4 0,0 0 120,4 27-6,-3-9 101,-5-11 0,-11-6 83,-9-6-111,-14-3-39,-10-1 200,-8-3-408,-4-2-292,21-12 0,-2-1-1349,3-2 0,-1 0 1815,-6-1 0,3-1 0,-3 1 0,12-5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2:55:52.092"/>
    </inkml:context>
    <inkml:brush xml:id="br0">
      <inkml:brushProperty name="width" value="0.09071" units="cm"/>
      <inkml:brushProperty name="height" value="0.09071" units="cm"/>
      <inkml:brushProperty name="color" value="#FF0000"/>
    </inkml:brush>
  </inkml:definitions>
  <inkml:trace contextRef="#ctx0" brushRef="#br0">3342 2072 23545,'-1'-54'-67,"0"15"67,-1 51-185,-1 11-196,0 6-67,0 3 61,-1-3 29,1-7 358,0-7 151,-2-8-95,-2-10-56,-7-13 50,-6-11-50,-8-11-173,-8 3 117,-7 12 56,-13 19-476,23 21 0,1 11 498,-6 13 1,3 9-575,10-5 0,1 5 1,3 2 569,2 4 1,3 3 0,2 0-19,2-1 0,3 1 0,4-2 0,5-6 0,5-2 0,2-2-336,5 15 1,8-6 335,10-9 0,8-8 36,7-7 1,6-8-594,10-4 0,4-7 555,-14-8 0,3-4 1,-1-4-26,-2-4 1,1-4 0,-2-4-12,1-3 1,0-3 0,-4-5 33,-5-3 1,-3-5-1,-3-2 7,-3-4 1,-3-2 0,-3-3 3,0-4 1,-4-1 0,-2-2 8,-6 0 1,-2-1 0,-2 0-17,-1 0 0,-2 0 0,-2 1 67,-1-16 1,-4 4 193,-3 12 1,-3 6 108,-5-15 1332,-8 29-1646,-2 21 22,-1 31 40,3 38-424,11-6 1,2 7 305,2-11 0,1 4 0,1 0 13,0 5 0,1 1 0,1-1-13,1-3 0,1 0 0,0-2-25,1 15 0,1-5 428,1-12 1,2-5-437,4 19-18,-1-14-77,-1-11 812,0-6-572,-1-12 79,-1-8 77,0-19 1400,0-15-1634,3-17-1,2-9-33,0-2 452,0 11-581,-3 15-123,1 11 218,2 27 34,4 12 6,8 22-6,8 8-458,-11-27 0,3-1 329,6-1 0,5-2-34,8-5 1,4-5-872,6-3 1,1-4 971,4-3 1,0-4-12,-4-8 1,-2-5-218,-8 0 1,-2-4 286,-3-8 0,-3-5 6,-4-2 0,-2-4 11,-3-1 0,-2-3 165,-3 0 0,-4-1 68,-7 3 0,-2 0 139,-1-23-201,-24 20-34,-10 18-25,-9 29 0,-4 11-109,8-2 0,1 5 4,-11 13 1,4 5-22,13-4 0,4 1 0,4-1 0,4 0-56,-2 27 1471,14-10-1342,15-17-39,13-16 716,13-11-650,5-20-100,0-10 101,-4-16-90,-9-7 40,-8 1 139,-10 5-190,-7 12 546,-5 12-702,-3 8 156,1 19 33,3 8-33,5 17-274,8 5-79,10-2 51,12-9 139,12-15 23,7-11-754,5-25 910,-31 5 1,-1-5-17,-1-7 0,-2-5 0,-1-3 0,-1-3 62,-2-7 0,-3-2-1,-1-1 1,-3-1 78,-3-3 0,-1-1 70,-3 2 0,-2 2-294,-3 7 0,-1 1 319,-2 5 0,0 3-235,-2-7 107,-1 24-107,-7 50 39,3 5 0,1 8-532,0-2 0,0 4 0,0 2 507,1 10 1,0 4 0,1 1-280,1-15 0,1 1 0,1 0 0,0 0 256,0-1 1,2 0 0,-1 0-1,1-1-64,2 15 0,1-2 1,1-1-81,0-8 0,0-1 0,0-2-122,3 15 1,-1-3-488,-3-13 1,-2-3-1077,-3-10 1,-2-2-4284,-14 21 6121,-13-12 0,9-21 0,0-10 0</inkml:trace>
  <inkml:trace contextRef="#ctx0" brushRef="#br0" timeOffset="250">5517 2442 18846,'63'10'347,"1"-1"0,-1 2 1,-3 4-320,-11 5 0,-3 3-1072,1 2 0,-1 2 862,-3 2 0,-3 3-84,-6-1 0,-5 3 266,-9 0 0,-5 0 184,-5 1 0,-9-1 191,-15 0 0,-8-2-25,-3 0 0,-6-4-254,-12 0 1,-6-5 135,-1-2 1,0-4-177,3-4 0,1-3-56,1-3 0,3-3-1652,-6-7-2790,16-13 4442,36-12 0,-2 8 0,8 1 0</inkml:trace>
  <inkml:trace contextRef="#ctx0" brushRef="#br0" timeOffset="483">6713 1994 23304,'0'58'67,"0"0"0,0 0 0,0 2 1,1 1-1,1-1-67,3-2 0,0-1 0,1 1-1104,-1-1 1,0 1-1,1-2 855,-1-6 1,1-1 0,-1-2-819,2 14 0,1-4-835,0-11 0,1-5-3598,7 17 5663,3-19 0,-9-23 1,-2-9-1</inkml:trace>
  <inkml:trace contextRef="#ctx0" brushRef="#br0" timeOffset="766">7339 2360 20548,'-15'46'283,"0"0"1,0 0-1,2-2 1,1 0-1,2-3-280,4 3 0,3-2-415,-1 0 1,4-1 142,4-4 0,4-1 62,14 22 140,20-22 78,13-17 196,5-25-98,-27-5 0,-2-5 98,0-8 1,-3-4-121,0-10 1,-3-5 228,-4-1 1,-3-3-57,-4-7 1,-3 0-54,-4 1 0,-3 1-129,-5 4 1,-5 2-12,-2 4 1,-6 3-313,-4 10 0,-5 5-651,-33-7-689,16 30 0,-2 9-1126,0 7 0,0 5 2711,-7 8 0,4 2 0,-5 7 0,15-7 0</inkml:trace>
  <inkml:trace contextRef="#ctx0" brushRef="#br0" timeOffset="1249">2435 3596 21399,'57'5'137,"-1"0"0,0 0 0,1 0 0,6 1 0,1 0 0,1 0 0,1 1-1258,-9-1 0,0 1 0,1 0 0,2 0 0,0 0 1131,-2-1 0,1 0 1,1 0-1,0 0 1,2 0-1,0 0-164,-5 0 1,1-1 0,0 1 0,1-1 0,1 1 0,0-1 0,1 1 157,-4-1 1,1 0 0,0 0 0,1 0 0,0 0 0,1 0 0,-1 0 0,1 0-44,3 1 1,0-1 0,0 1 0,1 0 0,-1 0 0,2-1 0,-1 1 0,0 1 61,-4-2 0,-1 1 0,1-1 0,0 1 0,0 0 0,0 0 0,0 0 0,0 0 0,0 0-83,1 0 1,0 1 0,-1-1 0,1 0 0,0 1 0,0-1 0,0 1 0,-1 0 0,0-1 126,6 2 0,0-1 0,-1 1 0,1-1 1,-1 1-1,0-1 0,-1 1 0,0 0-33,-3-1 0,0 0 1,0 1-1,0-1 0,-1 1 1,0-1-1,-1 0 1,0 1 1,3 0 1,0 0 0,-1-1 0,0 1 0,-1 0-1,-1 0 1,-1-1-13,4 2 0,-1-1 1,-1 0-1,-1 0 0,-1 0 1,-1-1-24,2 2 0,-2-1 0,0 0 0,-3 0 0,-1 0 189,0-1 0,-2 1 1,-2-1-1,-3 0-333,20 4 1,-8-1-396,-22-4 1,-6 0-2522,-3 4 355,-20-1 2704,-15-1 0,5-3 0,-5-2 0</inkml:trace>
  <inkml:trace contextRef="#ctx0" brushRef="#br0" timeOffset="1833">9973 2159 16174,'28'-54'1262,"0"0"0,1 0 0,-1 3-725,-3 12 1,1 3-500,-2 2 1,1 3 196,20-12-117,-9 22 367,-4 36-300,-9 48-19,-16-24 0,-1 7 0,-2 2-656,-1-2 0,-1 4 0,-1 1 0,0 2 567,0 9 0,0 3 0,-1 2 0,-1 0-529,0-10 1,0 1 0,-1 1-1,0 0 1,0 0 451,0 0 0,0-1 0,1 1 0,-1 0 0,0-1-260,0-1 1,0-1 0,0 0 0,0 0 0,0-2 112,0 8 0,1-1 0,-1-2 0,2-1-357,0 8 0,0-2 0,2-3-204,0-11 0,0-3 1,1-4-288,1 3 1,0-7-2468,5 5 3981,-6-26 1,-2-14-1,-1-4 1</inkml:trace>
  <inkml:trace contextRef="#ctx0" brushRef="#br0" timeOffset="2999">9846 2957 18913,'56'-4'-2,"-1"1"1,1-1 0,10-1 0,-3-4-966,-3-3 1,-5-4-1332,-19 2 0,-2-3 248,22-18 650,-14-1 1901,-14 0 20,-11 4 1260,-8 3 83,-1 2-441,3 3-79,6-2-107,10 0 108,10 0-298,11 0-319,9 8 417,5 7-837,2 6-207,-5 13-101,-8 8-17,-9 13-252,-15 8 16,-13 4-156,-8 2-5,-11-4-45,-5-3 296,-3-8 163,-1-10 185,8-9 213,4-8-331,15-14-61,9-10 78,18-13 17,9-5-225,-21 22 1,1 1 238,1 2 0,0 1-76,30-5 39,-6 9-55,-9 9-12,-11 16 95,-12 11-22,-9 15-16,-9 8-29,-2 1-39,0 0-157,5-8 112,5-10 45,8-15 101,5-8 319,5-22-420,-1-11 11,0-22-11,-6-15-253,-15 28 0,-1-1 191,-3-2 1,-1 0-49,-3 2 1,-3 1 109,-12-24 0,-9 16-45,-10 18-5,1 13 11,6 13 33,10 8-61,9 6 67,13 5 686,14-1-558,14-4 7,15-7 162,7-3-84,4-5 106,-1-2 29,-8-5-102,-7-1 180,-13-2-90,-9 1-140,-10 4-62,-5 1-128,-4 1-12,-1 1-44,1 1-12,2 0 62,3 0 6,7 10-18,0 0-128,5 9 140,-5-1-5,-1 4-141,-1 4-5,-1 5-179,-3 3-23,-2 2 185,-2-1-123,-2-1 285,-2-6 0,0-7 12,0-6 212,0-8-117,3-3 151,2-7-67,8-9-174,6-11 40,5-13-51,5-8 33,2-2 23,0 3-56,-4 7-50,-6 11 50,-7 13-67,-2 7 67,-2 18 0,0 8 50,4 17-117,1 7 16,6 1-234,1-2 134,4-10 134,1-10 17,4-12 5,0-9 46,4-16 201,-2-8-84,3-17 5,-3-6 96,-2-3-34,-5 3 169,-5 8-399,-7 12-5,-4 12 0,-4 8 0,3 16 56,2 7-56,5 14-56,5 4-229,5 1-410,6-2-1193,18-8-5564,3-6 7452,-18-16 0,-2-1 0,3 1 0,-8-6 0</inkml:trace>
  <inkml:trace contextRef="#ctx0" brushRef="#br0" timeOffset="3587">14469 1649 24592,'-19'63'220,"0"-1"0,0 1 1,-1-1-221,1-4 0,0 0-1079,0-3 1,0-1 759,2-6 0,1-3 47,0-1 1,1-2-295,1-5 1,1-1-203,-8 27 595,7-14-29,8-23-134,7-15-207,12-26 1001,12-12-738,17-16 182,-17 20 0,2 1 326,2 2 1,1 3-199,2 4 1,1 3 58,0 2 1,0 5 64,0 7 0,1 5-28,-1 2 0,-1 3-126,-1 8 0,-1 4-246,-2 3 0,-2 1-306,-2 0 0,-3 2-73,-3-3 1,-2 0-933,6 18 957,-11-17 600,-7-14 298,-9-24 715,-4-21 46,-5-29-550,6 21 1,1-3-300,0-5 1,2-2 452,1 0 1,0 1-132,2 4 1,1 1 52,1 2 0,-1 3 255,1-16-302,0 18-527,0 18 112,0 31 62,0 27-112,0-3 0,0 6-756,0 14 1,0 5 698,0-16 1,0 2 0,-1 0-17,0 1 0,0 0 0,0-1-226,0-3 0,-1-2 1,0-1-385,0 8 0,0-3-866,-1-9 0,0-3-2473,1 17 3949,-1-14 0,2-17 0,0-12 0</inkml:trace>
  <inkml:trace contextRef="#ctx0" brushRef="#br0" timeOffset="3783">15088 1281 23674,'8'60'106,"-1"-1"0,0 0 1,0 1-1,-1 0 1,-1-1-139,-4-4 0,-2-2 1,0 0-957,-2-3 1,0 0 0,-1-3 102,-1 15 0,-1-4-855,-1-9 1,-1-4-2193,-1 18 4101,5-12 0,3-28 0,1-9 0</inkml:trace>
  <inkml:trace contextRef="#ctx0" brushRef="#br0" timeOffset="4100">15436 1397 21719,'-18'60'248,"1"0"1,1-1-1,2-4-248,7-16 0,1-2-310,1 0 0,1-1-32,-1 24-78,3-12 303,2-17 250,8-15 30,6-13-12,14-21-78,7-13 5,7-17-160,-21 20 0,0 0 352,20-24 21,0 11-84,-17 24 332,-1 30-421,-17 27-118,-2 22-129,-3-26 0,-1 0-628,1 0 0,-1 0-56,0-1 1,0-1-1910,0 23-3577,-7-15 6299,-5-18 0,2-13 0,-1-9 0</inkml:trace>
  <inkml:trace contextRef="#ctx0" brushRef="#br0" timeOffset="4232">14937 1555 24071,'51'-1'-1381,"0"-1"1,0 0-1,-1 1 1,15-1-1,-1 1 1,-3 3 945,-7 2 0,-3 2 1,-4-1-1,-3 0 1,-4 0-1,17 2 1</inkml:trace>
  <inkml:trace contextRef="#ctx0" brushRef="#br0" timeOffset="4623">16361 2571 20168,'40'6'883,"0"0"0,-3-4 0,-3-6-519,2-20-157,-3-15 112,-6-9-218,-8-2-101,-10-2 0,-10 4-28,-17 8 28,-15 11 51,-20 13-1168,-12 11 1187,29 11 0,0 5-70,1 1 0,2 4-3,2 7 0,3 3 3,5 2 0,5 2-6,4 1 1,7 1 5,9 3 0,9-2 0,11 2 0,11-4-778,16 0 0,9-6 608,-11-9 0,4-3 1,1-2-636,5-2 1,1-2-1,-1-3-56,-2-3 0,-1-3 1,-2-2-145,-4-3 1,-2-2-1,-2-2-2444,8-6 1,-5-4 3448,-10-2 0,-5 0 0,1 0 0,-17 5 0</inkml:trace>
  <inkml:trace contextRef="#ctx0" brushRef="#br0" timeOffset="5218">17628 2429 23747,'-58'-21'52,"-1"0"0,11 5 0,1 10-35,-7 21 0,3 10-541,13-2 1,5 2 523,3 0 0,3 2-123,-12 22 277,19-5-154,23-11 348,25-14-258,23-8-73,-15-12 0,2-3-333,4-5 0,0-3 316,3-4 0,0-4 0,-1-6 0,-2-5-596,-1-5 1,-3-6 595,-1-8 0,-5-6 0,-12 10 0,-3-2 0,-2-2-4,-1-7 1,-3-2-1,-2-2-701,-1-4 0,-2-2 0,-3 1 706,-5 2 1,-2 1 0,-1 1 20,0 7 1,-2 1 0,-1 4-113,-8-10 0,-3 7 177,3 18 0,-2 6 290,-17-1-382,-3 38 5,17 15 0,4 9 0,0 19 0,4 8-56,5-7 0,1 3 0,4 2 56,3 7 0,5 1 0,1 1 15,2 0 0,2-1 0,3-1-32,2-3 0,3-1 1,2-3-22,-1-6 1,2-2 0,1-2-92,8 13 0,0-4 941,-4-13 1,1-4-928,-5-8 1,1-3 7,19 8 467,0-14-320,4-11 83,1-13-118,1-22-263,-2-18 378,-23 11 1,-1-3-79,0-3 0,0-1 70,-2-1 0,0 0 22,-1 2 0,-2 1-55,10-23 1832,-7 19-2090,-10 19 686,-5 19-552,-4 25 45,-1 17-5,3 23-397,0-28 0,3 1 43,1 1 1,3 0-216,4-1 0,2-3-463,3-2 1,5-4-2157,34 5 3193,-15-27 0,-2-5 0,5-4 0,5-10 0</inkml:trace>
  <inkml:trace contextRef="#ctx0" brushRef="#br0" timeOffset="5351">18297 1618 14723,'33'25'0,"1"1"0,-8-6 0,1 0 0</inkml:trace>
  <inkml:trace contextRef="#ctx0" brushRef="#br0" timeOffset="5585">19030 1480 24340,'-1'63'115,"1"0"0,0 0 1,-1 1-1,1 0 1,0-2-126,0-9 1,0-2 0,1 0-827,0-2 0,0-1 1,0-2 230,0 10 0,1-4-720,-1-10 1,1-4-2045,-1 24 3369,-22 0 0,16-28 0,-16-1 0</inkml:trace>
  <inkml:trace contextRef="#ctx0" brushRef="#br0" timeOffset="5735">18464 2159 21657,'60'-1'16,"1"1"1,-1-1 0,2 0 0,0 1 0,-1 0-652,-6 0 1,-1 1-1,-1-1-1368,-1 1 0,0-1 1,-1 0 2002,-2-1 0,-1-2 0,-5 1 0,-5 2 0,-4-1 0,20-6 0</inkml:trace>
  <inkml:trace contextRef="#ctx0" brushRef="#br0" timeOffset="6417">19400 2048 20050,'-37'19'726,"0"1"0,3 0 1,9 4-357,12 25-85,8 8-832,13 3 502,12 1 45,-2-33 0,3-1-28,5-3 0,3-2-23,4-4 1,2-4-9,2-4 0,0-2 28,2-2 1,0-4 27,-1-5 0,-1-4 3,0-2 0,-2-3 59,-2-7 0,-3-3-43,-2-3 1,-2-2 103,-3 0 1,-3-2 585,11-24-219,-13 10-144,-9 14-315,-9 15-23,-13 16 29,-7 17-28,-10 14-12,0 15 6,8 4-202,9 0 23,12-7 451,19-9-266,13-11 5,15-13-5,6-9 58,-19-17 0,-2-5-58,9-14 11,-17 2 0,-5-3-17,-8-23 0,-6-5 134,-8 3-72,-5 6 38,-4 11 124,-1 12-224,6 11 34,6 10 39,18 5 5,11 4 29,25 4-96,10 6-256,-28-2 1,1 3 244,-1 2 0,-1 3-9,-1 2 1,-2 2-15,-5 2 1,-1 2-133,12 27-158,-15 4 83,-11-1-140,-8-4 79,-10-7-11,-1-7 55,-5-10 247,4-11 420,4-7 0,4-12 45,11-16-342,8-14 17,17-20-457,-13 21 1,3 0 335,4-4 1,1 0 103,2-1 1,0 1-318,1 2 1,1 2 196,-4 6 0,1 3 8,25-7-5,-10 19-6,-19 33 0,-4 10-331,8 24-326,-14-4 1,-4 4 227,-5-9 1,-3 0-418,-1-1 0,0-1-162,-1-2 0,-1-3-2224,0 25 2522,-3-29 710,-19-27 0,13-11 0,-12-9 0</inkml:trace>
  <inkml:trace contextRef="#ctx0" brushRef="#br0" timeOffset="6571">19783 1535 12612,'41'33'0,"1"0"0,-9-7 0,0 1 0</inkml:trace>
  <inkml:trace contextRef="#ctx0" brushRef="#br0" timeOffset="6967">21875 2130 22772,'-57'-8'-32,"1"0"0,3 2 1,6 8 25,1 31-134,12 8 135,18 1-1,20 3 6,21-2-505,21 1 519,-16-22 0,2-1-11,2 0 0,0 0 11,-1 1 0,-1 1-14,-5-1 0,-1 0-34,11 24 46,-18 1-12,-18-2 56,-25-4-44,-21-6-264,12-21 1,-3-3 251,-4-2 0,-2-3-118,-1-1 1,0-3-746,2-1 1,2-4-2745,-16-17-6224,21-7 9756,26-17 0,7 20 0,4 4 0</inkml:trace>
  <inkml:trace contextRef="#ctx0" brushRef="#br0" timeOffset="7716">21398 2507 19104,'32'-49'841,"-1"1"1,-4 4 0,-6 5-584,-13 8-141,-15 10-22,-14 11-89,-19 17 68,-14 16-518,25-4 1,0 5 319,0 4 0,3 3-139,4 2 0,4 3-26,4-1 1,6 1 288,6-1 0,8-2 17,10-1 0,7-4-15,5-4 1,4-4 47,11-5 1,3-5-18,0-2 1,0-5 89,-2-7 1,-2-4 116,0-3 1,-4-4-81,-6-7 0,-5-4 33,-2-3 1,-5-3-82,-6-3 0,-5-1-94,-2-1 1,-4-1 115,-6 1 1,-5 0 22,-1 4 0,-3 2-51,-27-19-156,-7 22 50,-2 13 0,5 28-196,11 13-96,14 18 180,18 7 112,25 0 0,19-5 25,-13-27 1,3-2-96,3-5 1,0-2 105,-1-3 1,0-2 193,28-7 403,-16-15-465,-17-12-168,-16-14-381,-20-4-700,-30 1-1503,-8 26 0,-7 6-337,-8 1 1,-5 4 2920,8 5 0,-4 1 0,6 2 0,7 0 0,4 1 0,4 0 0,1 0 0</inkml:trace>
  <inkml:trace contextRef="#ctx0" brushRef="#br0" timeOffset="8232">14826 3672 19137,'57'-5'248,"0"0"1,1 1 0,-1-1 0,0 0 0,7 0 0,0 1 0,1 0 0,1 1 0,1 1-1089,-8 0 0,1 1 0,1 1 1,0 0-1,1 1 0,1-1 893,-5 0 0,1 0 0,1 0 0,0 0 0,1 0 0,-1 0 0,1 1-144,0-1 0,1 1 0,0-1 1,0 1-1,0 0 0,0-1 1,0 1 126,1-1 0,0 1 0,0-1 0,0 1 0,0 0 0,0-1 0,-1 1-94,-1-1 1,-1 1 0,0 0 0,1 0 0,-2 0-1,1 0 1,0-1 109,-2 1 1,0-1 0,0 1 0,0-1 0,-1 1 0,1-1 0,-2 0-139,7 1 1,-1-1 0,0 0 0,-1 0 0,-1 0 0,0 1 203,5-1 1,0 0 0,-2 0 0,-1 1 0,-1-1 110,3 0 1,0 0-1,-3 0 1,-3 0-137,4-1 0,-3 0 1,-5 0 698,4 0 1,-9-1-457,7-4 1710,-31 3-1894,-15 0 2472,-5 1-2630,-2 0-4261,-2 1-1760,-8 6 6027,-6 1 0,3-1 0,0-1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08:00:48.944"/>
    </inkml:context>
    <inkml:brush xml:id="br0">
      <inkml:brushProperty name="width" value="0.09071" units="cm"/>
      <inkml:brushProperty name="height" value="0.09071" units="cm"/>
      <inkml:brushProperty name="color" value="#FF0000"/>
    </inkml:brush>
  </inkml:definitions>
  <inkml:trace contextRef="#ctx0" brushRef="#br0">1067 1576 20095,'-3'39'812,"3"6"-723,8 8-428,0 7 406,-1-1-67,-1-3 6,0-8 123,1-10 92,2-13 221,4-12 415,9-11-313,21-29-393,-8 2 0,3-6-889,-1-2 0,1-4 0,2-2 750,-4 3 1,1-1 0,1-1-1,0-1-487,5-5 0,0-1 0,1 0 1,-1-1 486,1 0 1,1 0-1,-1 0 1,-1 1-4,-3 5 1,0 0 0,-1 2 0,-1 0-10,7-5 0,-1 1 0,-2 4-237,8-4 1,-4 5 236,-10 9 0,-2 2-24,16-9-77,-12 10-145,-7 4 1062,-12 9-2418,-8 5-394,-37 29-5879,-12 8 7846,2-2 0,0 0 0,-4 3 0,4-4 0</inkml:trace>
  <inkml:trace contextRef="#ctx0" brushRef="#br0" timeOffset="717">586 2255 18621,'20'39'399,"0"1"-399,4-3 50,0-1 0,3-4-16,-2-5 67,4-9 397,4-8-240,8-6 190,21-22-1119,-17 1 1,3-4 716,-4-2 1,3-3 0,2-3-613,-5 3 0,1-1 1,1-1-1,1-2 566,6-2 0,1-2 0,1-1 0,-1 0 1,-9 6 0,0-1 0,0 0 0,-1 0 1,1 0 9,8-7 0,0 0 0,-1 0 0,-1 1-3,-4 2 1,-1 0-1,-2 1 1,-1 1 45,6-7 0,-2 2 0,-3 1-168,10-7 0,-5 3 204,-12 8 0,-2 2 114,-9 6 1,-1 1 266,16-14-23,-6 2-135,-9 10 784,-8 8-1097,-10 7 2555,-2 7-3261,-2 1 695,5 2-3075,13 0-4384,5 3 7470,10 1 0,-16 0 0,-7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15:39.154"/>
    </inkml:context>
    <inkml:brush xml:id="br0">
      <inkml:brushProperty name="width" value="0.09071" units="cm"/>
      <inkml:brushProperty name="height" value="0.09071" units="cm"/>
      <inkml:brushProperty name="color" value="#FF0000"/>
    </inkml:brush>
  </inkml:definitions>
  <inkml:trace contextRef="#ctx0" brushRef="#br0">18005 1199 25578,'5'52'188,"-1"0"0,1 0 1,-1 1-1,1 1 0,-1 0-127,0-3 1,1 1 0,-1-2-840,0-1 1,-1-1 0,0-1 827,0 15 1,-1-4-51,0-12 0,0-3 497,-1 22-1808,2-13-1657,6-13-4237,0-9 7205,7-17 0,-9-6 0,0-7 0</inkml:trace>
  <inkml:trace contextRef="#ctx0" brushRef="#br0" timeOffset="210">18428 1105 26301,'-8'62'140,"0"-1"0,7-9 0,2 3 0,3-3-140,7 14 0,2-2-2012,2 2 0,1-2 1373,-1-7 0,-2-5-2257,-1 8 3144,-5-4 1,-5-29-1,-2-3 1</inkml:trace>
  <inkml:trace contextRef="#ctx0" brushRef="#br0" timeOffset="375">18110 1774 24335,'55'-18'-3229,"0"1"1,-3 0 0,-2 1 2938,-3 2 0,-5 2 1,6-2-1,-14 4 1</inkml:trace>
  <inkml:trace contextRef="#ctx0" brushRef="#br0" timeOffset="1110">18771 1549 24911,'38'31'23,"-4"0"-611,-12 7 347,2-14 241,0 0 0,-4-22 6,-6-16 134,0-10 128,-3-11 797,2-19 195,-4 10-963,-1 3-247,-2 22-50,0 23 6,2 15 123,5 18-124,3 17 65,1 3 0,2 9-487,-7-21 1,1 4-1,1 2 1,0 2 418,0 2 0,1 3 0,0 2 1,0 0-1,0-3-521,0 9 1,0-2 0,0 0 0,-1-1 519,-1 0 0,0 1 1,-2-3-1,-2-5-1,-2-7 0,-3-5 0,-1 0-19,0 4 1,-1-1 0,-2-1 18,-7 8 0,-3-2 47,-6 3 1,-5-8-48,-24 1 50,-11-31-50,5-53-373,23 2 0,2-6 373,6 1 0,1-5 0,2-7-1,4 3 0,1-7 0,1-4 1,3-1-1,1 1-40,3-3 1,3-2 0,2 0 0,1-1-1,1 1-114,-1-2 1,0-1 0,2 1 0,2 0-1,3 3 98,2 5 0,2 0 0,3 2 0,1 2 0,1 5-59,7-8 0,3 5 1,0 2-268,-2 3 0,0 2 1,0 1 189,-2 5 1,0 2 0,-2-1 28,10-18 1,-3 2 163,-10 16 0,-3 2 342,0-4 1,-3 2-135,-7-13 2479,-3 10-2418,-12 8 1291,-4 17-1408,-10 9 167,-11 53-70,19 7 0,6 14-305,4-15 1,2 6-1,1 4 1,3 0 95,2-4 0,2 2 1,2 1-1,1-1 0,-1-1-414,1 8 1,1-1 0,0-1-1,2-2 375,1-6 1,2 0-1,0-3 1,-2-5 12,3 11 0,-1-6-204,-2-7 1,0-2 211,-4-8 1,0-1-54,0 9 0,-1-2-277,1 18 33,-4-24 1,-1-3-616,-2-1-4588,-11-34 5800,-7-51 1,3 22 0,-1-25 0</inkml:trace>
  <inkml:trace contextRef="#ctx0" brushRef="#br0" timeOffset="2896">19340 1640 25909,'11'-45'136,"0"0"0,3 4 1,5 8-137,33 14-84,8 9-578,4 13 315,-4 16 123,-8 17 27,-12 16 146,-27-21 1,-3 1 124,-2 1 1,-4 1-69,-12 12 0,-5 0 190,3-14 0,-2 0-20,-8 6 1,-1-3 170,-9-3 334,8-12-525,17-27-156,34-41-56,-11 21 0,2-3-338,12-12 0,1-1 338,-4 9 0,-1 2 0,0-2 0,0 1 53,-1 3 1,-1 1 216,18-20-219,-12 15-85,-10 13 90,-12 31 34,-5 9-68,-5 24 720,0 0-1644,9 15-487,6-13 784,11-7 515,-5-27 46,-3-25 100,-11-11 0,-4-11 44,-2-3 248,-1-1 88,-3-1 337,-1-15-532,0-7-174,11 0-277,10 1 266,16 15 17,5-2 16,1-1-16,-14 12 0,-1 0-17,6-19 162,-13 20 1,-2-1 190,-7-9 196,-3 4-39,-4 4-62,-1 9 89,0 6-346,-3 12-119,-3 46-66,2 22 0,1 13-1,0-8 1,2 3-1,-1 1-403,1-3 1,1-1-1,0-1 396,1-5 0,2-1 1,1-8-2,1-10 0,3-3-395,7 7 1,4-4 27,20 10 359,1-2 11,-8-55 0,-17-26 0,-7 3 0,-3-5-204,0-8 0,-1-8 222,-1 8 0,1-7 1,-2-1-1,1 1 75,0-10 1,-1 0 0,0 1 6,1 0 1,-1-1 0,0 6 16,0-1 1,-1 15-34,0 27-44,1 8-40,5 31 11,3 30 17,-2-6 0,1 8-39,-1 0 0,1 6 1,1-1 8,-2-9 0,1-2 0,0 1 141,0 2 1,-1-1 0,1-4-275,0-3 1,0-7-12,1 5 130,0-14 16,-2-11 0,4-41 44,-2-8-10,5-31 55,-5 24 1,1 2-51,4-13 479,7-2-518,-7 40 811,2 17-817,3 15-22,17 35 45,-15-24 0,4 0-3,5 1 0,2-2-14,18 7 56,-6-31-22,-23-22-18,-3-13 29,-5-16-3,-9 3 0,-2-3-42,-1 11 0,0-1 3,-1-12 0,-3 1 126,-12-15-163,2 30 23,-10 22-6,6 41-8,5 12 0,3 7-62,2 3 0,3 1-78,8 7 0,4-3 162,-1-18 0,5-7 3,31 1 34,-7-44-34,4-15 112,-1-21 50,-10 1 0,-1-4-78,-7 10 0,0-1 0,5-12 0,2-1 34,-4 8 0,0 4-118,12-11 0,-14 25 0,1 6 0,7 11-73,11 45-331,-21-4 1,-3 7-126,2 18 0,-4 5 43,-3-8 1,-5-1 457,-8-1 0,-5-3-22,-11 9 50,-14-13 86,-3-12 149,-1-15 202,7-9-230,9-9-140,9-13 11,30-30-78,10-3-32,-3 11 0,4 0 34,-2 5 1,3 0 12,-3 0 0,3-4 0,-1 0 29,-2 1 1,-1-1 0,0-2 171,1-4 1,0-1 0,-3 2-32,1-3 0,-7 3-34,-2-12-24,-16 39-127,-5 13 0,-7 20-12,-3 17-21,-6 20 33,10-10 0,1 4-76,2-3 1,3 0-287,2-2 0,4-3 312,11 15 709,11-42-676,19-26 20,-20-9 0,1-8 27,7-11 1,-1-4 42,-7 1 0,-2-1-133,-1-2 0,-2 2 60,3-11 146,-1 10 469,-3 15-615,11 15 0,6 45 0,1 6-82,-17-2 1,-3 3-410,-5-5 0,-3 0 306,-1-1 0,-1 0-285,0 30 473,-4-10-490,-10-11-1749,-23-12 2236,-7-40 0,-2-6 0,-5 13 0,14-18 0,-1 0 0</inkml:trace>
  <inkml:trace contextRef="#ctx0" brushRef="#br0" timeOffset="3032">22339 540 19199,'-26'9'0,"5"-1"0</inkml:trace>
  <inkml:trace contextRef="#ctx0" brushRef="#br0" timeOffset="3228">20298 1128 26368,'44'-25'-1639,"1"1"1,-1-1-1,0 0 1,12-5 0,-2 1-1,-3 1 932,10-5 1,-8 5 0,-19 11-1,-5 2 1,10-7 0</inkml:trace>
  <inkml:trace contextRef="#ctx0" brushRef="#br0" timeOffset="4395">23085 1039 27135,'38'-15'356,"0"1"1,9-4 0,4-1-344,-8 3 0,2-1 0,1-1-1056,3-1 0,2 0 0,-1-1 1043,2-1 0,-1 0 0,-2 1-2,-6 2 0,-1 0 0,-3 1-40,8-5 0,-4 1-84,-8 3 0,-3 0 598,16-15-875,-2 0-219,-13 3 435,-12 7-681,-12 8 50,-18 7 387,-9 5 1934,-16 2-1570,-25 3 190,14 1 264,-11 1 371,29 0 704,6-3-526,10 1-259,6-2-380,14 0-90,10 0-128,14-2 61,30 1-140,-12 0 25,-18 0 0,1 1-19,17 12 50,-16 12-6,-6 8-39,-19 9-11,-18-2-241,-12 6-1321,-18 9-1715,3-18 0,-8 4 0,1-2 1872,-4 5 1,0-2 0,10-9-1,-1 0 1,5-4 0,-11 8-1</inkml:trace>
  <inkml:trace contextRef="#ctx0" brushRef="#br0" timeOffset="4993">23052 1887 27964,'44'11'74,"1"0"0,-1 0 0,8 1 0,1 0 0,2-1-74,3 0 0,1-1 0,2-1-1365,-12 0 0,2-1 0,0-1 0,0 1 1254,-1-1 0,-1 0 1,1 0-1,-1-1-435,2 0 0,1 0 0,-2 0 0,-4-1 58,18 1 0,-6-1-126,-2 0 1,-10-2 967,-17-3-438,-18 0 84,-10-7 1047,-45-12-246,13 4 0,-3-1-389,-3 1 0,0 0-60,0 0 1,5 1 2999,3-1-3106,14 5 990,24 7-1242,18 13 6,7 9 0,2 7 22,-3 13 1,-3 6 1,-8-5 0,-2 3 1,-6-1-420,-4 14 1,-11-1 133,-12 2 1,-10-6-620,-5-16 1,-8-4-2398,-4-4 0,-6-2 0,3-1 3116,-3-2 1,1-1 0,-7 2 0,5-6-1,15-9 1</inkml:trace>
  <inkml:trace contextRef="#ctx0" brushRef="#br0" timeOffset="5834">24774 453 26508,'-2'66'302,"1"-32"1,0 2-337,0 16 1,1 1-1133,4-6 1,0-1-300,-1-1 1,0-5-1824,7 5-1747,-6-50 5035,-3-17 0,-1 3 0,0 2 0</inkml:trace>
  <inkml:trace contextRef="#ctx0" brushRef="#br0" timeOffset="6000">24778 426 27774,'47'40'-84,"0"-1"0,-2-1 0,-1-5-504,-13-12 0,-1-4-1049,1 1 0,0-1-2681,30 9 4318,2-7 0,-30-10 0,-3-5 0</inkml:trace>
  <inkml:trace contextRef="#ctx0" brushRef="#br0" timeOffset="6185">25177 265 27096,'-1'46'-96,"-1"-1"1,2-2 0,2 0-2042,5 6 1,2-1-2780,-2-13 1,1 0 4819,3 11 0,1-5 1,-3-10-1,-2-11 0</inkml:trace>
  <inkml:trace contextRef="#ctx0" brushRef="#br0" timeOffset="6499">25489 386 25942,'6'46'38,"-1"0"0,0 0 0,1 8 0,2-4-38,3-8 0,5-5 84,16 8 5,5-26-89,-1-18 151,-7-28-11,-15-18-128,-5-7 88,-3-6-100,-5 16 0,0 0-143,-1 5 1,0 1-889,-2-28-2296,0 31-1440,0 28 4767,2 13 0,0-5 0,0 5 0</inkml:trace>
  <inkml:trace contextRef="#ctx0" brushRef="#br0" timeOffset="6785">25966 306 27152,'2'50'41,"0"1"0,-1-2 0,1-5-41,2 10 0,-3-19 0,-1-2 0,1 10 0,0 4 0,2-32 6,4-7 39,6-5-297,23-15-1737,23-11 317,-24 8 0,2-2 1596,13-7 0,-2 1 1,-3 2-1,2-2 0</inkml:trace>
  <inkml:trace contextRef="#ctx0" brushRef="#br0" timeOffset="7072">26407 265 27062,'-4'56'33,"1"-1"1,0-3 0,0-3-28,-2 12-6,-1-3 73,-6-8-73,3-10 0,4-13 89,2-11-5,7-9 84,11-6-78,15-11-88,7-3 1,6-3-588,7-3 0,6 0 457,-2 6 1,5 2 0,-6 0 0,-5-2-1,-4 2 1,0 9 0,0 0 0</inkml:trace>
  <inkml:trace contextRef="#ctx0" brushRef="#br0" timeOffset="8398">24928 1983 28339,'-1'59'78,"1"1"1,-1-1-1,-1 1-30,-2 0 1,-1-1-863,1-3 1,-1-2 813,2-9 0,1-1-57,-1-6 1,1-1-280,0 23 427,1-11-141,4-44 50,5-31 0,2-19-3,-1-5 0,0-6-445,1 2 1,1-4 0,-1 0 447,-2 9 0,-1 2 0,1-3 106,1-8 1,0-2 0,-1 3 156,1-3 0,-1 4-215,0 1 0,1 10-48,-2 17 705,0 44-705,1 32 0,-3-6 0,1 4-390,1 6 1,0 3 389,2 4 0,-1 0-216,1-5 0,-1 1-1109,2 6 1,0 0-1217,-4-7 1,0-3 2540,-1-8 0,-1-3 0,-2 9 0,-4-40 0</inkml:trace>
  <inkml:trace contextRef="#ctx0" brushRef="#br0" timeOffset="10434">24986 2445 26329,'46'-9'-193,"0"0"1,14-8 0,0-4-217,-12-5 0,-1-3-364,-1-2 1,-3-2 730,-8-3 0,-8-2 14,-6-22 307,-13 22 1,-5 0 398,-12-20-347,-5 10 200,-12 30-83,2 36 22,2 13 73,4 25-630,11-20 0,1 1 171,2 3 0,2 3-12,7 19 1,7 3-51,8-4 1,9-2-33,-3-18 1,4 0 0,2-5-67,10 2 1,3-10 52,2-10 1,-3-12 16,14-24 193,-25-9 0,-3-10-185,-12-4 0,-4-8 0,-2-3 9,-1-2 0,-1-4 0,-1-2 0,-2 2-527,0-9 0,-2 1 0,-1 1 592,-2-2 1,-1 1 0,-1 10 68,0 17 1,-2 5-5,-6-14-141,1 32 401,-5 14-401,5 36 0,5 20 0,-1 10 0,1 4-290,2-18 1,0 1 0,1 0 289,1-2 0,0-1 0,2-4 0,3-1 0,2-4 630,-1-3 1,2-1-631,9 28 0,1-9 0,-8-32 0,-3-22 0,-7-32 0,-2-17 0,0-9 0,0-6 0,0 22 0,0-2 0,1 6 0,0 1 631,2 2 0,3 2-631,8-10 286,12 27-286,6 7 0,8 5 0,-5 3 0,0 1-175,20 3 57,-18-1 1,0 0-90,22 3 207,-20-2-34,-2-2 68,-26-3-34,-6-5 0,-9-2 5,-8-3 34,-10 1-33,-28 6 72,-9 27-72,0 6-125,33-3 1,6 5 130,4 24 13,16-14 0,9 0-118,15-3 1,10-4-269,11 1 0,5-6-17,1-9 1,0-8 377,0-11 0,-3-8 11,10-18-301,-17-15 530,-12-12 12,-15-5 9,-7-5-113,-11 20 0,-2 0-114,-8-16 44,4 25 1,-2 4-74,-9 5-5,4 13 656,5 7-684,6 13 475,4 9-447,9 11-25,6 12-126,6-8 0,2 2-62,11 19 27,-10-17 0,-1-1 63,0 12 123,-6-3 0,-8-5 6,-3-9-23,-3-8-112,7-10-1164,19-19-142,24-29 1130,-24 14 0,0-2 233,3-7 1,-3-3 71,9-20 504,-19 18-1,-2-1 1469,3-21-1249,-5 6-510,-11 28-73,-2 22-129,0 16-6,-3 9 354,1 19-326,-4 5-30,4-12 0,2 1-3,-2 27 0,6-5 0,0-25-45,5-25 62,8-18-12,9-23 29,14-17-34,-4 1-6,1 7-16,-9 24 22,2 8 0,3 6-22,6 4 16,5 6-400,-7 0 0,4 0-151,4 0 0,2 0 139,-1 0 0,1-1 362,-2-2 0,-4-4 56,9-9 0,-2-19 151,-21-19 325,-4-15 112,-35 9-336,-5 20-168,-18 18 477,1 23-443,-2 12-112,0 14 8,15-2 0,1 3-3,-4 17 25,11-19 1,4-1-26,13 9 95,12-18-106,11-4 51,8-17 268,19-19 17,-2-4-280,7-6-45,-20 10-11,-9 11 0,-11 7-34,16 4-402,7-1 217,4 2-167,-1-6 117,-15-11-11,5-26 241,-12-4-1,-8 11 1,-2-4-299,0-24 0,-2-8 354,-3 8 1,-2-4 0,1-1-169,-2 12 0,0-1 0,-1 1 0,1 2 337,-1-8 0,0 2 0,-1 6 6,-2 0 0,0 14-191,-1 24 0,0 5 0,-5 32 0,-2 26 0,1 14 0,2-13 0,1 4 0,-1-1-174,-1 3 0,1-1 0,0-1 174,3-5 0,1-2 0,2-6 0,9 19 364,5-24 1,4-3-489,18 12 68,-13-18 0,5-5 39,3-13 1,3-8 13,-2-12 0,1-5 14,-1 2 1,-1-5-113,-4-10 1,-5-5 105,1-24 639,-13 12 1,-3-1-567,-2 7 0,-3 2 458,-7-31-542,-13 74-22,-1 26-168,11 13 0,6 4-660,17 7 228,-4-20 1,8-5-1786,11-11 0,6-12 2413,-2-19 0,0-4 0,20 12 0,-18-37 0</inkml:trace>
  <inkml:trace contextRef="#ctx0" brushRef="#br0" timeOffset="10584">28165 1433 22677,'61'-3'-85,"-1"1"1,1 0 0,-7-2 0,2 1 0,-2-1 0,-7 0 0,-1 1 0,-4-1 0,9-2 0,-1 1 0</inkml:trace>
  <inkml:trace contextRef="#ctx0" brushRef="#br0" timeOffset="10730">29395 1533 18677,'0'0'0</inkml:trace>
  <inkml:trace contextRef="#ctx0" brushRef="#br0" timeOffset="10965">27746 2754 27785,'59'-23'-195,"0"0"0,0 0 0,-1 2 0,-1 0 0,2 1-1600,-9 7 0,2 1 0,-1 1 0,-3 0 1492,0 1 1,-3 0-1,0 1 1,18-3-1,-9 2 1,-16 5-1</inkml:trace>
  <inkml:trace contextRef="#ctx0" brushRef="#br0" timeOffset="11131">27621 2957 27275,'62'-15'62,"1"-1"1,-1 1-1,-13 2 1,0 0 0,0 0-1,-1-1-1453,12-3 0,-2-2 1,0 0 1072,-2 0 0,0 0 1,-6 1-1,-5 3 0,-5 2 1,13-8-1</inkml:trace>
  <inkml:trace contextRef="#ctx0" brushRef="#br0" timeOffset="11283">28796 2745 15473,'0'0'0</inkml:trace>
  <inkml:trace contextRef="#ctx0" brushRef="#br0" timeOffset="27419">12789 4173 17602,'-28'0'2566,"4"1"-1799,17 1-107,-1 0-26,4 0-29,-1-1-213,4 1 3388,0-1-3544,7 0-152,6-1-84,14 0 28,13-1-23,13-3-5,13 0 0,-28 0 0,0 0-139,2 0 1,0 0 132,0 0 1,0 0 5,-1 0 0,-2-1 0,29-1-6,-12-2-38,-11 2 44,-14 2 0,-10 1-403,-10 1-2443,-4 1 2846,-43 13 0,30-9 0,-30 9 0</inkml:trace>
  <inkml:trace contextRef="#ctx0" brushRef="#br0" timeOffset="27718">12860 4347 22464,'38'0'2134,"5"0"-2089,4-5 39,9-1-84,3-5 42,-19 3 0,1 0 11,-6 1 0,-1 1 367,26-8-83,-26 7-46,-25 4-123,-5 3-168,-2 0-254,-2 0 0,0 0 0</inkml:trace>
  <inkml:trace contextRef="#ctx0" brushRef="#br0" timeOffset="32591">12651 3409 27118,'43'-14'560,"-5"-6"0,3-7-518,8-9 0,2-5-1363,-7 8 0,2-3 0,-1 2 1321,-7 5 0,0 1 0,-3 2 0,12-9 0,-5 5 1170,-2-1-1165,-11 7-154,-16 11-5475,-7 14 5624,-19 27 0,7-11 0,-7 9 0</inkml:trace>
  <inkml:trace contextRef="#ctx0" brushRef="#br0" timeOffset="33476">3756 5230 24407,'37'-21'129,"3"1"-129,6 6-896,3 1-2381,-12 6 1,0 1 3276,19-1 0,-6 2 0,-29 4 0</inkml:trace>
  <inkml:trace contextRef="#ctx0" brushRef="#br0" timeOffset="33627">3781 5426 21147,'53'-15'-312,"0"1"0,0 0 0,0 0 1,-6 1-1,-4 2 0,-4 0 1,-2 1-1,-1 0 0</inkml:trace>
  <inkml:trace contextRef="#ctx0" brushRef="#br0" timeOffset="35142">6361 5314 20028,'-1'-27'1870,"0"5"-1388,0 22-297,11 31-174,8-12 28,20 26-39,11-22-455,13-7 452,-27-10 0,3-3 3,20-1 0,4-6 5,-18-3 1,2-3 0,-2-1-317,1 2 1,-1 0 0,-1-2 349,17-13 1,-6-2 147,-20 7 1,-4-1 406,20-22-74,-12 6 18,-7 1-538,-6 17 45,12 22-40,-1 14-5,14 19 0,0-5 3,-6-14 0,5-2-3,4-5 0,5-5-260,-9-3 1,2-2 0,-1-3 259,11-5 0,-3-4 0,-2-4 0,-6-4 99,-15 2 0,-4-2-96,-2 0 0,-1 0-3,19-16 89,0-1-139,-10 16 16,8 18 12,-11 17 22,7 18 0,-2 0-28,8-1 1165,6-5-1285,-11-14 0,4-4 128,2-2 0,2-6 37,11-7 0,0-3-14,-14 0 0,-3-4 117,4-11 0,-6-3-52,2-5 16,8-7 761,-11 17-845,3 11-6,-1 4 6,2 12 0,-8 3-5,7 4-6,7 1 11,-10-8 0,5-2 16,6-3 1,2-1-452,1-2 1,0-2 434,0-3 0,-2-1-3,-15-1 1,-2 0-276,-1-1 0,0-1 278,-3 2 0,-1 0 6,24-8-1,-11 4 130,-10 5-96,-8 2 785,-5 4-740,-1 2 511,3 0-545,2 1 12,6 0-29,18-1-369,6-5 336,0-9 0,-20 6 0,-20-3 0</inkml:trace>
  <inkml:trace contextRef="#ctx0" brushRef="#br0" timeOffset="49449">553 4107 21237,'35'20'1941,"0"0"0,20 10-1213,-3-38-325,-7-20-2173,-15 1 1,2-6 1769,10-10 0,3-5-114,-9 10 0,1-2 0,0-8-33,-10 5 0,2-6 1,0-5-1,-1 1 1,-1 3-1,-3 7 1,6-2-1,-3 7 1,0-5-1,-3-12 1,1 1-1,-1 0 1,0 0-1</inkml:trace>
  <inkml:trace contextRef="#ctx0" brushRef="#br0" timeOffset="54226">10213 8168 22733,'-31'-12'2044,"7"2"-1304,21 10-432,1 0 22,0 0 1658,1 0-1887,15-2-6,19-2 0,2-1 1,6-1-1010,17-2 0,6-1 929,-12 2 0,3 0 0,1-1-15,8 1 0,1-1 0,0 0 32,1 0 0,-1 1 0,0 1-587,-7 0 0,-1 1 0,-1 0 555,-7 1 0,-2 0 0,-2 0 0,7 0 0,-5 0-75,-9 2 0,-4 0 75,19-4 0,-15 3 0,-6-1 0,-11 1 0,-9 2 1433,-7 0-1433,-4 1-411,0 0 411,-5 0 0,4 0 0,-4 0 0</inkml:trace>
  <inkml:trace contextRef="#ctx0" brushRef="#br0" timeOffset="55577">2063 9109 18352,'-33'-12'3630,"5"-1"-1933,24 6-1019,0 2-241,0 2-336,1 3-51,2 0-22,7 11 6,7 1-23,11 10 45,33-3 28,-4-9-304,-14-5 0,1-4 223,-8-5 0,1-3-68,16-9 1,1-5 114,0-4 1,-1-2 16,-1-1 1,-2 1-209,-6 1 1,-5 2 257,2-2-78,-10 8-39,-7 8 423,-6 6-423,0 8 215,0 9-209,4 7 558,18 24-592,-3-13 23,19 8-124,-5-23 90,4-7 33,5-5-16,0-8 16,1-7 6,-21-3 0,-1-3-5,16-12-7,-21 9 1,-3 0 11,2-4 0,-7 4-50,-7 6 50,-5 8-84,-3 3 84,0 3-34,2 7 1,14 10-298,14 8 0,24-3 236,-4-7 89,7-13-16,-17-10 39,-15-3 0,0-3 285,23-17-156,-3-1-146,-20 11 0,-18 16-258,5 3-1019,8 9 1277,26 8 0,-25-5 0,8 3 0</inkml:trace>
  <inkml:trace contextRef="#ctx0" brushRef="#br0" timeOffset="56662">8451 8841 24144,'-21'-15'1334,"4"4"-864,19 11 252,10 0-285,14 0-235,28 0-581,-15-1 1,7 1 380,14-3 0,9-1 0,-1 0 20,-2 1 0,0-1 1,0 0-18,-11 0 1,1-1 0,-1 1-1,-4-1 63,-2 1 1,-5 0 0,-3-1-63,-1-2 0,-8 0-40,-5-3-252,-1-1-1747,-33 1-4677,-40 5 6710,10 3 0,-1 0 0,-19 3 0,4 1 0</inkml:trace>
  <inkml:trace contextRef="#ctx0" brushRef="#br0" timeOffset="57012">8402 8846 24318,'-40'0'2173,"9"0"-1450,64-4-567,16-1 1,10-1-107,-15 2 1,3 0-1,2-1-749,1 1 1,2-1-1,2 0 1,-2 1 698,11 0 0,-1 0 0,1 0 8,-10-1 0,1 1 1,0-1-1,-5 1-5,-1 1 0,-4 0 0,-1-1-3,23-2 0,-6 0 190,-3-4 578,-22 3-768,-5 0 0,-19 4 2013,-11 3-3427,0 0 0,0 0 1</inkml:trace>
  <inkml:trace contextRef="#ctx0" brushRef="#br0" timeOffset="64389">11216 16005 23758,'-39'-24'2610,"7"5"-1955,31 18 993,0 1-1648,21-2 0,19 0 0,1 0 0,6-1-672,16 0 1,6 0 671,-13 0 0,2 0 0,2 0-961,6 0 1,2 0 0,1 0 960,-18 0 0,2 0 0,-2 1 0,0 0 0,13-1 0,-1 0 0,-2 1-254,-6-1 1,-1 1 0,-3 0 253,13-1 0,-3 1 0,-13 0 0,-3 0-37,19-1 37,-16 1 788,-15-1-788,-4 2 2876,-10-1-2876,-5 2 1286,1-2-1286,33-3 0,-27 3 0,23-3 0</inkml:trace>
  <inkml:trace contextRef="#ctx0" brushRef="#br0" timeOffset="65422">18502 16005 25107,'-26'-16'1860,"19"1"-1434,60 8-233,-12 2 0,5 0-2017,15-1 0,6 1 1865,-16 1 0,3 0 0,1 0 15,5 0 0,1 1 0,0-1-36,0 1 1,-1 1 0,-1-1-180,-5 1 1,-3 0 0,0 0 217,15 0 0,-4 0 313,-15 1 0,-3-1-322,-9 1 1,-1 0-51,1-1 0,-2 1 0,10-2 1747,1 0-1747,-29 2 1683,-9-1-2109,-12 1-454,-9 0-1702,-11 1 2582,-27 2 0,-4 0 0,17-1 0,-6 1 0,-1 0 0</inkml:trace>
  <inkml:trace contextRef="#ctx0" brushRef="#br0" timeOffset="65825">18754 15991 26004,'49'-12'907,"-16"5"0,3 2-845,15 2 0,5 2-1072,-11-1 1,1 0 0,3 0 1038,3 0 1,2-1 0,2 1 2,-5 0 0,1-1 1,1 1-1,-4-1-163,4 0 0,-2 0 0,-2 0 195,0 0 0,-2 0 0,-4 0 327,-6-1 0,-5 0-391,6 0 0,-10-2 0,-7 3 1474,-13 1-1474,-4 1 480,-4 1-2473,-6 3-2685,-4-2 4678,-10 3 0,10-2 0,-2-1 0</inkml:trace>
  <inkml:trace contextRef="#ctx0" brushRef="#br0" timeOffset="67057">22140 15989 25562,'10'31'929,"7"-4"-811,17-16-113,9-3 107,8-4-487,6-3 381,4-4 84,3-6 41,-19-3 1,1-2 8,-1-4 0,-1-2-40,0 1 1,-3 0-25,-6 1 0,-4 1 64,1-2 11,-6 4-151,-8 9 382,-2 6-321,-2 29-117,14 15-22,0 6-146,13-5 140,0-23 33,7-11 56,5-5 6,-15-12 0,2-6 101,0-5 0,1-5 47,8-6 1,-1-4-243,-13 3 0,-2 1 125,-5 4 0,-3 2 115,1 2-157,-2 10 22,-8 9-16,2 11-6,-4 5 0,4 6 295,5 1-301,5-3-44,7-4 22,3-4-11,5-5-17,23-3 58,-29-7 1,2-2-9,9-1 1,1-1-179,-9-1 0,-2 0 181,-1 0 1,-2 1 2,16-1 0,-18 5 0,2 1-6,2 1 0,1 0-19,11-2 0,1 0-157,-11 2 0,-2-2-241,1 1 0,-4-3-1610,1-6 2033,-9-10 0,-16 10 0,-6-4 0</inkml:trace>
  <inkml:trace contextRef="#ctx0" brushRef="#br0" timeOffset="68290">4088 16969 23825,'-40'0'1966,"11"0"-1361,41 0-11,12 2-124,18-1-322,-11 0 1,5 0-590,18-3 1,9-2 0,2-1 456,-9 0 1,1 0 0,1-1 0,1 0-38,3 0 0,3 1 0,-2-1 0,-2 0-419,9-2 0,-2 0 0,-10 2 126,-11 1 1,-10 2-521,-5 2-125,-25 1-2533,-31 5 0,-19 3 3492,-11 2 0,-2 2 0,10-3 0,1-1 0,-1 2 0,0-1 0</inkml:trace>
  <inkml:trace contextRef="#ctx0" brushRef="#br0" timeOffset="68523">4071 17194 22951,'53'5'608,"0"-1"1,5-4 0,7-5-451,-15-1 0,6-2 1,1-2-1,-1 0-648,-1 1 0,0-2 0,0 0 0,1 1 405,4-1 1,1 0 0,-2 1 0,-4 0 33,-3 0 1,-3 2 0,-8 1-17,13-1 689,-35 6-561,-10 1 268,-9 1-643,-10 0-1567,-6 7 1881,-7 6 0,11-4 0,1 2 0</inkml:trace>
  <inkml:trace contextRef="#ctx0" brushRef="#br0" timeOffset="76148">8516 16909 23679,'22'50'521,"0"-2"-420,-3-10 11,22 4-78,-2-19 33,21-3 101,-6-26-34,5-14-28,-28 5 1,1-4 69,13-16 1,-1-3-791,-12 10 0,-1-1 759,7-9 1,-3 1 90,0-5 358,-9 9-493,-9 12-39,-5 11 50,-5 8-107,1 15 1,3 7-6,15 27 62,0-12-62,14 9 5,-3-23 1211,5-9-1177,4-6-5,5-7-23,3-9-239,1-8 323,1-9-95,-7-2 90,6-9 55,-21 13-105,-4 3 10,-19 15 79,-6 13-129,2 3 301,3 8-290,14 6 106,15-7-122,22-2-74,-5-16-341,1-8-924,-19-6-2420,-8-5 3764,-6-7 0,-12 13 0,-5-1 0</inkml:trace>
  <inkml:trace contextRef="#ctx0" brushRef="#br0" timeOffset="79408">13776 16869 26166,'15'36'349,"1"1"0,10-3 1,5-3-258,2-8 0,5-4-941,11-4 1,3-5 865,0-7 0,2-5-286,-10-2 1,1-3 0,1-1 283,4-1 0,1-1 0,3-3 87,0-2 0,4-4 0,0-1 1,0 1 2,-3 1 0,0 0 0,-1 0 0,1 1-86,0-1 1,0 0 0,-1 1-1,-2 1-386,10-1 1,-3 0 0,-3 4 366,7 3 0,-3 3 0,2 0 0,1 2-252,1 2 0,3 1 252,-6 0 0,4 2 0,1-1 0,-15 1 0,-1 0 0,2 0 0,1-1-191,9 1 1,3 1 0,-1-1 0,-4-1 190,3 1 0,-4-1 0,-2-1 0,-7 2 0,-3-2 0,-4 1 175,-5-2 0,-3-1-175,30-5 748,-32 4 0,2-1-748,17-4 0,2-2 0,-1-1 0,-1-1 27,2 0 0,-2 0-27,-8 2 0,-5 0 0,8-3 1810,-5 3-1810,-10 2 666,-5 1-3870,-28 5 3213,-39 5 0,13 0 1,-19 3-1</inkml:trace>
  <inkml:trace contextRef="#ctx0" brushRef="#br0" timeOffset="79995">14117 17410 15838,'-42'6'1579,"0"0"1,-21 3-611,43-3 56,13-2-107,3-2 740,2 0-213,13-1-638,36 0-639,-15 0 0,3-1-863,23-3 0,6-2 792,-13 1 0,2-2 0,2 0-603,-6-1 0,3 0 0,0 0 0,2-1 573,6-1 0,1 0 0,3-1 0,4-1 31,-15 3 1,3 0-1,1-1 1,3 1-1,0-1 1,1 0-1,-1 0-60,4-1 0,2 1 1,0-1-1,0 0 1,0 1-1,1-1 1,-1 1-337,0 0 1,0-1-1,0 1 1,0 1-1,-1-1 1,1 0 0,-2 1 303,-1 0 0,1 0 1,-1-1-1,-1 2 1,-1-1-1,-2 1 0,-2 1-154,2 0 0,-4 0 0,-1 2 0,0-1 1,3 0 141,-2 0 0,1 0 1,2 0-1,-1 0 1,0 1-1,-4-1 11,15 0 1,-4-1 0,-1 1-1,0 0-5,-3-1 0,-1 1 0,-2 0 0,-6 1 345,12-2 1,-14 0-234,-20-1 1404,-18 2-1516,-6-2 2579,-10 1-3772,-8 1 387,-9 2-3221,-13 2 4027,-14 1 0,22 0 0,-3 0 0</inkml:trace>
  <inkml:trace contextRef="#ctx0" brushRef="#br0" timeOffset="80508">14331 17299 24990,'50'-8'305,"1"0"0,-1 0 1,0-1-1,14 0 0,-1-1 1,6 1-1156,-11 2 0,3 1 0,3 0 0,3 0 0,1-1 942,-9 2 1,1 0 0,3 1 0,0-1 0,1 0 0,1 0-1,-1 1-231,-4 0 1,-1 0 0,1 1 0,0 0 0,1-1-1,1 1 1,0-1 0,2 1 162,0-1 0,1 0 0,2 0 1,1 0-1,0 0 0,0 0 1,-2 0-1,-2 0 0,-2 1-100,4-1 1,-2 0 0,-2 1 0,-1 0 0,-1-1 0,-1 1 0,-1 0 75,11-2 0,1 1 0,-4-1 0,-3 0 0,-7 1-104,-1-1 1,-7-1 0,-2 1 103,5-2 0,-6 1 1093,10-5-1093,-24-3 2061,-21-2-2061,-11-1 3081,-3 6-4102,-4 6-4011,7 5 5032,6 0 0,-3 0 0,3 0 0</inkml:trace>
  <inkml:trace contextRef="#ctx0" brushRef="#br0" timeOffset="84800">1161 6974 24144,'-35'-9'426,"-3"3"-426,2 11 134,-24 11-134,15 1 95,-10 5-95,27-8 6,8-2 39,8 0-45,6 0 67,4 12 56,2-1 112,0 13 164,7 20-159,-2-8-167,1-13 0,0 1 67,3 21-649,0 5 551,-4-29 0,1 0 5,-1 2 1,0 0-169,1 1 0,0 1 124,0 0 0,-1 0 33,1 2 1,0-1-37,0 0 0,0 1 50,1 17 0,0 1-33,-3-14 0,1-1-244,0 15 1,0-2 229,-3-18 0,0 1 44,1 13 1,-1 0-46,0-14 1,-1 0-3,1 9 0,0-1 227,-2-7 1,1-3-177,0 13 192,-1 8-237,0-29-1,0-4 29,0-6 586,0-3-620,0-2 177,1 0-127,4-3 40,3-2-85,8-3 85,8-4-56,9-2-34,12-7-160,-6-2 0,3-2 51,3-4 0,1-1 75,5-3 1,-2 1 63,-14 5 1,-4 1 9,3-2 77,-28 12-184,-4 3-1832,-2 1 1899,-18 11 0,14-8 0,-14 8 0</inkml:trace>
  <inkml:trace contextRef="#ctx0" brushRef="#br0" timeOffset="98457">20832 14792 26407,'5'30'745,"-2"-2"-549,4 6-45,0-4 112,5-5 62,4-9-140,9-20 11,12-11-112,11-11-56,-1-6 0,2-5-636,-9 7 1,0-1 607,-3 3 0,2-2 0,-2 2 8,4-4 0,-1 1 12,0 2 1,-1 1-21,-3 2 0,-2 1-143,-1 4 1,-2 0 142,20-12 0,1 2 0,-19 11-1620,-6 5 1620,-18 10 0,-8 4 0,-1 1 0</inkml:trace>
  <inkml:trace contextRef="#ctx0" brushRef="#br0" timeOffset="108879">12063 14576 27051,'21'-38'594,"-1"2"-443,-9 14-101,0-1-5,-3 0 73,-1 2 55,-4 1-111,-1 9-56,-1 1-6,-11 33 0,-7 20 7,2-5 0,-1 6 1,-1 2-488,1 0 1,-2 3 0,0 0-1,2 0 465,-4 8 0,0 0 0,2-2 15,4-6 0,0-1 0,3-6-32,1-3 1,2-5 26,-4 31-51,4-14 45,4-19 5,3-17-252,1-29 40,1-41 114,-2 11 1,-1-2 55,-2 1 1,0 1 47,-2 0 0,-2 3 0,-10-6 2020,-2 3-2025,6 20 15,3 5-43,7 21 33,4 12 33,0 11-33,0 12 151,0 8-151,0 4 14,0-16 0,0 1 26,4 24 60,1-5-38,4-23 112,2-22-6,2-5-56,6-11 11,20-21-90,-13 7 1,0-2-34,1 0 0,-1-1 36,2 0 1,-2 2-37,6-3 0,-3 4 0,-7 8 5,-6 4-5,-7 5-72,-4 3-735,-3 2-1741,2 0 2548,1 3 0,-2-2 0,1 2 0</inkml:trace>
  <inkml:trace contextRef="#ctx0" brushRef="#br0" timeOffset="109029">12457 15006 17899,'0'0'0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2:56:26.699"/>
    </inkml:context>
    <inkml:brush xml:id="br0">
      <inkml:brushProperty name="width" value="0.09071" units="cm"/>
      <inkml:brushProperty name="height" value="0.09071" units="cm"/>
      <inkml:brushProperty name="color" value="#FF0000"/>
    </inkml:brush>
  </inkml:definitions>
  <inkml:trace contextRef="#ctx0" brushRef="#br0">15534 633 20716,'0'-64'723,"0"13"-628,0 50 196,-1 7-5,-10 12 56,-11 26-261,3-5 0,-2 5-663,4-4 1,0 4 0,0 1 612,-2 9 1,0 3 0,2 1-858,1 5 1,1 2-1,2-1 837,2 0 0,3 0 1,1-1 3,3-8 0,1-1 0,3-2-276,5 17 0,4-5 261,0-14 0,2-4 31,4-6 0,2-2-28,1-3 0,1 0-189,3 1 0,1-1 189,3 4 0,1 1-3,2-1 0,0 0 0,-1-2 0,-1-1-68,-2-4 1,-1-2 983,12 16-921,-12-12 2469,-10-14-2777,-9-9-343,-3-6-2256,-2-4-4946,-7-6 7858,0-9 0,-2 7 0,3-5 0</inkml:trace>
  <inkml:trace contextRef="#ctx0" brushRef="#br0" timeOffset="1341">16109 1188 21534,'47'-4'63,"0"0"1,-4 4-1,-7 8 55,-8 50-505,-17-25 1,-2 0 428,-2 2 0,-2 0 2,-2 0 1,0-1 102,-1 27-30,-4-9 386,-3-13-228,0-11-12,0-14 535,2-6-428,2-16-236,10-15-56,7-20-75,-2 12 0,2-2-88,2-4 0,2-1 82,0-2 0,1 0-22,1 3 0,0 1-6,-2 6 0,1 3-154,16-7 101,-5 19 79,-5 33-29,-4 18-53,-12-6 0,-2 3-292,0 5 0,0 1 242,-1 1 0,1-1 53,-1 0 0,1-2-28,0-3 0,0-2 62,11 19 50,1-17 5,3-17 634,1-12-639,6-23 0,5-14 11,-16 6 1,-1-4-303,3-5 0,0-2 291,-1-3 0,-1-1 19,0 0 1,-1 1-20,-2 4 0,-1 3 0,9-19 422,-7 25-422,-5 19-45,-2 31 79,-1 16-34,3 24 0,-6-27 0,1 0-180,1 1 0,2 0 180,-1-3 0,2-2-40,16 25 24,0-17 16,2-13 643,-2-15-610,-2-12 68,-4-17 0,-5-16 39,-7-20-121,-6 21 1,-3-3-499,0-3 1,-3-2 478,-2-1 0,-2-1 0,-1 1 0,-3 2 53,-3 2 0,-2 4-120,-16-18-6,-1 23-55,4 15 38,3 23-61,10 10 100,6 14 861,11 3-810,16-2 72,15-9-66,18-12 123,14-7-332,-29-9 0,1-4 217,2-1 0,1-3 22,0-4 0,-2-2-2,0-3 0,-1 0 44,-4 0 0,-1 1 107,21-15-151,-16 11-29,-12 10 29,-13 10-28,-7 19 5,-4 12-11,-1 20 0,-1 6-34,-1 3 23,0-5-23,0-9-50,2-13 674,0-12-522,4-11-68,5-6 33,8-15-27,8-7 39,3-18-45,5-7 0,0-7-241,0 0 213,-3 5 28,-4 11 0,-6 17-34,-6 10 79,-4 27-28,-2 12-17,-2 26 0,-1 11-466,-2-31 0,1-1 398,0-1 1,0 0-717,9 26-1063,3-15-1111,8-20-4882,2-14 7840,2-26 0,-13 10 0,-5-9 0</inkml:trace>
  <inkml:trace contextRef="#ctx0" brushRef="#br0" timeOffset="1508">18598 1252 23500,'64'-15'-1518,"-1"-1"0,4 1 1,-4 2-1483,-18 5 1,-2 2 2783,1 0 1,-3 1 0,3-1 0,-17 3-1</inkml:trace>
  <inkml:trace contextRef="#ctx0" brushRef="#br0" timeOffset="2224">19435 644 21427,'1'66'202,"-1"-1"1,0 1 0,1-15 0,-1 1 0,1 0-1,0 0-1123,-1-1 0,1-1 0,0 1 1,0-1 957,0 17 0,0-1 1,1-1-22,-1-8 1,0-2 0,0-2-123,0 15 0,1-6 106,-1-14 0,0-5 104,1-8 0,1-2-513,0 22-675,2-9-344,-2-5 1817,-1-13-2132,-1-11-222,-2-38-3872,-5-16 5837,2 2 0,0-1 0,-4-3 0,2 3 0</inkml:trace>
  <inkml:trace contextRef="#ctx0" brushRef="#br0" timeOffset="2426">19529 1130 17798,'62'-25'388,"-1"-1"1,-4 4 0,-4 6-378,5 11-6,-7 17 35,-12 12-7,-17 20 34,-10 13-870,-23 8 803,1-32 0,-4-1-50,-5-1 0,-3-3-37,-3-1 0,-1-3-866,-25 14-410,2-18 1363,5-16 0,20-6 0,6-5 0</inkml:trace>
  <inkml:trace contextRef="#ctx0" brushRef="#br0" timeOffset="3065">20507 1141 20364,'-20'-45'576,"0"1"1,0 3 0,-2 9-572,-18 13 237,-9 9-164,-6 15-10,-3 16-1046,3 15 978,30-10 0,2 3-3,3 0 1,3 3-24,4 1 1,3 1-8,-2 28 27,14-5 203,16-13-197,14-15 135,16-15-124,7-14 73,2-17-50,-3-12 16,-8-14 178,-11-6 108,-10-2 73,-10 4 28,-8 9-437,-4 13-23,-3 12 468,0 19-451,0 17 6,0 16-179,0 14-62,6 3 45,8-3-11,11-11 292,10-13-169,4-14 22,0-14 57,1-19 10,-4-16 23,-3-18-240,-17 20 1,-2-2 214,-1-1 0,-2 0 125,0-2 1,-1 0 45,-3 2 0,-1 1 128,3-22-117,-4 16-185,-4 20-51,-1 14 46,0 26 5,0 12-6,0 22 6,0 8-137,0 0 137,0-4 0,2-12 5,-1-12 85,2-14 218,-1-11 101,2-7-309,2-19-49,5-12-23,6-20-28,5-12 305,-9 29 1,1-1-1157,7-7 0,2 3-2924,20-1 3775,-8 24 0,-1 8 0,-4 10 0,5 15 0</inkml:trace>
  <inkml:trace contextRef="#ctx0" brushRef="#br0" timeOffset="3908">21641 1070 19132,'-15'-40'867,"-1"0"1,2 4 0,-1 5-560,-9 6-217,-2 12-30,-6 15 57,-2 19-118,-6 14-972,2 17 947,19-24 0,2 1 30,-13 29 74,10-4-79,9-7 5,6-13 79,15-12 196,7-13-72,13-13 77,8-13-218,2-15 141,1-15-215,-3-7 24,-21 25 0,-1 0 246,12-26 73,-8 9-246,-7 14-90,-6 15-179,-5 11 173,-1 22 6,-1 11-34,0 19-33,0 8-185,3 0 185,5-5-17,5-10 168,5-13 804,4-13-860,2-9-22,4-17 156,2-10-55,5-18-57,1-8-245,-16 21 0,0 0 198,-1 1 0,1-1 159,16-23-72,-6 10-85,-8 16-10,-8 12 10,-5 15-5,-4 16 34,-1 13-34,-1 15 0,0 3-6,1 3-44,1-8 5,0-8 547,1-10-502,1-12-5,2-6 55,7-6-28,7-11-22,7-8 68,8-15-68,3-9 5,4-5-206,-3 0 246,-3 4-34,-8 10-22,-9 12-34,-8 10 45,-5 18-61,-5 13 5,-1 13-174,-3 10 6,2-1-28,0-2 481,2-11-229,1-11 95,3-10 68,4-9-113,7-14 68,6-11-1,8-17-111,4-5 100,1-2-67,-2 7-27,-6 10-24,-7 15-16,-6 9 28,-5 16 0,-3 10-16,-2 12-259,1 9-307,1 1-1441,3-3-1785,12-5-6023,3-7 9808,8-11 0,-15-6 0,-5-6 0</inkml:trace>
  <inkml:trace contextRef="#ctx0" brushRef="#br0" timeOffset="4414">23201 1099 23007,'50'-25'-226,"0"1"0,-4 0 1,-4 2 158,7-7 67,-11-1-51,-14 0-56,-11 1 23,-17 6 22,-16 7 62,-18 9 253,-15 13 44,-5 13-219,29-4 1,1 5-406,2 2 0,3 4 383,-13 30 39,17 3 82,12-3-59,26-4 28,17-11-146,-5-25 0,3-4-537,6-2 1,3-5 214,5-1 0,0-6-871,3-5 1,0-5 346,0-4 1,0-5-21,0-9 1,-1-7-238,-17 7 0,-1-2 0,-1-2 666,-1-1 0,-1-2 1,-2-1 333,-1-1 0,-1-2 1,-3 1-82,4-13 1,-4 1 676,-7 10 0,-5 2-65,-2 6 1,-6 2 1416,-11-17 3,-5 9 545,-8 9-1251,-1 13 1757,5 10-2160,5 6 524,4 16-838,1 13-5,1 23-266,3-13 0,1 2-798,0 4 1,0 1 693,1 8 1,1 0-51,0 1 0,0-1-415,0-2 1,1 0 176,0 0 0,0-1-269,0-7 0,0-1-345,0-2 1,0-2-2297,0 22-257,0-21-1496,-3-16 4901,-2-15 0,1-6 0,0-1 0</inkml:trace>
  <inkml:trace contextRef="#ctx0" brushRef="#br0" timeOffset="4550">23947 1047 22627,'38'-39'507,"-1"-1"1,0 4 0,-1 5-508,19 3-1614,8 11-3573,-4 5 5239,-2 9 1,-28 2 0,-10 1 0</inkml:trace>
  <inkml:trace contextRef="#ctx0" brushRef="#br0" timeOffset="6148">24932 793 22615,'-11'45'87,"0"-1"0,0 0 0,-5 21 0,5-3-62,7-16 0,2 0-448,0-1 0,1 0 445,1-3 1,0-1-12,0-6 1,0-2 32,2 20 280,0-17-22,3-17 566,-1-10-482,2-17-330,0-15 90,4-19-146,4-19-310,-6 25 0,1-2 338,1-1 0,1-1-25,0-1 0,1 0-165,1 3 0,1 2 162,0 3 0,1 2-78,16-21 78,2 12-6,3 11-44,0 9-219,1 7-61,-4 7-40,-2 2 847,-6 3-1811,-7 10-258,-6 5-1595,-6 20-4754,-4 2 7941,-7 8 0,3-21 0,-2-7 0</inkml:trace>
  <inkml:trace contextRef="#ctx0" brushRef="#br0" timeOffset="6480">25618 867 22548,'-22'54'20,"-1"0"1,3-3 0,5-4-223,7 10-392,11-5-2234,40-4-320,12-26 2921,1-25 1,1-7 0,-3-1-1,-24-4 1,1-1 0</inkml:trace>
  <inkml:trace contextRef="#ctx0" brushRef="#br0" timeOffset="6624">25600 486 12690,'32'16'0,"0"-1"0,18 10 0</inkml:trace>
  <inkml:trace contextRef="#ctx0" brushRef="#br0" timeOffset="6941">26336 680 20783,'-46'-4'752,"0"0"1,4 4 0,5 4-602,1 17-39,7 14-112,11 8 0,7 4 0,18 0-50,20-3-314,23-9-698,-15-21 0,4-4 29,9-1 0,1-5-961,1-5 0,-1-3 1994,1-3 0,-3-2 0,6-4 0,-20 0 0</inkml:trace>
  <inkml:trace contextRef="#ctx0" brushRef="#br0" timeOffset="7241">26804 250 23377,'41'21'194,"1"0"0,-3 2 0,-4 5-152,-12 6 0,-4 4-1240,1 10 0,-4 3 1198,-1 12 0,-5 4-621,-3-18 1,-2 1-1,-3 0 587,-3 1 1,-4-1-1,-1-1-18,0-3 0,-1-1 0,-3-3 49,-9 10 0,-3-5-288,0-7 0,-3-4-323,1-6 0,-2-1-831,-3 1 0,-2 0-980,0 0 0,1-1 2425,1-2 0,2-3 0,-5 5 0,15-14 0</inkml:trace>
  <inkml:trace contextRef="#ctx0" brushRef="#br0" timeOffset="7380">28000 1270 21024,'-49'7'-1361,"0"0"0,-1 1 0,7 0 0,3 4 0,8-2 0</inkml:trace>
  <inkml:trace contextRef="#ctx0" brushRef="#br0" timeOffset="7941">17954 2061 19804,'-51'0'2178,"23"0"-1612,69-5-404,3-1 1,9-1-1678,0 1 0,5-1 0,4-1 1527,-6 2 1,3-2 0,3 1 0,0 0-325,-7 2 1,3-1 0,0 1 0,0 0 0,-1 0 245,0 1 0,1-1 0,-1 1 0,0 0 0,-2 0-311,7 0 0,-2 1 1,-1 0-1,-2 0-354,8-1 0,-4 1 1,-3 0-1139,9 0 1,-7-1-1384,-17 0 1,-3 0 3251,22-6 0,-36 5 0,-9 1 0</inkml:trace>
  <inkml:trace contextRef="#ctx0" brushRef="#br0" timeOffset="8327">20868 1970 22492,'64'-18'163,"0"0"0,-1 1 1,-9 4-1,0 2 1,2 0-1,1 4-1557,6 3 0,2 2 0,0 3 0,2-2 1434,-8 1 0,1-1 1,1 1-1,1 0 0,0-1-237,3 1 1,0 0 0,1 0-1,1 0 1,-1 0 213,-8 0 1,0 0 0,1 0 0,-1 0 0,1 0 0,0 0-84,0 0 0,1 1 0,-1-1 0,1 0 1,0 0-1,1-1 66,1 1 1,0-1 0,0 0 0,0 0 0,1 0 0,-1 0-155,0 0 1,1 0 0,-1 0 0,1 0 0,-1 0 0,0-1 153,0 1 0,0-1 0,-1 1 0,1-1 0,-1 1 0,0-1-2,-4 0 0,1 1 0,0-1 0,-1 0 1,-1 1-1,0-1 2,6 1 0,0-1 0,-1 1 0,-1-1 0,-2 1 98,7-1 1,-3 0 0,-1 0 0,-3 0-82,7-1 0,-3 0 0,-4 0 657,7-1 1,-7-1-479,-18 1 0,-5-1 1954,12-4-1646,-18 1 2251,-6 1-2609,-10 3 1930,-4 2-2193,-6 1 428,0 1-1000,-1 0-868,4 0-2823,-4 0 4380,0 6 0,-2-5 0,-1 5 0</inkml:trace>
  <inkml:trace contextRef="#ctx0" brushRef="#br0" timeOffset="23416">6319 3931 18364,'46'30'885,"5"-6"-801,4-21-555,-21-3 0,1 1 485,5-2 0,1 1-12,4-3 1,1-1 14,1 0 0,0-2-322,0-1 0,1-1 305,-3-1 0,-1 1 14,-4 0 0,-1 1-25,-4 0 0,-3 0 11,20-2-67,-12 5 22,-10 2 503,-4 6-397,-3 5 672,3 7-649,6 3-39,10 1 11,8-3-50,9-5 18,7-5-2,-31-5 1,1-1-23,1-1 0,1-1 17,0-2 0,0-2-17,-1 0 0,0-2 2,-2-3 1,0 0 19,-3 0 1,-1 0-23,25-11-62,-6 6 62,-10 3-56,-4 7 56,-5 3 0,-1 4 6,2 5 22,4 5-28,4 4 387,4 0-387,5-4 34,5-4-309,4-4 275,4-3-117,2-1 61,-1-4 11,-2-3 45,-8-3 0,-5-1 5,-9 2-5,-6 3 0,-5 3 0,-3 2 34,-1 1-34,0 0 0,2 0 34,2 0 240,0 0-274,2 0 0,1 0 34,1 0-23,2 0-11,-1-2 0,0-1-6,-3-1 12,-5 0-6,-5 1 0,-7 2 0,-4 0-34,-5 1 34,-1 0-11,-3 0 17,2 0 22,0 0 5,0-1-21,1 1-12,0-1-6,0 1-425,-1 0-718,0 0-1018,0-2-2270,-1 0 4437,-1-3 0,0 3 0,0-1 0</inkml:trace>
  <inkml:trace contextRef="#ctx0" brushRef="#br0" timeOffset="26298">17637 3922 18964,'47'26'784,"6"-5"-667,4-17-629,-24-3 1,2 0 539,3 0 0,1-2-6,2-1 1,2-1-20,0-1 0,2-2 19,-1-2 0,1-1-22,0-1 0,-1-1 0,-1 0 0,-2-1 0,-2 2 0,-1 1 6,-4 1 0,-2 0 55,21 0-89,-10 3 196,-11 7-168,-5 11 0,-2 7 5,0 10 555,3 1-554,3 1-6,6-6 34,3-5-23,6-9 11,2-6 34,3-4-45,1-10-11,2-7 6,-1-9 11,-17 2 0,0 0-17,15-11 0,-21 12 0,-2 1-12,2-1 129,-8 9-123,-5 5-84,-5 5 90,2 10 0,2 4 0,5 7 40,5 1-29,8-4 50,5-5-21,10-5-35,5-4 40,4-8-323,1-5 278,-1-6 50,-7 0 1,0 1-51,3 1 25,-12 1 0,-3 5 9,-19 14-29,-3 4 29,1 6-28,-2 2 33,2-1 73,0-4-28,3-3 283,3-5-367,0-2-1075,5-2-1938,2 0 3013,10-7 0,-20 6 0,2-6 0</inkml:trace>
  <inkml:trace contextRef="#ctx0" brushRef="#br0" timeOffset="27569">24952 3917 18403,'54'-8'510,"1"-1"1,-1 0 0,6 1 0,2 1 0,0 1-1777,-1 5 0,0 2 0,2-1 1365,-9 0 1,1 0-1,1 0 1,-1 0-40,3 0 0,0 0 0,0 0 1,-1 0-43,0 0 0,-1 1 1,0-1-1,0-1-7,-2 1 0,-1-1 1,-1 0-1,0 0 6,12 0 0,-1 0 0,-2-1 2,-6-1 0,-2 1 0,-2-1-16,14-1 0,-4 0-1,-15 0 1,-5 0 154,16-1 821,-21-1-944,-12 3-34,-6-1-112,-8 3 1032,-5 0-2841,-4 1 497,-19 10-1780,-2 3 3204,-21 10 0,21-10 0,1-3 0</inkml:trace>
  <inkml:trace contextRef="#ctx0" brushRef="#br0" timeOffset="27950">25128 4127 17085,'55'-10'836,"0"0"1,4-1-1,0 2-461,-5 3 1,2 0-1410,-7 2 1,3-1-1,1 1 1148,9 0 0,2 0 0,1 0-67,-13 1 1,1 0 0,1 1-1,-1 0-14,0 0 1,0 0 0,0 0 0,-2 1-23,13-1 0,-1 1 0,-3 1 6,-6-1 0,-2 1 0,-2 0 190,11 0 1,-4 0-208,-13 0 0,-3 0 101,15 0 742,-19 0-725,-12 0 179,-5 0-152,-8 0 1932,-5 0-2077,-4 0 692,-2 0-905,0 0-550,1 0-1812,-1 5-2881,1 2 5456,-2 3 0,0-3 0,0-3 0</inkml:trace>
  <inkml:trace contextRef="#ctx0" brushRef="#br0" timeOffset="34833">8906 6332 20028,'58'5'475,"-20"-1"1,2-1-398,12 1 1,5 0-1780,-7-1 1,3 1 0,2 0 1724,9 0 0,2 0 1,2 0-9,-13-1 1,1 0 0,0 0 0,0 0-110,0 0 0,0 0 1,-1 0-1,0-1 93,13 1 0,-2 0 0,-2-1-8,-7 1 1,-1-1 0,-3 0 24,12 0 0,-3-1 364,-14 0 0,-4 0-342,20 0 213,-21-1 286,-14 0-118,-7 0 2209,-10 0-2360,-4 0 1783,-6 0-3212,-2 0-1583,8 4-1542,1 1 4285,8 2 0,-8-2 0,-1-3 0</inkml:trace>
  <inkml:trace contextRef="#ctx0" brushRef="#br0" timeOffset="38131">19043 6390 18750,'34'28'247,"3"-5"-241,2-13-6,7-6 33,5-2 7,4-5 27,1-6-421,1-9 388,-3-8 122,-2-6 169,-5 0 190,-8 2-61,-8 6-370,-8 9-16,-5 8 10,-5 8-72,1 13 44,2 7 230,5 12-274,6 2 0,8 0 27,8-6 1,10-8-293,6-10 264,7-6 34,-31-6 1,0-3-38,0-1 1,1-3-3,0-2 0,-1-3-1609,-1-1 0,-1-2 1609,-1-1 0,-1 0 95,24-13 6,-7 2 34,-11 9-40,-8 8-95,-7 6 0,-4 10 213,0 8-207,2 9 3400,5 9-3406,6 1 0,5-1 0,8-5 11,6-7-11,6-8-170,3-6 170,2-5 34,-1-8-23,-1-6-11,-4-9 50,-5-1-50,-6-1 6,-6 5 72,-8 4-78,-6 8 0,-7 4-11,-1 6-11,0 7 290,4 5-268,5 6 6,6 1 55,5-3-61,6-2 40,5-7 4,4-4-44,2-3 0,2-2-430,-1-4 491,-1-3-21,-1-4-40,-4-2 95,-6 1 23,-4 2-28,-9 4 44,-5 1-67,-6 3 0,-3 1-67,-1 1 431,1 0-436,3 1 5,4 2-252,4 1-136,4 1-552,-1-2-746,-1-1-1887,-5-2 3573,-10 0 0,-5 0 0,-6 0 0</inkml:trace>
  <inkml:trace contextRef="#ctx0" brushRef="#br0" timeOffset="42866">655 5845 21495,'50'-15'-129,"2"0"-280,0-4-291,2-2-1048,0-1 1300,-7 0 674,-10 2-226,-13 0 278,-13 3-245,-9 1 141,-12 3-107,-6 2 651,-7 3-287,1 2-156,5 3 16,6 2-263,5 0 56,4 1 173,2 0-139,7 1 44,1 3-156,6 2 72,0 4-78,-3-1-95,-2 4-386,-5 3-1300,-13 18-3232,-11 6 4883,-16 15 0,13-25 0,2-5 0</inkml:trace>
  <inkml:trace contextRef="#ctx0" brushRef="#br0" timeOffset="43449">512 6869 20643,'43'-29'124,"5"2"-309,0 10-308,8-2-858,3-3 813,-1-1 247,-8-1 128,-10 1 363,-13 1-94,-13 1 119,-8 2 117,-4 1 140,-7 4 44,-2 2 423,-3 3-490,2 3-100,4 2-174,2 2-185,2 1 33,8 1 1,3 0 11,10 0-6,1 3-39,2 1 0,-4 4-224,-3 2-280,-8 2-504,-4 7-611,-15 15-2072,-10 6 3691,-13 12 0,11-24 0,3-6 0</inkml:trace>
  <inkml:trace contextRef="#ctx0" brushRef="#br0" timeOffset="47662">18384 7342 21920,'52'-40'479,"-25"22"1,3 2-436,3 8 1,3 3-960,9-1 0,3-1 915,6 1 0,1-1-230,4 2 1,-1 0-253,-2 1 0,-3 1-241,-10 1 1,-1 1-85,-4 0 0,-3 1-162,18 0-476,-17 3 1263,-15 4 14,-42 7-208,-34 7 376,6-6 0,-5 0-574,-9 1 0,-2 0 644,21-5 1,-1 0 0,2 0 259,-14 2 1,4-1 193,11-1 1,3-2 203,-19 6 11,16-2-106,6-3-22,15-1-303,8-4 1345,22-3-1099,26-2-386,-4-3 0,6-1-312,15-2 1,5-1 221,6-3 0,2-1-61,-20 4 0,0-1 0,-2 1 27,14-3 1,-2 2-182,-1 0 0,-4 1-1021,14-1-1654,-3 2-3315,-35 4 6127,-12 2 0,-9 0 0,-5 0 0</inkml:trace>
  <inkml:trace contextRef="#ctx0" brushRef="#br0" timeOffset="50503">3944 8088 21103,'37'-3'496,"1"0"1,6-2 0,2 0-360,4-2 0,4 0-1767,-8 2 0,3-1 0,1 0 1699,6 1 0,3-1 1,0 2-70,4-1 0,0 1 0,0 0 6,-4 1 1,0 1-1,-3 1-66,-8-1 0,-2 1 1,-2 1-213,7-1 1,-4 2-357,13-1 698,-19 0-1151,-14 0 185,-10 3 22,-10 1 1790,-22 6-3139,-17 2 1178,-5-4 0,-5 1-893,-1-1 0,-3 0 1938,-12 2 0,2-1 0,-4 1 0,12-3 0</inkml:trace>
  <inkml:trace contextRef="#ctx0" brushRef="#br0" timeOffset="50762">4249 8146 14516,'-56'6'1505,"0"0"0,6-1 0,8-1-391,11 0-196,16-3-458,13 0-46,23-1-44,28-2-261,-4-1 1,5-2-534,-6 2 1,4 0-1,4-1 462,-1 0 0,5 1 0,2-1 0,1 0 1,-4 1-516,0 0 0,-1 1 1,-1 0-1,2 0 477,-2 0 0,4 0 0,-1 0 0,-2 0 0,-5 1 0,1 1 0,-5 0 0,-3 0 19,7 0 1,-5 0-38,21 0 18,-21 0 151,-14 0 90,-8 0 1173,-10 0-1397,-5 0 1871,-7 0-3300,-7 1-2996,2 2 4408,-4 1 0,5 0 0,2-3 0</inkml:trace>
  <inkml:trace contextRef="#ctx0" brushRef="#br0" timeOffset="58147">3179 10298 22296,'-10'44'112,"5"-2"-73,10-4-39,3-2 6,2-1-6,1-7 0,2-5 50,1-6 208,3-10 168,3-3-62,5-7-174,7-8 12,7-12-141,9-13-672,-20 13 0,1-2 639,3-4 0,2-1-12,3-2 1,0-2-436,4 0 0,1-1 419,0 1 0,0 1 2,1 2 1,-1 2 50,-4 2 1,-1 2-129,-3 4 0,-2 2 193,18-10 106,-14 8-62,-13 10-56,-11 4 1059,-6 4-1165,-4 2-707,-1 1-2939,-1 3-2029,-6 7 5675,-3 5 0,1-3 0,0-3 0</inkml:trace>
  <inkml:trace contextRef="#ctx0" brushRef="#br0" timeOffset="68349">3128 11439 20834,'27'53'224,"-3"-4"-163,-8-17-10,0-3-51,0-5 89,0-7-89,1-6 342,-1-6-45,4-4-39,6-11-51,8-8-195,11-18 35,-16 13 1,2-2-522,6-3 1,1-1 473,5-3 0,2 0 8,3 0 1,2 0-9,-1 1 0,0 1 0,-1 2 0,-1 1 22,-4 4 1,-2 1-21,-7 4 1,-2 2 76,17-7 128,-19 8 22,-15 8-72,-9 3-151,-5 3-118,-1 1-426,0 5 465,0 0-2508,0 7-2035,2 0 4616,0 1 0,0-4 0,-1-4 0</inkml:trace>
  <inkml:trace contextRef="#ctx0" brushRef="#br0" timeOffset="69359">9360 11477 22386,'-24'-15'784,"20"1"-588,63 8-163,-12 2 1,5 0-1224,-6 1 1,4 0 0,2 1 1219,9-1 0,4 0 0,1 1-565,-12 0 1,2 1-1,0 0 1,0 0 548,0 1 0,1-1 0,0 1 0,-1-1-14,-3 1 0,0 0 0,-1-1 0,-2 1 0,11 0 0,-1 0 0,-3 0 61,-8 0 1,-2 0 0,-2 0-62,8 1 0,-5-1-51,-11 1 0,-3-1 51,12 2 911,-14 0-1046,-10-1 2570,-9 1-3293,-10 3 682,-21 2-2541,-13 5 1107,-1-3 0,-4 0-2761,-1 0 1,-1 1 4370,-10 1 0,2-1 0,-3 1 0,10-4 0</inkml:trace>
  <inkml:trace contextRef="#ctx0" brushRef="#br0" timeOffset="69810">9224 11673 20011,'51'-9'184,"0"-1"1,1 1 0,2 0 0,0 1 0,1 3-135,-4 3 0,0 2 1,2 1-1318,9-1 1,1 0 0,3 0 1284,-13 0 0,1 0 0,0 0 0,1 0-17,1 0 1,0 0-1,1 0 1,-1 0 30,-3 0 0,1 1 1,-1 0-1,-1 0-32,15-1 0,0 1 0,-3 0 0,-6 0 0,-2 0 0,-2 1 102,-6-1 0,-1-1 1,-3 1-78,10 0 0,-4-1 107,-12 1 0,-4-1 980,15 0-726,-15 0 258,-8 0-224,-10 0 1864,-8 0-2032,-6 0 825,-2 0-1077,-4 0 11,2 0-5,-2 1-6,3 0-958,1-1-348,-2 0-1729,-4 1-1076,-4 1 4111,-4 0 0,6-1 0,2 0 0</inkml:trace>
  <inkml:trace contextRef="#ctx0" brushRef="#br0" timeOffset="76943">12963 16562 21433,'-21'-20'2011,"4"4"-1557,18 15-247,5 0-129,10-3-78,26-1-160,-4 1 1,6 0-1494,-1 0 0,3-1 0,3 0-1450,5 0 0,1 1 0,2-1 3103,6-2 0,2 0 0,-7 1 0,-4 2 0,-6-1 0,-11 1 0,0-1 0</inkml:trace>
  <inkml:trace contextRef="#ctx0" brushRef="#br0" timeOffset="80011">3411 17317 19042,'-58'-14'2077,"11"3"-1315,47 11-622,3 0-5,11 0 72,21 0-159,-2-1 0,4-2-1139,18 1 0,5-1 1091,-11 1 0,2-2 0,1 2 24,5-1 0,2 1 1,-1 1-393,-2-1 1,0 0 0,-3 1 329,-6 1 1,-2 0 0,-2-1-430,8 1 1,-6 0 219,17 1 90,-21 4-50,-14 1 1798,-8 3-1625,-10 3 638,-13 0-2711,-12 1-2396,-7-2 4503,0-4 0,10-3 0,7-3 0</inkml:trace>
  <inkml:trace contextRef="#ctx0" brushRef="#br0" timeOffset="81070">8935 17502 20140,'34'18'1170,"7"-1"-1064,7-1-5,14-2-1027,-23-9 1,3 0 947,11-2 1,3-1-512,-11-2 0,2-1 0,2-1 492,4-2 1,2-1 0,1-1-3,2-1 1,1 0 0,-1-2 24,-4-1 0,-1-1 1,-2 0 51,16-3 1,-4-1-46,-13 3 1,-3 1 30,-12 2 1,-2 1 53,25-2-163,-5 6 101,2 2-11,-3 7 39,-1 8-12,-4 10-4,0 8 10,5 3-61,-23-17 0,3-2 95,6 1 1,2-3-108,9 0 1,3-3 175,10-1 0,3-3-180,-19-2 1,1-2 0,-1 0 1,0 0 1,1-1 0,-3-1-163,15-2 0,-3-1 178,-11 0 1,-3-1-54,-5-2 1,-2-1 72,24-6-39,0 1 0,-10 2 6,-9 2 560,-13 2-560,-6 3-6,2 0 0,4 1 882,11 0-1588,12 1 70,-18 0 1,3-1-231,12-1 1,2 1-1384,2-1 1,0 0 2248,9-2 0,-3 0 0,5 1 0,-17-1 0</inkml:trace>
  <inkml:trace contextRef="#ctx0" brushRef="#br0" timeOffset="81641">13952 17522 18947,'59'2'246,"-1"1"0,-1-1 1,-2 0-180,-14-2 0,-1 0-677,5 0 0,0 0 674,2-1 1,1 0-9,1-1 0,0-1 64,-2 1 1,0-2-29,-2 0 1,-2 0 2,-4 1 0,-1 0 146,27-3-95,-14 4 451,-11 1-519,-10 1 156,-7 0-172,-3 4-62,-1 3 0,4 5 56,5 3-45,10 0-11,10-2 0,13-2-212,-25-7 1,1-1 219,4 0 1,2-2-9,1 0 0,2-1-341,2 0 0,0 0 324,0 0 0,0-1 39,-1 0 1,-1-1-23,-3-1 0,0 0-70,-5 0 1,-1-1 254,25-3 225,-14 1-13,-12 1-83,-8 0 924,-6 0-1232,0 0 811,0-1-817,4 1-322,2-1-2221,4-5 2543,7-10 0,-18 9 0,0-4 0</inkml:trace>
  <inkml:trace contextRef="#ctx0" brushRef="#br0" timeOffset="93498">5875 13739 11116,'-48'0'268,"1"0"1,3 0 0,5 0-269,-5 0 56,9 0 96,7 0-141,5 0 22,5 0-33,2-2 6,2 0 89,0-2-95,-1 0-414,-9-2-1395,-1 1 1809,-10-2 0,17 4 0,2 0 0</inkml:trace>
  <inkml:trace contextRef="#ctx0" brushRef="#br0" timeOffset="94139">5243 13897 20341,'60'2'191,"1"1"1,-10-1 0,2-1 0,2 1-150,-7-1 0,3 1 0,1-1 0,1 0-1280,8 0 1,2 0-1,1 0 1,0 0 1266,-10 0 0,0-1 0,0 1 0,1 0 0,-1 0-8,0 0 0,0-1 1,-1 1-1,1 0 1,-1 0-20,11-1 1,-1 1 0,0 0 0,-1 0 6,-5 0 1,0-1 0,-2 1 0,-1-1 5,12 1 0,-2-1 0,-3 0 143,-9 0 0,-3 0 0,-2 0-83,6 0 1,-5 0 757,12 0-732,-25 0 84,-18 0-185,-7 0 1680,-6 0-3511,-23 5-28,-16 2-1949,-18 6 3762,-9-2 1,30-4-1,7-3 1</inkml:trace>
  <inkml:trace contextRef="#ctx0" brushRef="#br0" timeOffset="94470">5521 14053 19384,'58'0'350,"-1"0"-1,-13 0 1,0 1 0,2 0-197,5 0 0,1 0 1,3 0-1587,9 1 0,2 1 1,3-1 1454,-12 0 0,1-1 1,1 1-1,1 0 1,0 0 1,1 0 0,-1 0 0,0-1-23,-2 1 1,-1-1-1,0 1 1,-1-1-2,-3 0 0,-1 1 0,0-1 0,-3 0 0,9 0 0,-3-1 0,-1 1 273,14-1 0,-4 1-217,-17-1 0,-5 0-16,13 0 893,-24 0-569,-15 0-364,-6 0-5,-6 0 1501,-2 0-4426,-8 4-4696,-2 2 7626,-6 2 0,6-2 0,2-3 0</inkml:trace>
  <inkml:trace contextRef="#ctx0" brushRef="#br0" timeOffset="105974">1043 12386 15732,'-14'-29'2693,"1"5"-2154,5 19-69,-1 2-257,0 1-40,-3 1-38,2 1-102,-2 0 119,0 0-96,1 4 106,0 3 28,1 6-83,2 5 133,-1 1-55,3 3-67,-1 2 33,3 4-95,1 1 22,1 5 12,2 0-56,0 5 61,0 3-11,0 4-45,0 2 39,0 3-72,0 0-6,-1 2 22,-1-2 12,-2 2-28,-2-5-1,-1-1-5,0-7 34,0-4-34,-1-7 0,1-6 0,2-6 5,0-5 79,3-6 1,1-2 122,1-3-44,10-1 22,7-4-185,19-4-129,10-6-619,-12 4 0,1 0-3329,1 1 1,-1-1 4076,6-2 0,-4 2 0,5-1 0,-14 2 0</inkml:trace>
  <inkml:trace contextRef="#ctx0" brushRef="#br0" timeOffset="107639">1618 15494 21388,'-41'-22'594,"0"10"-437,6 23-45,-6 7-39,-4 1 73,-1 2-113,1-1 40,6 1 22,6-3-95,8-2 51,9-5-51,6-3 0,5-4 17,3-2 27,2 1-38,0 0 0,0 4-6,0 3 134,0 7-16,0 6-18,0 6 29,0 8-123,0 5-1,0 6 29,0 5-28,-2 3 27,0 2-262,-3 1 229,1-2 6,-2-4 44,0-2-50,0-7-5,-2-5 16,4-8 17,-1-6-28,2-6 0,1-5-6,1-2 269,-1-4-263,0 0 5,-1-1 1,1 1-23,-3 2 23,3 0-6,-1 0 0,-1 1 22,3-2-22,-2 1 0,2-2 0,0-2 11,0-1-11,1-3-145,0 0 145,6-2 84,5-2 11,11-3-89,5-4-6,6-1-292,0-1-413,-2 1-926,-7 4-2048,-8 1 3679,-9 3 0,-4 1 0,-3 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2:58:46.547"/>
    </inkml:context>
    <inkml:brush xml:id="br0">
      <inkml:brushProperty name="width" value="0.09071" units="cm"/>
      <inkml:brushProperty name="height" value="0.09071" units="cm"/>
      <inkml:brushProperty name="color" value="#FF0000"/>
    </inkml:brush>
  </inkml:definitions>
  <inkml:trace contextRef="#ctx0" brushRef="#br0">3284 2670 19876,'41'29'1019,"-9"-5"-761,-6 5-34,-11-10-56,-3-4 78,-2-4-100,-1-5 174,2-2 78,3-3-85,8-5-10,12-11-225,13-12-61,-16 5 0,1-2-384,4-4 0,1-1 383,2-3 1,0-1-11,0 0 0,-1 0-6,-2 2 0,-2 1 0,-5 5 0,0 1 67,13-13-62,-12 14 51,-14 10-56,-7 8 0,-6 3-739,-2 2 1042,1 0-1648,2 1-1332,3 5-2017,2 1 4694,0 3 0,-5-4 0,-1-3 0</inkml:trace>
  <inkml:trace contextRef="#ctx0" brushRef="#br0" timeOffset="3543">17657 5753 21584,'38'-1'1211,"9"-1"-1021,19-3-1496,-20 2 1,5 0 1369,12-1 1,4 0-408,-16 1 0,1 0 0,0 0 345,0 0 0,1 0 0,-2 0-4,-4 1 0,-1-1 0,-3 1-37,8-1 0,-5 1 722,17-1-694,-26 1-90,-12 1 28,-7 0 790,-9 0-1877,-6 1 768,-18 0-3166,-22 3 3558,-3 3 0,-1 2 0,-5-2 0,-14 7 0</inkml:trace>
  <inkml:trace contextRef="#ctx0" brushRef="#br0" timeOffset="3972">17473 5925 18975,'-10'0'2083,"12"0"-1540,28 0-33,24 0-1614,-12 0 0,4 0 1147,-5 0 0,3-1 0,5 1-8,12-1 0,7 0 0,2 0 0,-3 0-26,-14 0 1,-1 0 0,-1 0 0,3 0-381,11-1 1,5 0 0,-2 1 0,-8-1 370,-10 1 0,-5-1 0,-4 1-9,8-1 1,-4-1 820,21-1-812,-22 0 89,-12 0 79,-7 2 1307,-10-1-1206,-6 2 1875,-6 1-10176,-3 0 4066,-10 0 3966,-2 0 0,-1 0 0,4 0 0</inkml:trace>
  <inkml:trace contextRef="#ctx0" brushRef="#br0" timeOffset="16555">18916 4499 18274,'0'38'1770,"0"-1"-1355,0-12-85,0 4-173,0 2-23,0 3-44,0-3 27,2-2 51,4-6-33,7-7 324,8-8-105,12-4-102,13-12-45,13-12-582,-23 4 0,1-3 391,3-4 1,2-3-486,3-3 0,1 0 469,-1-1 0,0 0 3,0 0 0,0 1-3,-6 3 0,0 1 0,-5 2 0,-1 2 78,17-10-39,-13 9 146,-15 9-34,-9 5 563,-7 5-625,-2 1 1037,-3 2-10957,0 0 9299,-9 0 0,6 0 0,-6 0 1</inkml:trace>
  <inkml:trace contextRef="#ctx0" brushRef="#br0" timeOffset="58665">2725 5945 21489,'39'-13'830,"8"-9"-979,-21 2 0,2-3-1756,4-4 0,2-2-1397,-2 1 0,-1 0 3302,-2-1 0,-4 2 0,5-3 0,-15 12 0</inkml:trace>
  <inkml:trace contextRef="#ctx0" brushRef="#br0" timeOffset="62434">17559 8859 20963,'53'-22'70,"0"0"1,-1 1 0,0 4 5,-8 8 0,-2 2-737,4-1 0,-1-1 697,0 1 1,-2 0-12,-1-1 0,-1 1-8,-5-1 0,-1 1 27,24-4 397,-15 0-682,-17 6-701,-13 2-1108,-11 3-1131,-32 9-258,-9 7 3439,4-4 0,0 1 0,-2 3 0,4-3 0</inkml:trace>
  <inkml:trace contextRef="#ctx0" brushRef="#br0" timeOffset="62688">17486 8933 21125,'48'-4'319,"0"0"0,0 0 1,-1 0-244,-8 0 0,0-1-704,3 1 1,2 0 629,1 0 1,1 1 14,1 0 0,0 0-17,-1 0 0,-1 0 19,-3 1 1,0 0 19,-6 0 1,-1-1 531,22-1-145,-16 1 318,-16-1-341,-11 2-218,-10 1-185,-2 0-9831,-2 1 9789,-4 0 1,3 0-1,-3 0 1</inkml:trace>
  <inkml:trace contextRef="#ctx0" brushRef="#br0" timeOffset="66634">10877 10673 20593,'44'-11'149,"-1"0"0,0 1 0,3 0 0,0 1 0,-1 2-130,14 2 1,0 2-1096,-6 1 0,4 1 0,-5 0 588,0 0 1,-2 0-76,10 1 1,-7 0 169,-14 3-407,-17 4 1217,-35 6-417,-45 7 33,8-8 1,-6-1-356,11-2 1,-1-1-1,-1 0 484,-1-1 1,0 1-1,1-2 193,-13 3 1,2-1 551,14-3 1,2-1-68,-18 1 168,19-4-426,10 0-44,14-1-252,27-1-202,42-6-48,-5 2 1,7-2-137,-9 2 0,2 0 0,2-1 81,3 1 1,1-1-1,0 1-114,-4 1 1,0 0-1,-2 1-741,11 0 0,-5 0-420,-9 2 0,-3 0 1294,-5 1 0,-4 0 0,3 0 0,-3 0 0</inkml:trace>
  <inkml:trace contextRef="#ctx0" brushRef="#br0" timeOffset="74004">3723 4247 20173,'-31'-11'168,"-1"-1"0,-21 1-76,19 22 1,1 6-1142,-25 15 1208,25-14 1,1-1-20,-1 1 0,1 1-76,0 0 1,2 1 86,-22 18-95,10 2 385,13-1-351,13 2-46,8 1 247,9 4-200,9 2-86,6 5-158,8 4 153,-11-26 0,-1 1 3,-1 1 0,-1 1 109,-1 3 0,-2 0-87,-2 3 0,-1 0 15,-2 3 1,0 0-8,-4 3 1,-1 0-34,-4 5 0,-2 1-950,-4 6 0,-3 2 972,2-14 0,-2 0 1,-1 1-12,-1 4 0,-1 1 1,-1-1-359,0 1 0,-1-1 0,0-1 358,2-3 0,0-1 0,1-2 48,-5 10 0,1-4-9,5-7 1,0-3-102,4-4 0,0-1 93,0 1 0,1 0-39,0 3 0,1 1 0,1-2 0,1 0 30,0-3 1,2-1 210,2 2 1,1-2-245,0 7 1762,2-4-1678,2-26 1371,0-6-1393,0-3 585,0-2-647,2 3 114,4 0-114,6 6 0,6 1-5,2 3 33,4 3-34,1 1 6,3 2-112,1 0 28,4 0-190,5-1-90,6-5-45,8-3 0,6-5-104,2-3 71,-3-7-549,-6-4-116,-9-5-1553,-17-3-4033,-10 0 6693,-12 3 0,-3 5 0,0 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3:00:25.206"/>
    </inkml:context>
    <inkml:brush xml:id="br0">
      <inkml:brushProperty name="width" value="0.09071" units="cm"/>
      <inkml:brushProperty name="height" value="0.09071" units="cm"/>
      <inkml:brushProperty name="color" value="#FF0000"/>
    </inkml:brush>
  </inkml:definitions>
  <inkml:trace contextRef="#ctx0" brushRef="#br0">929 4136 17876,'7'30'936,"-2"-4"-728,0-13 133,0-5 656,3-4-168,7-5-337,7-13-167,13-13-308,12-18-480,-20 16 1,2-1-95,2-1 0,1-1-1157,0 2 0,-2 2-3202,-2 3 1,-2 3 4883,11-4 0,-17 13 1,-13 11-1</inkml:trace>
  <inkml:trace contextRef="#ctx0" brushRef="#br0" timeOffset="21271">14765 5045 20207,'65'-17'30,"-32"9"1,-1 1-507,27 4 17,-2 1-90,-9 1-95,-11 1 212,-17 0 292,-9 0 140,-20 0-11,-14 3 11,-17 2-39,-15 4 39,-5 1-226,0 0 304,5 0-72,9-4 150,12 1 57,9-4 34,12 1 5,7-3-252,4 0 123,13-1 327,8 0-415,18 0 93,-4-2 1,1-1-123,19-1 27,-19 0 1,-1 0-28,1 0 178,-11 0 472,-12 2-141,-6 1-336,-6-1-179,-6 1-246,-5-1-1003,-5 1-1664,1 1-3814,3 0 6727,7 0 0,2 0 0,4 0 0</inkml:trace>
  <inkml:trace contextRef="#ctx0" brushRef="#br0" timeOffset="27360">15518 5943 21831,'36'-10'229,"4"2"-166,7 3-63,5 1 61,-1-1-61,-4 1-50,-11 0 50,-11 2 129,-10 0 27,-9 2 29,-4-1-9998,-2 1 9813,4 1 0,-3-1 0,3 1 0</inkml:trace>
  <inkml:trace contextRef="#ctx0" brushRef="#br0" timeOffset="46890">11356 6725 19507,'42'0'739,"8"1"-638,11 2-1176,-23-1 1,0 1 1077,4 0 0,0 0-6,4 1 0,0-1-113,-1 0 0,0 1 76,0-1 1,-2-1 36,-3 1 1,-1-1-35,-4-1 1,-2 0 567,18 0-531,-14-1-90,-17 0-184,-11 0 1136,-10 0-1249,-11 0 619,-10 0-809,-14 0 107,-7 0 218,-9 0-215,-7 0 462,-5 0 5,30 0 0,0 0 36,-1 0 0,0 0 59,1 0 1,0 0 83,-27 0 113,6 0 122,12 0 220,9 0-29,12 0-96,10 0-201,7 0-168,4 0 185,7 0-252,8 0 40,13-1-108,11 1-5,11-2-39,8 1-1017,7 0 958,-30 1 0,0 0-37,0 0 1,0 0-228,31 0 239,-5 0 90,-9 0 33,-9 0 0,-10 0 50,-12 0 84,-8 0 782,-7 0-916,-3 0-741,-1 0-1197,3 1-2240,1 3 4178,4-1 0,-4 1 0,-1-2 0</inkml:trace>
  <inkml:trace contextRef="#ctx0" brushRef="#br0" timeOffset="55095">14705 7516 19367,'50'-6'34,"0"1"1,0-1 0,1 1 0,0 0-1,-1 3-34,15 3 0,0 3-1326,-18-3 0,0 1 0,-1 0 1249,0 1 1,-1 0 0,-1 0-45,13 0 1,-3-1 494,-14 1 1,-4-1-420,20-1 39,-19 0 550,-9-1-644,-12 0 4,-10 0-77,-24 0 2037,-12 0-2200,-22 0-28,-14 1 196,28 0 0,0 0-107,-4 1 0,-1-1 266,-2 1 1,0 0 8,-2 0 0,1 0 159,0-1 1,1 1 58,3-1 1,1 0 44,5 0 0,2 0 449,-20-1-40,19 2-146,17-2-274,12 2-95,21-1 50,21 1-174,-2-2 1,4 1-334,14 0 1,4 0 304,6 0 1,1 1-6,2 0 0,0 1-31,-10-1 1,-2 0-153,-10 1 0,-4-1 115,24 2 24,-13-1 21,-7 0 23,-9-1 174,-15-1-6,-10 0 157,-8-1 984,-9 0-1303,-2 0 320,-7 0-342,1 0-152,3 0-252,5 0-112,4 0 0,2 0-2654,2 0 1,0 0 0</inkml:trace>
  <inkml:trace contextRef="#ctx0" brushRef="#br0" timeOffset="67947">1691 9287 20957,'27'-56'2543,"-6"10"-2196,-20 35-240,-1 3-62,0 4-45,0 2 0,0 8-68,-6 13 158,-3 18-90,-8 22-377,7-21 1,1 0 286,-1 5 1,1 1-93,0 2 0,1 0-249,1-1 0,2-1-4,0-2 1,1-2-244,2-4 1,0-2-1228,0 20-1254,7-26 3159,13-25 0,-8-6 0,6-10 0</inkml:trace>
  <inkml:trace contextRef="#ctx0" brushRef="#br0" timeOffset="68158">2012 9167 22425,'-3'47'211,"0"1"1,0 0-1,-1 10 1,1-3-212,1-3 0,0-3-54,1-13 1,1-2-473,-2 30-1368,-1-6-1438,-7-8-919,-3-9 4251,-10-12 0,11-15 0,0-7 0</inkml:trace>
  <inkml:trace contextRef="#ctx0" brushRef="#br0" timeOffset="68308">1618 9724 20554,'48'-17'-2015,"0"1"1,-3 1-1,-3 2 2015,23 1 0,-31 5 0,-11 4 0</inkml:trace>
  <inkml:trace contextRef="#ctx0" brushRef="#br0" timeOffset="68640">2121 9775 21696,'11'38'-47,"0"0"1,0-3-1,0-7-138,8-10 118,4-9 50,3-4 34,2-10 34,0-8 5,-3-9 78,-5-12 163,-8-3-157,-6-4 213,-7 3 73,-10 4-252,-7 10-107,-10 11-414,-22 15-970,13 14-2413,-9 14-3720,23 3 7450,12 0 0,5-16 0,6-7 0</inkml:trace>
  <inkml:trace contextRef="#ctx0" brushRef="#br0" timeOffset="68811">2861 9258 16135,'0'0'0</inkml:trace>
  <inkml:trace contextRef="#ctx0" brushRef="#br0" timeOffset="68961">2894 9577 19484,'0'4'4307,"0"0"-6077,0-4 0,0 0 0</inkml:trace>
  <inkml:trace contextRef="#ctx0" brushRef="#br0" timeOffset="70733">4565 9142 21987,'-16'53'886,"0"6"-824,2 6-422,7-29 0,0-1 265,1 0 0,0 0-468,0-2 0,1 0-2064,-2 24-421,2-14-2139,7-14 5187,6-15 0,-3-8 0,2-6 0</inkml:trace>
  <inkml:trace contextRef="#ctx0" brushRef="#br0" timeOffset="70927">4826 9169 23595,'-1'53'129,"1"0"0,0-3 0,0-3-129,-1 10-185,0-1-431,-1-3-1009,-1-7-1651,-5-11-875,-2-12 4151,-7-12 0,9-7 0,-1-4 0</inkml:trace>
  <inkml:trace contextRef="#ctx0" brushRef="#br0" timeOffset="71125">4300 9160 21948,'53'-18'101,"0"0"0,0 1 0,-1 3-241,-10 7 0,0 2-2024,2-1 1,2 2 189,2 0 0,1 2-1129,-6-1 0,0 3 3103,-2 4 0,-4 0 0,3-2 0,-15 6 0</inkml:trace>
  <inkml:trace contextRef="#ctx0" brushRef="#br0" timeOffset="71342">5153 9773 23231,'7'56'-247,"-1"1"1,0-5 0,-2-5-2314,-4 1-7271,-2-6 9746,1-10 1,-1-15-1,2-10 1</inkml:trace>
  <inkml:trace contextRef="#ctx0" brushRef="#br0" timeOffset="71525">5757 9423 22576,'56'-14'-3277,"0"0"0,-6 2 0,-3 3 2759,14 7 0,-29 2 0,-13 0 1</inkml:trace>
  <inkml:trace contextRef="#ctx0" brushRef="#br0" timeOffset="71663">5746 9659 21948,'61'-12'-226,"-1"-1"1,-10 3 0,3-1 0,-8 1 0,-10 2 0,-4 1-1,8-2 1,-1 0 0</inkml:trace>
  <inkml:trace contextRef="#ctx0" brushRef="#br0" timeOffset="71865">6628 9198 24676,'-12'55'-202,"0"1"1,1-2-1,1-3-551,5-17 0,1-2-1093,0 2 1,0 0-7986,-5 23 9795,5-11 0,1-21 1,3-13-1</inkml:trace>
  <inkml:trace contextRef="#ctx0" brushRef="#br0" timeOffset="72047">6887 9162 24223,'-18'46'134,"1"0"0,1-2 1,1-1-217,6-9 1,2-2-1639,-6 31 56,6-6-2407,3-11-5760,3-14 9628,1-13 0,0-11 0,0-6 0</inkml:trace>
  <inkml:trace contextRef="#ctx0" brushRef="#br0" timeOffset="72226">6486 9200 24251,'53'-18'-316,"-1"0"1,0 2-1,0 3-1252,-7 8 0,-2 3-3348,0 0 1,-1 0 4711,0 2 1,-3 0 0,4 0-1,-17 0 1</inkml:trace>
  <inkml:trace contextRef="#ctx0" brushRef="#br0" timeOffset="72525">6963 9668 23321,'49'-8'-122,"1"0"1,-3 2 0,-3 1-109,12 3-33,-11 9 78,-16 6 180,-15 13 5,-19 8 140,-16 6 61,-14 3-679,-12 0 831,1-2-174,4-6-129,13-7 51,14-7-95,11-7-12,24-8-593,16-3-746,0-9 1,5-5-2496,1 2 1,1-3 3839,10-8 0,-4-1 0,6 0 0,-15 1 0</inkml:trace>
  <inkml:trace contextRef="#ctx0" brushRef="#br0" timeOffset="72692">7720 9423 22223,'52'-11'-1029,"0"0"0,11 1 1,-5 3-1,-4 2 0,6 2 1</inkml:trace>
  <inkml:trace contextRef="#ctx0" brushRef="#br0" timeOffset="72835">7747 9692 21903,'48'-6'-1285,"0"-1"1,6-3 0,-1-3-1332,-11 0 1,-1-1 2495,6-5 0,-4 0 0,5 0 0,-15 3 0</inkml:trace>
  <inkml:trace contextRef="#ctx0" brushRef="#br0" timeOffset="73059">8694 9320 26318,'-11'36'-213,"0"-1"0,-9 22-292,22-21 1,2 0-1265,-3 14-2925,2-5-5137,-1-9 9377,2-12 1,-2-12-1,0-7 1</inkml:trace>
  <inkml:trace contextRef="#ctx0" brushRef="#br0" timeOffset="73242">9035 9196 25909,'-16'62'-133,"0"1"1,0-4-1,4-4-243,6-20 1,1-3-941,-2 30-2084,1-11-6431,4-12 9684,1-15 1,1-13 0,0-8 0</inkml:trace>
  <inkml:trace contextRef="#ctx0" brushRef="#br0" timeOffset="73427">8596 9182 24419,'59'-14'-475,"0"-1"1,-3 1 0,-2 4-1349,-12 7 0,-1 2 1479,9-1 1,-3 1 0,7 1 0,-1 0-1</inkml:trace>
  <inkml:trace contextRef="#ctx0" brushRef="#br0" timeOffset="73825">9059 9577 21119,'47'-11'56,"0"1"0,-4 0 0,-6 4-72,-4 5-29,-6 9-78,-13 5 123,-5 12 0,-7 5 5,-11 5 96,-3 0-101,-10 0 190,-2 10-178,11-14 273,1 5-94,21-16-102,7-3 114,12-2-203,6-3 5,0 1-22,-1-1 57,-5 0-40,-5 2 0,-10 1 5,-5 3 214,-10 0-68,-17 2-151,-14 0 0,-24-1-1537,13-11 1,-3-1-2315,-2-1 1,-1-1 3850,-11-3 0,3 0 0,-5 0 0,15-2 0</inkml:trace>
  <inkml:trace contextRef="#ctx0" brushRef="#br0" timeOffset="75221">7172 1012 21075,'-4'-35'518,"1"0"0,-3-20-478,6 70 228,0 28-125,0-3 0,0 5-1104,-3 17 1,0 4 960,1-17 0,-1 0 0,0 0-30,-1 0 0,-1 0 1,0-2-675,-1 12 0,1-3-190,1-15 1,1-4-2249,2 12-409,10-21 3551,6-15 0,-3-6 0,-1-7 0</inkml:trace>
  <inkml:trace contextRef="#ctx0" brushRef="#br0" timeOffset="75405">7484 883 22643,'-10'53'147,"-1"1"1,2-2 0,0-2-148,3-11 0,1-1-361,0 0 0,1-1 260,0 0 1,1-1-836,-1 28-1674,0-9-275,-4-15-750,0-13 3635,-8-15 0,8-7 0,-1-5 0</inkml:trace>
  <inkml:trace contextRef="#ctx0" brushRef="#br0" timeOffset="75597">6865 871 23147,'33'-39'-79,"1"0"1,5 1 0,3 6-166,8 14 1,3 5-1385,4-2 0,2 1 698,3 2 1,0 1-429,-5 3 0,-2 2-276,-3 2 0,-3 1-117,-5 2 1,-2 0 1750,-2 3 0,-3-1 0,3 0 0,-12 2 0</inkml:trace>
  <inkml:trace contextRef="#ctx0" brushRef="#br0" timeOffset="75704">7976 747 8450,'0'0'0</inkml:trace>
  <inkml:trace contextRef="#ctx0" brushRef="#br0" timeOffset="75856">7948 1168 18235,'3'20'-2382,"1"-4"0,5-15 0,-3 0 0</inkml:trace>
  <inkml:trace contextRef="#ctx0" brushRef="#br0" timeOffset="75988">7945 1346 16650,'-8'9'6341,"1"-2"-5417,7-7-56,0 0-1305,-7-7-1030,10 0-2724,0-4-2670,12 3 6861,2 5 0,-8 1 0,-3 2 0</inkml:trace>
  <inkml:trace contextRef="#ctx0" brushRef="#br0" timeOffset="76395">9077 577 23719,'-3'52'76,"1"-1"0,-1 0 0,0 1 0,0 3 0,0 1 0,-1 0 0,0 0-1236,-2 2 0,0 1 1,-1-1-1,1 1 1161,0 1 1,0 0-1,0-1 1,0 0-4,0-4 1,1 0 0,-1-2-1,0 0-389,-1 11 0,1-1 0,0-2 196,1-9 1,1-3 0,-1-1-24,1 15 1,0-5-1060,2-13 0,1-5-881,0 17-1113,5-31 3747,8-36 1,-5 5 0,5-18 0</inkml:trace>
  <inkml:trace contextRef="#ctx0" brushRef="#br0" timeOffset="77388">8979 1148 19848,'4'-40'1252,"-1"1"0,10-26-1224,9 41-28,8 12-5,8 6-310,4 15-127,1 14-477,-3 20-693,-10 14 1276,-20-23 0,-2 1 97,-2 2 1,-4 0 171,-7 1 0,-3 0 67,-1-3 0,-3-1 170,-6-2 1,-2-3 603,-21 15 239,3-14-59,10-15-422,11-11-493,10-21-33,24-11-12,14-23-17,-3 20 1,4-1-826,6-5 0,1 0 845,5-3 0,1 1 3,2-2 0,-1 1-350,-2 1 0,-2 1 409,-4 3 0,-2 2 81,-7 3 0,-4 2 392,7-17-252,-17 14-235,-24 12-45,-15 11 1566,-19 7-1610,-11 13 44,0 9-107,4 11 102,13 4 996,16 0-1243,14-4 39,30-6-381,16-5 190,-7-13 1,2-3-424,4-1 0,2-1 642,1 0 0,-1 0 162,-1 0 1,-2 1 22,24 8 51,-19 7 632,-22 7-207,-12 5 39,-19 5-168,-3-1-274,-11-3-73,5-5-241,6-7 753,8-8-713,16-5-348,13-5 23,20-12 145,16-7-39,-26 2 0,1-3 420,1-1 0,-1-2 0,-1-1 0,-2-1 257,-3 1 1,-1-1 767,14-15-6,-14 9-190,-14 13-577,-9 9-100,-16 18 32,-7 11-184,-12 17 0,1 8-16,6 3 436,11-7-622,8-7-16,20-12-152,10-12 61,19-10 85,4-16 224,-4-9 185,-13-14 180,-14-6 16,-17-5-124,-22-3 85,-13 3-186,-15 5 17,1 9-122,5 11-51,15 7-672,13 8 218,33 0-392,36-3-182,-6 1 1,5-2-697,12-2 1,1-1 1017,-20 3 0,1-1 1,-2 0 63,13-5 1,-3 0 392,-13 3 1,-5 1 248,13-10 1877,-20 4 867,-10 3-868,-9 2-480,-5 4 482,-11 5-1587,-2 3 509,-9 18-716,-1 21-3,8 0 1,2 6-845,-1 17 0,2 5 763,3-12 0,1 2 0,0 1-602,1 6 0,0 2 0,1 0 587,0-2 0,0 1 0,1-2-41,-1-6 0,1 0 0,1-3-629,0 15 1,2-5 185,-1-13 1,1-5-289,0-8 1,1-2-861,3 20-240,-2-10-62,-3-5 1144,-1-17-1279,-11-20-1146,-2-24 3230,-10-22 0,10 16 0,3 1 0</inkml:trace>
  <inkml:trace contextRef="#ctx0" brushRef="#br0" timeOffset="77595">10697 1306 14017,'7'-45'1138,"1"0"1,-1 0-1,5-18 1,2 8-220,13 6-342,9 4-420,3 11-124,5 14-33,0 14-448,-1 26-112,-6 16 89,-9 24 49,-19-26 0,-3 2 346,-2 2 1,-4 0 75,-8 0 0,-3-2 17,-2 0 0,-3-3 131,-6-3 1,-3-3 299,-23 18 24,5-15-472,13-15-886,14-12-1068,41-30-5219,18-8 7173,-4 5 0,1 1 0,6-3 0,-7 6 0</inkml:trace>
  <inkml:trace contextRef="#ctx0" brushRef="#br0" timeOffset="78205">11477 985 23231,'-47'21'257,"-1"0"1,5 1 0,5 3-258,6 24-151,9 5-328,15-17 0,6 1-198,13 13-416,13 6-245,19-40 582,5-8 453,0-23 303,-3-9 180,-12-20 200,-11-7 522,-12-5-1,-6 2-240,-6 4 225,-4 8-164,0 11-251,-2 9-51,5 8-387,1 6 18,16 4-35,10 2-16,13 3 0,4 2-76,-6 2 1,0 1-449,15 4 0,0 4 373,-14 2 0,-2 3-194,-2 2 1,-2 3-110,-4 0 0,-3 2-103,-3 1 1,-5 1-385,3 25 493,-10-6 89,-18-11 359,-8-15 84,-12-11 376,-6-19 798,7-15-1258,7-21-140,12-18-792,15 25 1,5-1 267,5-4 1,5 1-827,13-5 0,7 2 446,-8 13 0,3 1 1,1 1 417,4 0 1,1 2 0,1 1 769,1 1 0,1 1 0,0 2 110,15-5 1,-2 3 153,-11 5 1,-4 2 504,-6 4 0,-3 1 1238,10-8-174,-17 0-700,-12 2 612,-29 0-1072,-7 5 1837,-15 2-2323,0 5 447,5 3-678,5 12-100,6 13 157,7 28-157,9-9 0,2 6-770,0 14 1,2 4 769,1-14 0,0 2 0,1 0-137,1 0 1,1 1 0,0-1-142,-1-4 0,1-1 0,0-3-775,4 9 0,-2-5-882,-1-10 0,-2-4-6947,2 12 8882,-5-14 0,1-15 0,-1-9 0</inkml:trace>
  <inkml:trace contextRef="#ctx0" brushRef="#br0" timeOffset="78955">12448 1159 22179,'53'-23'35,"-1"1"0,-5 6 0,3 1 0,-4 3-296,-1 5 0,-2 2-1039,16-2 0,-4 2 348,5 3 499,-17 6 1005,-22 7-552,-11 8 732,-25 11-217,-5 7-134,-16 5 28,1 3-409,7-2 0,13-3 845,10-6-1288,24-10-184,16-10 23,25-8 124,-24-8 0,1-4 457,3-1 1,0-4 22,-1-3 0,-1-4 185,-3-1 0,-2-3 237,-4 0 1,-3-1 479,14-22 73,-16 4-230,-10 7-376,-8 10-234,-4 12-130,-7 6-5,-5 17 579,-7 9-775,-3 18-17,3 10-649,8 5-651,6-1-267,20-8-870,10-10 919,20-15 415,6-10 997,0-18 319,-7-10 991,-11-14 476,-15-7 85,-10-4-107,-11 1 303,-8-2-231,-6 6-553,-6 4-57,4 8-352,6 8-370,6 5-51,13 8-95,15 3-78,19 2 28,18 5-469,-26 1 1,1 3 274,1 4 1,0 2-98,-2 5 0,-3 2-68,-1 3 0,-3 2-179,-5 0 0,-3 2-414,5 30 453,-12-3 286,-14-6 224,-10-8 67,-7-13 577,-3-12 163,5-9 466,6-19-678,6-10 98,10-19-307,13-13-260,-4 23 0,3 0-534,5-2 0,3 2 458,3-1 1,1 3-18,1 2 1,2 3-151,-1 5 0,1 4 112,30-3-79,-5 15-235,-8 23-521,-9 13-1009,-11 21 392,-20-19 1,-3 1-2240,-1-1 1,-3 0 3695,-6 2 0,-1-3 0,2 4 0,-6-13 0</inkml:trace>
  <inkml:trace contextRef="#ctx0" brushRef="#br0" timeOffset="79119">13616 678 7464,'0'0'0</inkml:trace>
  <inkml:trace contextRef="#ctx0" brushRef="#br0" timeOffset="79638">12687 2110 19949,'45'-4'638,"1"-1"1,0 0 0,22-2-1,-4-2-565,-16 0 0,-1-1-1389,2 1 0,1 0 1117,0 1 0,-1 1-160,-3 0 1,-2 2-62,-6 2 0,-2 1-1552,16-1 830,-26 5-1580,-54 12-5421,-25 3 8143,3-1 0,0-2 0,-6 1 0,6-2 0</inkml:trace>
  <inkml:trace contextRef="#ctx0" brushRef="#br0" timeOffset="79771">12457 2286 19585,'-30'17'1316,"0"-1"1,15 9-1105,44-20 1,19-6-213,-4 0 0,5-1 0,3 0-1539,10-2 1,4 0 0,1-1 1255,-11 1 0,0-1 0,1 0 0,-1 0-717,0-1 0,0 1 0,0-1 1,-1 0 999,1 1 0,1-1 0,-3 1 0,-5 0 0,9-1 0,-6 1 0,-7 1 0,0 0 0</inkml:trace>
  <inkml:trace contextRef="#ctx0" brushRef="#br0" timeOffset="85568">11684 9940 21663,'16'-41'970,"1"-1"1,-2 5 0,-4 8-668,-7 18-303,-1 6-56,-3 6-28,1 15-163,-4 14 1,-2 7-409,-1-3 0,-2 2-1683,-8 21 0,-3 1-2213,1-13 0,-2-3 4551,-5-1 0,1-5 0,-2 6 0,6-20 0</inkml:trace>
  <inkml:trace contextRef="#ctx0" brushRef="#br0" timeOffset="85823">12738 8910 20543,'-11'52'291,"0"-1"0,0 1 0,1-1-291,3-9 0,1-1-887,-1 3 0,2 0 265,0-1 1,2-1-153,0-3 1,1-1-2212,2 23-5068,12-19 8053,4-22 0,-2-11 0,-2-9 0</inkml:trace>
  <inkml:trace contextRef="#ctx0" brushRef="#br0" timeOffset="86018">13061 8924 22677,'-21'58'252,"0"1"0,2-2 0,5-3-227,12-18 0,3-1-283,-1 0 0,1 1-532,4 30-599,3-7-504,1-10-565,-4-11-1020,-2-14 3499,-10-11 1,6-8-1,-6-5 1</inkml:trace>
  <inkml:trace contextRef="#ctx0" brushRef="#br0" timeOffset="86169">12615 9327 21987,'60'-20'-816,"0"0"1,3 0-1,-2 3-1419,-19 8 0,0 2 2235,3-1 0,-2 1 0,4-2 0,-15 3 0</inkml:trace>
  <inkml:trace contextRef="#ctx0" brushRef="#br0" timeOffset="86603">13435 9443 22923,'-2'-55'773,"-9"12"-538,-19 41-235,-7 11 90,-3 11-90,-1 15 0,4 8-34,8 3-38,13-3-7,7-5 79,10-11 0,13-9 95,7-11-95,12-4-33,3-13-6,-1-3 44,-3-13-5,-7 1 34,-6 0-1,-6 5-66,-5 5-1,-3 7-117,0 5 140,-2 12-40,3 9-240,3 13-286,5 8-1025,4 1-1266,13-9 2868,20-7 0,-21-15 0,7-5 0</inkml:trace>
  <inkml:trace contextRef="#ctx0" brushRef="#br0" timeOffset="86784">14110 8975 19014,'31'17'-1382,"-11"-9"0,-13 3 1</inkml:trace>
  <inkml:trace contextRef="#ctx0" brushRef="#br0" timeOffset="86927">14173 9352 12399,'0'0'0</inkml:trace>
  <inkml:trace contextRef="#ctx0" brushRef="#br0" timeOffset="89929">15260 9251 19725,'10'-37'1596,"0"0"1,7-24-1104,-13 44-113,-1 7-346,-2 6 33,-6 25 17,-7 8 84,-6 31-168,5-28 0,0 1-277,0 4 0,-1 0 210,0-1 0,0-1-48,2-2 0,1-3-142,-8 19 145,9-17 112,5-17 123,4-17-123,9-20 0,4-18 0,10-21-314,-9 26 0,0-2 314,0-2 0,2-1 5,-1 0 1,1 1 22,-1 1 0,0 2 322,10-26-350,-1 18-89,-4 22 89,0 17-45,1 27 45,3 18 19,-9-10 1,0 3-268,3 4 0,0 0 172,1 1 0,2 0 42,0-2 1,2-1-46,-1-4 1,2-3 78,20 15 618,-3-18-568,-4-13 297,-6-18-95,-2-16 0,-6-17-101,-2-17-578,-2-7 471,-11 27 1,-1 0-45,0 1 0,0 0 0,0-29 84,-2 12-952,-4 18-2437,0 17 527,3 31 2778,1 38 0,-1-20 0,1 16 0</inkml:trace>
  <inkml:trace contextRef="#ctx0" brushRef="#br0" timeOffset="90526">16173 9162 22015,'-15'51'4,"0"0"0,2-5 0,3-6-100,8-10-150,2-9 179,7-11 67,3-5 89,9-14-89,3-10 62,-1-15 56,-4-12 94,-6-7 92,-6-3-19,-6 1 275,-9 7-201,-4 12-359,-9 14-34,4 11-50,4 10-101,7 12-100,4 7-646,16 8-502,13-3-258,20-8-489,14-7-338,7-12 1521,-32-3 1,-1-3 121,27-16 875,-11-12 1048,-17-2 464,-15-1 264,-10 4 240,-9 8-823,-7 9-554,-2 10-163,-6 10 412,1 18-530,0 14-151,4 20-55,3 9-575,6-27 0,1 0 445,0 0 1,1 0-23,0 29-30,1-9 63,0-12 74,0-13 790,0-13 939,0-9-1561,5-32-96,1-3-173,9-27 10,2 4-16,9 0-11,8 5 249,12 8-1285,12 12-1184,-17 18 1,3 2-1153,0 2 0,1 2 3383,7 4 0,-4 1 0,6-2 0,-16 4 0</inkml:trace>
  <inkml:trace contextRef="#ctx0" brushRef="#br0" timeOffset="91319">18152 9091 23601,'-7'36'-77,"0"-1"1,0 1-1,0 0-371,-1-1 0,-1 0-2274,-4 30-1171,5-9-1797,3-15 5690,11-17 0,-5-13 0,5-9 0</inkml:trace>
  <inkml:trace contextRef="#ctx0" brushRef="#br0" timeOffset="91493">18451 8984 22459,'-15'51'181,"0"0"0,2-3 0,1-2-181,1 16-891,3-2-968,1-6-1480,-3-8-6421,-1-12 9760,-8-13 0,9-11 0,0-7 0</inkml:trace>
  <inkml:trace contextRef="#ctx0" brushRef="#br0" timeOffset="91643">17947 9084 22901,'59'-19'-545,"1"-1"0,-16 8 1,0 1-1,-1 4-1567,7 4 1,-1 4 1924,7-1 0,-2 0 0,5 0 1,-18 0-1</inkml:trace>
  <inkml:trace contextRef="#ctx0" brushRef="#br0" timeOffset="91815">18760 9340 21948,'-17'55'177,"-1"-1"1,2-3 0,5-3-1293,9 9-1837,2-1-1170,0-7 4122,0-9 0,0-19 0,0-10 0</inkml:trace>
  <inkml:trace contextRef="#ctx0" brushRef="#br0" timeOffset="91993">19195 9144 23618,'43'-13'-2371,"-1"0"0,1-1 1,17-4-1,-5 5 2371,-15 10 0,-5 3 0,7-1 0,-17 1 0</inkml:trace>
  <inkml:trace contextRef="#ctx0" brushRef="#br0" timeOffset="92129">19342 9340 22381,'51'-18'-1114,"1"-1"0,-1 0 0,-2 2 0,-2-1 0,-7 3 0,6-2 0,-12 4 0</inkml:trace>
  <inkml:trace contextRef="#ctx0" brushRef="#br0" timeOffset="92309">20084 8950 24402,'-18'51'-1300,"0"0"1,1-2 0,4-3-3009,7 20-5523,1-7 8714,1-6 1,2-27-1,2-10 1</inkml:trace>
  <inkml:trace contextRef="#ctx0" brushRef="#br0" timeOffset="92476">20322 8966 24598,'-5'44'-49,"0"-1"1,-1-2-1,2 0-1981,2 3 0,1-2-7801,-2 15 9728,1 7 0,2-44 0,-1-10 1</inkml:trace>
  <inkml:trace contextRef="#ctx0" brushRef="#br0" timeOffset="92643">19955 8955 23605,'42'-13'-1164,"1"1"1,0-1 0,22-4-1,-3 5-1561,-20 10 0,-3 5 2639,1 1 0,-3 0 1,4 1-1,-16 3 1</inkml:trace>
  <inkml:trace contextRef="#ctx0" brushRef="#br0" timeOffset="92911">20400 9349 23019,'43'2'-27,"-1"0"1,-3 1 0,-4 2-231,4 7 21,-13 10 74,-12 6 162,-10 6 146,-16 3 22,-6 2 145,-9-3-195,1-6 11,8-6-29,8-11 1,13-5-101,20-6-1176,33-19-1143,-20 7 0,1-2 2248,11-9 1,-3 0-1,5-2 1,-11 2-1</inkml:trace>
  <inkml:trace contextRef="#ctx0" brushRef="#br0" timeOffset="93061">21057 9109 23567,'64'-8'-271,"0"0"0,-28 3 0,-3 0 0,27-1 0</inkml:trace>
  <inkml:trace contextRef="#ctx0" brushRef="#br0" timeOffset="93209">21064 9285 21853,'56'-3'-2200,"1"0"1,-4-2 0,0-2 2033,-1-2 1,-4-2 0,6-2 0,-15 1 0</inkml:trace>
  <inkml:trace contextRef="#ctx0" brushRef="#br0" timeOffset="93361">21846 8866 23433,'-30'52'-275,"-1"1"1,4-4 0,7-3-2913,16 13 3187,11-25 0,1-3 0,-3 4 0,11-2 0</inkml:trace>
  <inkml:trace contextRef="#ctx0" brushRef="#br0" timeOffset="93543">22100 8890 23500,'-11'46'56,"1"-1"0,0-2 0,3-3-778,4 13-1424,2-5-1690,0-6-5995,-1-9 9211,-3-13 1,2-9-1,0-8 1</inkml:trace>
  <inkml:trace contextRef="#ctx0" brushRef="#br0" timeOffset="93709">21670 8830 25051,'47'-15'-1559,"-1"0"1,1 1 0,18-5 0,-3 7 1395,-9 14 0,-5 5 0,6 0 1,-17 1-1</inkml:trace>
  <inkml:trace contextRef="#ctx0" brushRef="#br0" timeOffset="94093">22359 9345 22470,'58'-11'-107,"0"0"1,-5 2 0,-6 3-18,-2 3-151,-12 3 46,-12 7 105,-12 3 124,-10 10 168,-11 5-28,-6 3 96,-7 1-96,2 1-61,7-2 72,7-1-145,5-3 89,15 0-6,6-2-77,16 0 16,4-2-28,1 0 0,-3-2-34,-8-1-33,-10-1 67,-8 0-34,-14 0 34,-19 0-320,-19 1-699,3-8 0,-5 0-3380,-1 0 1,-1-1 4398,-11-1 0,2-2 0,-4 3 0,15-5 0</inkml:trace>
  <inkml:trace contextRef="#ctx0" brushRef="#br0" timeOffset="95462">23250 9111 21114,'21'-40'860,"1"1"1,-3 2 0,-5 6-256,-12 9-347,-7 2-107,-6 8-118,-10 4-33,-8 5 0,-6 17 6,-7 9-6,0 21-177,20-18 0,2 2 76,-11 30 17,10 0-50,11-6 44,15-11 90,16-13 0,15-14 84,15-11-44,5-18 38,0-11-155,-5-15 167,-8-6 106,-10-4-28,-12-1-168,-8 1 482,-7 6-470,-4 8-12,-2 11-35,0 14-194,0 6 229,0 17 340,0 7-429,0 13 83,0 4-190,5 0 11,4-6 85,9-7-7,4-10 107,5-7 0,1-8 34,2-10-79,0-8 45,0-8 0,-1-2-6,-3 3-10,-2 6 10,-4 6-56,-1 9-83,-2 5 139,-2 13-22,4 4 28,2 13-5,8-1-1,7 0 6,7-8 6,7-6 24,-13-11 1,1-3-31,18-11 0,-22 3 0,-3-3 51,4-18-12,-12-5-6,-8 0 7,-9-4-35,-5 3-10,-10 2-79,-5 10 84,-11 11-56,-3 13 28,0 20-331,2 16-279,9 16-853,8 8-275,18-28 1,10 0 1765,18 6 0,3-5 0,9 6 0,-14-22 0,0 1 0</inkml:trace>
  <inkml:trace contextRef="#ctx0" brushRef="#br0" timeOffset="96019">24678 8986 21780,'47'-11'69,"-1"-1"0,-2 0 0,-4 0 4,11-11-62,-9-5 29,-10-1 44,-16-3-84,-7 0 12,-17 2-12,-10 6-17,-15 10-34,-9 7 51,-3 17 0,1 10-5,6 17-6,11 10 11,12 4 5,13-1-5,21-5 118,15-8-466,23-10 351,-23-17 0,2-4-1,3 0 1,2-3 19,1-3 1,0-2-12,0-3 1,-1-2 4,-2-3 1,-2-2 106,-4-2 1,-2-3 217,20-22-83,-16-4 72,-15-2 23,-10-1-319,-12 4-1,-12 10-33,-9 11-67,-11 11 67,-3 16-67,2 13 67,4 14 0,10 9 33,9 5 315,7 0-303,14-1-40,7-2 35,11-1-35,6-1-5,-1 1 0,-1 3-5,-7 4-271,-5 5 276,-9 3-45,-5 3-258,-4-2-1012,-7-2-2041,1-6-4577,-2-12 7933,4-13 0,2-13 0,1-9 0</inkml:trace>
  <inkml:trace contextRef="#ctx0" brushRef="#br0" timeOffset="96845">25739 8763 22957,'-15'44'33,"0"0"1,2-2 0,3-2-381,4 8-241,4-5-276,11-11 198,6-13 291,14-10 140,6-13 235,3-13 11,0-13 185,-5-12 453,-4-4 259,-9 0-56,-5 8-248,-7 10-441,-3 13-158,-4 9 79,-1 17-78,0 10 50,2 14-39,6 8-17,9 1-247,13-4-279,13-8 156,11-13-212,11-8 447,-32-9 1,1-3 114,0-4 1,-1-4 19,29-13 50,-9-15 40,-9-6 16,-11-5 74,-10-2 240,-11 1-179,-6 7-152,-10 11-38,-11 15 44,-11 14 17,-12 20-112,-4 13 0,-1 14 33,6 4-33,9-2 0,12-6 68,9-9 301,12-11-229,12-10-129,10-6-11,13-11 45,3-6-23,-12-4 1,0-2-23,12-10 0,7-6 95,-27 18-95,-6 9 0,-6 4 123,-3 11-78,-2 5 11,2 11 11,4 4-67,5-1 62,8-4-62,6-8 0,8-7 50,4-6-44,4-15 27,0-8-201,-2-17 180,-6-11 7,-21 21 1,-2-3-671,0-7 0,-3-4 654,1-9 0,-3-3 0,-5 11 1,-1-2 0,-1-1-4,0-2 0,-1-1 0,-1 0 0,0 2 0,-2 1 0,-1 2 2,-2-11 1,-4 6 3,-9-11-12,-14 33-38,-9 24-35,-13 31-390,22-1 1,2 7 485,-3 18 0,4 6-599,10-12 1,2 3 0,3 0 581,1 1 0,4 1 0,1-1 0,2-3 0,1-1 0,3-3 267,5 9 0,5-4-385,0-10 0,4-4-850,27 15 32,-7-27 1,4-3-1099,1-1 1,2-2 2033,12-4 0,-2-3 0,4 3 0,-11-10 0</inkml:trace>
  <inkml:trace contextRef="#ctx0" brushRef="#br0" timeOffset="96978">27924 8685 23461,'-35'53'-980,"-1"-1"1,8-13 0,6-7 0,10-9 0</inkml:trace>
  <inkml:trace contextRef="#ctx0" brushRef="#br0" timeOffset="97260">24950 10053 24139,'63'-12'211,"0"-1"0,-12 4 1,2 1-1,2 0-172,4 2 0,3 0 1,1 0-1456,-9 2 1,1-1 0,1 1 0,0-1 1262,1 2 1,0-1-1,0 1 1,-1 0-246,11-1 1,-1 1-1,-3 0-444,-7 1 0,-3 1 1,-3-1-968,8 1 0,-6 0-264,-15 1 1,-5 0 2312,9 2 1,-25-1-1,-11 1 1</inkml:trace>
  <inkml:trace contextRef="#ctx0" brushRef="#br0" timeOffset="97399">25621 10091 12143,'-50'11'828,"-1"-1"0,1 1 0,0 0 0,-6 1 0,1 0 0,2 0 222,-13 4 0,6-1-618,21-5 1,6 0 357,-7 6 336,24-6-151,27 1-704,19-6 1,12-3-272,4 0 0,5 0 0,5-1-740,-1 0 1,5-1 0,2 1 0,2-1 473,-4-1 1,2-1-1,2 1 1,0-1-1,-2 0-776,0 0 0,-1 0 0,0 0 1,-1 0-1,0-1 884,-4 0 0,2-1 0,-2 1 0,-3-1 0,-5 1 0,3-1 0,-5 1 1,-4-1-1,-1 1 0,1-1 0</inkml:trace>
  <inkml:trace contextRef="#ctx0" brushRef="#br0" timeOffset="99128">3977 10307 20408,'29'51'-664,"6"-8"1,5-3 318,-13-17 1,3-3-223,18 13 1,7-7 444,-7-21 1,4-9 0,-2-3-668,10-3 1,0-4 788,-3 1 0,3-2 0,-5-3 64,1-9 1,-5-2 83,-5 4 1,-2-1 86,-4-1 0,-1 0-40,-3 4 0,-1 1 12,-2 2 1,0 2-163,-1 4 0,-2 3-34,23-1 42,-6 20-47,0 16-1,1 18-95,-22-15 0,1 1 51,2 1 0,0-1-17,2 1 0,2-1-34,1-2 0,2-3-19,1-2 0,2-2 50,2-5 0,1-3-31,3-3 0,0-3 259,2-1 0,1-3-172,2-4 1,0-4-12,1 0 0,0-3 14,1-5 0,-2-3 5,-1-2 1,-1-1-4,-3-1 1,-2-1 124,-5 2 0,-1 1-107,-6 1 0,-1 3-20,17-5 49,-11 10 35,-8 23 68,-3 15-152,-1 21 74,-9-19 0,0 2-161,2 1 0,1-1-95,3 0 0,2-2-17,3-2 1,2-3-18,3-3 1,3-4 7,3-5 1,2-3 153,3-2 1,1-3 11,3-6 0,1-3 42,0-3 0,2-3 95,1-5 0,0-2-3,0-4 1,0-2 72,0-2 1,0-1 60,-2 1 1,-2-2 14,-2 2 0,-1 0 23,-5 3 0,-1 2-161,-5 5 1,-2 2 53,19-3 146,-12 16-231,-7 20 46,-3 12-51,0 13-61,6 2 226,10-3-232,12-9 187,-22-21 1,3-3-208,4-3 1,2-3 52,3-1 1,1-2-34,3-6 0,-1-2 19,1-1 1,-1-2 13,-1-5 1,-2-2 246,-2 0 0,-3 0-14,-4-1 0,-3-1 289,21-13 697,-13-3-1252,-20 15-886,-7 3-3919,-14 14 4874,-6 5 1,3-1 0,-3 1-1</inkml:trace>
  <inkml:trace contextRef="#ctx0" brushRef="#br0" timeOffset="142822">18036 8572 20963,'25'-25'-3277,"0"0"0,0 0 0,1 1 2659,5-3 1,0 3 0,2-3 0,-6 3 0</inkml:trace>
  <inkml:trace contextRef="#ctx0" brushRef="#br0" timeOffset="143124">20625 8514 7598,'45'-38'0,"1"0"0,-10 8 0,0 0 0</inkml:trace>
  <inkml:trace contextRef="#ctx0" brushRef="#br0" timeOffset="143405">22016 8191 20067,'40'-21'-602,"1"1"1,0 0 0,3-4 0,-6 5 0,-9 9 0</inkml:trace>
  <inkml:trace contextRef="#ctx0" brushRef="#br0" timeOffset="158429">4015 11760 20364,'-5'60'485,"-1"1"1,2-14 0,0 2 0,0 2-324,0 6 1,1 1 0,-1 6-1161,-1-7 0,-2 5 1,1 2-1,-1 0 0,0-4 1066,0 1 1,1-2 0,-1-1 0,-1 4-144,0-1 1,-1 3-1,0 2 1,1-3 0,-1-3 124,1-5 0,0-3 1,0-2-1,1 1-50,-1 1 0,0 0 0,0-1 0,0 1 1,1-3 1,-1 1-1,1-1 1,-1 0-19,-1 14 0,0-1 0,-1 0 30,2-6 0,-1 0 1,0-2 146,0-6 1,1-1 0,0-2-161,-2 13 0,0-4-12,1-11 1,0-4-151,-3 20-465,1-14-465,2-14 777,-3-12-4161,2-12 4476,-4-27 0,7 11 0,1-10 0</inkml:trace>
  <inkml:trace contextRef="#ctx0" brushRef="#br0" timeOffset="159500">3966 11635 18649,'-33'-18'1407,"15"3"-943,32 15-105,11 0-96,8 0-34,9 0-217,7 0 105,11 0-367,-26 0 0,1 0 250,4 1 0,2 1-436,7 0 0,2 2 438,7 0 1,4 2-558,-13-2 0,2 0 1,1 0 582,6 1 0,2-1 0,0 0-528,5 0 0,0 0 0,1 0 500,1-1 0,0 1 0,0-1-2,-1-1 0,-2 0 1,1 0 14,1 0 0,-1 0 0,0 0-13,-1 0 0,0-1 0,1 1 0,1 0 0,1 0 0,0 0 11,-16 0 0,0 0 0,1 0 1,0 0-380,0-1 1,1 1 0,0 0 0,0 0 375,0 0 0,1 0 1,0 0-1,-1 0 6,2 0 0,0-1 0,-1 1 0,1-1-154,1 1 0,0 0 1,-1 0-1,2 0 141,0-1 1,0 0-1,1 0 1,0 0-50,1 0 1,1 1 0,-1-1 0,2 0 49,0 0 1,1 0 0,1 0 0,0 0-65,1 0 0,1-1 0,0 1 0,1-1 70,1 1 1,0 0-1,1 0 1,-1 0-9,-11-1 0,0 1 0,-1-1 0,1 0 0,0 1 0,1-1 0,-1 1 0,1 0 0,-1-1 0,1 1 11,0 0 0,1-1 0,0 1 0,-1 0 0,1 0-4,0-1 1,-1 1 0,1 0 0,0 0 0,0 0-5,0 0 0,1 0 1,-1 0-1,0 0 1,0 0-4,1 0 0,-1 0 0,0 0 0,1 0 0,-1 0 1,0 0 0,0 0 0,1 0 0,-1 0 0,0 1-5,0-1 1,-1 0 0,1 1 0,0-1-1,-1 0 6,1 1 0,1-1 1,-1 0-1,0 1 1,0-1-3,0 0 0,0 1 0,0-1 0,-1 0 0,1 1-43,1-1 0,-1 0 0,1 1 0,-1-1 0,1 0 44,-1 1 0,1-1 0,-1 0 1,1 0-1,-1 0-1,0 0 0,0 0 0,0 0 0,0 1 0,0-2-2,-1 1 1,1 0 0,-1 0 0,0-1 0,0 1-27,0 0 0,0 0 0,0 0 0,-1 0 0,1 0 28,-1 0 0,0 0 0,0 0 0,0 0 0,0 0 8,0 0 0,-1 1 0,1-1 0,-1 1 0,0 0-3,0-1 1,-1 1-1,1 0 1,-1 0 0,0-1 3,13 2 0,-1-1 0,0 1 0,-1 0-12,-1-1 0,0 1 0,0-1 1,-1 1-7,-1-1 1,0 1-1,0-1 1,0 1 8,-3-1 0,1 0 0,-1 0 0,1 1 57,-2-1 0,1 0 1,-1 0-1,0 1-64,-2-1 0,0 0 0,0-1 0,0 1 19,-2 0 1,1 0 0,-1 0 0,-1 0-13,-1 0 0,0 0 0,-1-1 0,0 1 181,14 0 1,-1 0 0,-1-1-203,-3 1 1,-2-1-1,0 0 19,-7 0 0,0-1 1,-3 1-13,16-1 0,-3 0-59,-13 0 0,-2 0 658,-8 0 1,-2 0-901,24 0 24,-5 0 140,-1 0-129,-6 0 1714,-10 0-1848,-9 0 1966,-11 0-2616,-7 0 937,-6 0-872,-3 1 0,-1 0 1</inkml:trace>
  <inkml:trace contextRef="#ctx0" brushRef="#br0" timeOffset="159796">16285 11923 21730,'2'47'695,"0"19"-569,-1-21 0,-2 5-2188,-1 13 0,-1 5 2123,1-16 1,-2 2 0,0 2 25,-1 4 1,-1 1 0,0 0-240,-1 4 1,0 0 0,0 1 212,0-2 1,0 1 0,1 0-37,1-15 0,0 0 1,0 1-1,1-1-143,0 2 0,0 0 0,0-1 0,0 2 118,1 0 0,0 1 0,0-1 0,1 2 1,0 0 0,0 0 1,0 0-1,1 0 0,0-2 1,0 0-1,1 0 1,-1-1 13,1 16 0,0-2 0,0-1-260,0-6 1,1-1-1,-1-3 243,1-6 0,0-1 1,0-2 350,1 20 1,0-4-636,0-21 1,0-3-557,-1 27-4176,-11-38 5480,-5-18 1,3-3 0,1-6 0</inkml:trace>
  <inkml:trace contextRef="#ctx0" brushRef="#br0" timeOffset="160882">3703 14247 20755,'-4'-25'818,"0"14"-504,2 29-17,-2 17-11,-4 13-202,-1 13-455,3-27 0,0 1 374,-1 4 0,0-1-1,0 2 1,0-1 39,-1 0 0,1 0-42,0-3 0,0-1-172,0-1 0,1-2-490,-3 23-1270,2-11-1585,4-13-3037,1-13 6554,2-10 0,0-6 0,0-2 0</inkml:trace>
  <inkml:trace contextRef="#ctx0" brushRef="#br0" timeOffset="161752">3572 15033 19563,'56'6'1293,"-3"-1"-1086,-18-4 68,8 1-158,7 0 12,12-1-729,-24 0 1,3 0 761,11 0 1,5-1-513,-9 1 1,3-1-1,1 1 438,10 1 0,3-1 0,2 1-557,-11-1 1,1 0-1,0 1 1,1-1 510,3 1 0,1 0 0,0-1 0,0 1-33,1 0 1,-1 0 0,1 0 0,0 0-398,2 0 0,1 0 1,-1 0-1,1 0 401,-13-1 1,0 0-1,0 1 1,1-1-1,0 0-13,1 1 0,2 0 0,0-1 0,-1 1 0,1-1-164,2 1 1,-1-1 0,1 1 0,0-1 0,0 1 187,1-1 1,1 1 0,0-1-1,0 0 1,0 1-110,1-1 0,-1 1 0,2-1 1,-1 1-1,0-1 109,0 1 1,1-1 0,0 0-1,0 0 1,0 0-58,1 0 0,-1 0 1,1-1-1,0 1 0,0 0 45,-1-1 1,1 1-1,-1-1 1,1 0-1,-1 1-16,1-1 1,-1 0 0,1 0-1,-1 0 1,0 0 12,0 0 0,-1 0 0,1 0 0,-1 0 0,0 0-2,-1 0 1,0 0 0,0 0 0,0 0 0,-1 0-7,0-1 0,0 1 0,0 0 1,0-1-1,0 1 59,-1-1 0,-1 0 0,1 1 1,0-1-1,0 0-35,-1 0 1,1 0 0,-1 0 0,1 0 0,0-1-12,-1 1 1,0 0-1,0 0 1,0 0-1,0 0 8,1 0 1,-1 0-1,0 0 1,0 1-1,0-1-7,0 1 1,0-1 0,-1 1 0,1 0 0,0-1-10,0 1 1,0 0 0,0 0 0,1 0-1,-1 0 14,1 0 0,-1 0 1,1 0-1,-1 0 0,1 0-20,1 0 0,-1 0 0,1 0 0,0 0 0,0 0 10,0 1 0,1-1 0,-1 0 0,1 1 1,0-1 5,0 1 1,0 0 0,0 0 0,1 0 0,-1 0-17,1 0 0,0 1 0,0-1 0,0 1 0,0 0-44,0 0 1,1-1-1,0 2 1,-1-1 0,1 0 49,0 0 1,0 1 0,1-1-1,-1 0 1,0 1 49,-1-1 0,0 1 0,-1-1 0,3 1 0,2-1-40,-6 0 0,3 1 0,2-1 0,0 0 0,0 1 0,-1-1 0,-4 0-16,8 0 0,-3 0 0,-1 0 0,0 0 0,3 0 6,-9-1 1,2 0-1,1 1 1,0-1-1,0 0 1,-3 0-1,-3 0 6,15 0 1,-3-1 0,-3 1 0,1-1-12,-2 0 0,-1 0 1,0 0-1,0 0 84,-4 0 1,0 0 0,-1 0 0,-1-1-92,-3 0 1,-2-1-1,0 1 1,-2-1 40,10 0 0,-3-1 1,-1 0-49,-8 0 0,-2-2 0,-2 1 585,7-1 0,-4 0-572,-11 0 0,-3 0 1862,16-5-1867,-12 1 1809,-2-2-1860,-7 3 2069,-2 1-2013,-3 3 339,5 3-390,6 0-49,12 2-7,10 4-420,10 3 362,-28-2 0,0 1 36,2-1 0,0 1-6,1-1 1,0-1 67,0 1 0,0-2 50,-3-1 0,-1-1 17,30 1 34,-10-3-29,-13 0-5,-13-4-78,-16-3-2762,-20-14 2840,-45-20 0,27 18 0,-24-8 0</inkml:trace>
  <inkml:trace contextRef="#ctx0" brushRef="#br0" timeOffset="163050">4002 13429 20576,'31'-11'207,"1"0"0,2 0 1,1 4-147,4 6 1,3 2-1357,11-1 1,4 0 1383,-10 0 1,4 0-1,1 0-582,8 0 1,2 1-1,2 0 571,-12-1 1,2 1 0,1-1-1,-1 1-250,4 0 1,-1 1-1,2-1 1,-1 1 192,1-1 0,0 0 0,0 1 0,0-1-328,1 1 1,1 0 0,-1-1 0,1 1 318,1 0 1,1-1 0,-1 1 0,1 0-178,2-1 0,0 1 1,0 0-1,1-1 184,-12 1 0,1-1 0,0 0 0,0 1 0,0-1 6,2 1 1,-1-1 0,1 1 0,0-1 0,0 1-40,1-1 0,0 1 0,0 0 0,1 0 0,0 0 37,1 0 1,0 0-1,0 0 1,0 0-1,0 1-55,2-1 1,-1 1 0,1-1 0,0 1 0,0-1 74,1 1 1,0 0 0,0 0 0,0 0 0,0 0-64,2-1 1,0 1 0,0 0-1,0 0 1,1 0 41,-1 0 1,1 0-1,0 0 1,0 0-1,1 0-23,-12-1 0,1 0 0,0 1 1,0-1-1,0 0 0,0 0 2,1 0 0,0 0 0,0 0 0,0 0 0,0 0 0,1 0 16,-1 0 1,1 0 0,0-1 0,-1 1-1,1-1 1,0 0-18,2 1 0,-1-1 0,1 1 0,-1-1 0,1 1 0,0-1 0,0 0 0,0 1 0,0-1 0,1 0 0,-1 0 0,1 0-1,1 0 0,-1 0 0,1 0 0,0 0 0,0 0 1,0-1 0,1 2 1,-1-1 0,1 0 0,0 0 0,0 0 0,0 0 4,1 0 1,0 0 0,0 1-1,0-1 1,0 0 0,0 1-6,0-1 0,1 1 0,-1-1 0,1 1 0,-1 0 0,1 0 8,-1 0 0,1 0 1,-1 1-1,1-1 1,-1 1-1,1 0-7,-1 0 0,0 0 0,0 0 0,-1 1 0,1-1 0,0 1 6,-1 0 1,0 0-1,-1 0 1,1 1-1,-1-1 1,1 1-8,-2 0 1,0 0 0,1 0 0,-1 0 0,0 0 0,-1 0 0,0 0 0,-1 1 0,0-1 0,0 0 0,-1 1 0,1 0-1,-3-1 1,0 1 0,0-1 0,0 1 0,-1-1 0,0 1-1,9 0 0,0 1 0,-1-1 0,0 1 0,-1-1 13,-2 1 1,-1-1 0,0 0 0,-1 1-1,0-1-4,-4-1 0,1 1 0,-2-1 0,1 0 0,-2 1 64,10 0 1,-1 1 0,-1-1 0,-1 0-74,-5-1 0,0-1 0,-2 1 0,-1-1 0,9 2 0,-2-1 0,-3 0-12,-7-1 1,-2 0 0,-3-1 541,7 0 0,-3 0-530,-12-1 0,-2 0 0,16-2 1739,-9 0-1689,-3 0 2278,-5 0-2266,-2-1 2457,-1-2-2513,3-1-6,9 0 39,8 2-33,11 1-60,-26 1 0,1 0 54,3 0 0,1 0 0,2 0 0,0 0-20,1 0 1,1 0 13,-2 0 1,0 0 5,0 0 0,-1 0 0,-3 0 0,-1 0 2,-2 0 1,-1 0-3,24-2 0,-9-2-100,-11 0-332,-10-2-867,-14 2 1299,-27-4 0,9 5 0,-16-2 0</inkml:trace>
  <inkml:trace contextRef="#ctx0" brushRef="#br0" timeOffset="163983">6370 11709 17764,'-17'50'274,"-1"0"1,1 0 0,0 4-1,0 1 1,4-1-62,4-2 0,3-1 0,0 2-1214,-1 5 0,0 1 1,-1 0 1196,0 1 0,0 0 0,0 0-32,1-2 0,0 1 1,0-1-22,-1-1 1,0 0 0,1 1-53,0-2 1,0 0 0,0 0-14,0 1 1,0 0-1,0 0-65,1 1 0,-1 0 0,1 0 17,0 1 0,0-1 0,0 0-28,1-1 0,-1 0 0,1-1 18,0-1 1,-1 0-1,1-2-55,0-5 1,0-1-1,0-2 38,-3 16 0,1-4 41,0-10 1,1-3-3,0-7 0,-1-1 594,-4 28-541,-1-2-89,1 2 0,1-4-6,2-7 33,3-9-27,1-6-6,1-5 0,1 1 1695,0-1-1689,0 0 1160,2 0-1166,-1-4 258,1-4-253,0-5-5,0-8 0,0-4 185,0-5-157,0-2-28,3-5-269,3-5-408,3-7-2146,2-12-7008,-1-2 9799,-2-8 1,-3 18 0,-3 4-1</inkml:trace>
  <inkml:trace contextRef="#ctx0" brushRef="#br0" timeOffset="167438">4418 10893 16460,'-19'-31'588,"-1"0"0,-21-17-101,1 57 134,-1 4-295,3 10-147,7 3-50,10 2-90,10 2 68,6 0-74,8 1 18,8 0-1,8-1-39,9 0 28,1 0-39,-1-1-33,-5-2 33,-8-2 0,-7-1 84,-7-4 33,-15 0-66,-11-4 72,-15-3-67,-5-4-6,-1-4 169,7-3 66,9-1-22,12-1-263,9-4-246,14-3 168,14-7-73,14-3 33,15-3 112,8 1-254,4 0 260,-1 1 39,-6 6-33,-9 1-12,-11 5 6,-11 3-44,-8 2 44,-6 3 0,-3 4-6,-1 6 6,0 4-227,3 1-204,4-1 207,2-3-34,7-6 213,2-3 29,4-3 16,0-9 50,1-4-5,-3-11 100,-2-1 46,-4-1-1,-5 3 29,-2 5-219,-4 6-51,-2 5 1,-1 4-6,0 6 56,0 6 0,4 6-67,1 5-12,5-2-22,4-6 57,4-5 38,4-5 6,2-9 50,0-8 46,-1-12 94,-4-9 258,-3-5-106,-4-2 94,-4 3 46,-4 4-90,-3 9-331,-3 11-55,-2 7-6,0 14 95,-1 17-95,-6 18 6,0 21-327,1-25 0,-1 0 315,1 4 1,0 1-12,1 0 0,-1 0-204,1-1 0,0-2-217,1-1 1,-1-2-532,-2 27 152,-1-11-97,1-13-83,0-12-61,1-14-455,0-7 550,2-21-393,1-9 375,2-23 455,1-12 526,3 24 0,0 0 347,1-2 0,1 0 460,2 0 0,0 1-29,2 2 1,-1 1 811,8-23-10,0 12-483,0 11-340,1 10-443,0 8-180,4 7-95,2 5 309,3 3-449,1 8-336,-1 4 67,-3 12-118,-6 3 192,-8 3 195,-6 1 62,-8-1 39,-10-2 190,-8-3-56,-6-6 23,2-6-157,6-6-235,9-4-1266,6-9-437,19-9-1014,10-11-302,19-8 2856,9-8 790,-23 21 1,-1-1 657,1 0 0,-1 0 1084,21-21 722,-9 6-828,-10 3 587,-11 11-1495,-8 5-324,-6 9-544,-3 5 152,-1 3-275,-1 9-84,-5 10 39,-3 14-34,-4 16-50,0 10-247,6-25 1,1 1 243,0 2 0,0 0-84,1 0 0,0 0-168,0-1 1,-1 0-424,-3 29-940,-3-7-135,2-9-986,-4-9 600,-1-15-1217,0-10 3356,1-10 0,7-4 0,2 0 0</inkml:trace>
  <inkml:trace contextRef="#ctx0" brushRef="#br0" timeOffset="168524">5414 11085 19552,'40'-14'-245,"1"0"0,-5 1 0,-7 9-281,-14 28 145,-7 3-313,-6 2 694,-12 0 89,-7-4 29,-8-2 5,-1-8-50,6-4-73,8-6-835,7-3-414,16-10 28,9-5 331,17-10 436,8-2 454,4-1 0,-6 1 851,-7 5 936,-11 5 241,-13 5-1390,-16 5-184,-10 5-179,-11 10-186,-2 5-89,1 8 0,6 3-78,6 0-102,7-3-27,4-4-45,13-5 17,5-8 201,13-3 34,4-7 73,-1-7-40,-3-7 331,-7-8 220,-5-2 20,-7-1 505,-4-7-739,-3 11 89,0-2-330,0 17-124,3 6-10,2 2-63,6 3-38,4 9-191,2 5-257,3 13-56,-4 3-6,-1 4 33,-7 0 291,-5-3 18,-3-4 134,-4-7 73,-5-7 67,-4-8-40,-1-4-100,3-13-274,3-6-555,5-18-342,14-7-27,5-10-857,16-2 1531,-16 25 1,2 2-26,20-26 583,-2 8 526,-6 10 1171,-9 9-180,-11 10-118,-5 8-301,-6 4-202,-6 4 739,-5 5-1125,-8 7 87,-2 10-216,-1 12-197,4 7-22,3 6-56,7 5-314,3 0-106,7 0-252,9-7-39,9-6 67,13-12 89,4-11 381,2-9 174,0-11 6,-4-9 325,-5-10 167,-7-7 68,-9-5 313,-7 4-392,-5 3-129,-3 8-302,-6 9-16,-1 6 32,-8 13-72,2 8 0,0 12 0,6 6-50,3 3 44,4-5-27,9-5 33,4-8 67,13-7-61,3-7 22,5-9 23,0-9-51,2-10 50,-1-9 17,-2-1 146,-3-1 140,-3 6-90,-6 6-145,-5 10-113,-6 5-5,-5 8 96,-3 11-96,-1 5-107,-1 11-251,0 1-264,0-1-213,0-4-795,2-10 1630,5-6 0,-4-7 0,3-1 0</inkml:trace>
  <inkml:trace contextRef="#ctx0" brushRef="#br0" timeOffset="168703">6198 10858 17837,'54'-16'-1066,"-1"0"0,1 1 0,-6 3 0,-1 3 0,-11 3 0</inkml:trace>
  <inkml:trace contextRef="#ctx0" brushRef="#br0" timeOffset="169837">8583 11791 20593,'0'-41'482,"0"9"-438,-2 33 12,-3 10 96,-3 10 32,-2 19 68,-2 15-472,6-21 1,0 2 272,0 6 0,0 2 23,1 7 0,1 2-1359,0 7 1,2 2 1323,0-16 0,1 1 0,0 1-8,1 2 1,-1 1 0,1 1-361,0-1 0,0 1 0,0 0 345,0-2 1,0 1 0,0-1-19,0-4 0,0-1 0,0 0-3,0 21 1,0 0-1,0-4 0,0-1-11,1 2 0,-2 0 14,-1 1 0,-2 0 17,0 1 0,-1-1-15,-2-3 1,-1 0 11,1-5 0,-1-3-115,2-7 0,-1-2 98,2-5 0,0-3-3,0-1 1,0-1 8,1 1 0,-1 0-3,0 3 0,0 0 16,1 1 1,0-1-14,0 1 0,0-2 25,0-3 0,1-1-28,-3 27 0,-1-9 331,1-6-325,-3-6-6,2-7 2354,1-2-2342,-1-5 1522,3-2-1534,0-2 354,3-2-360,-1 1 34,2 0-28,-2 2 0,2 3-5,-2 1-1,0 3 1,-1 3 5,1 1-68,-1 2 80,2 1-12,1 2 0,0 0 5,0 0 46,0-3-23,0-6-23,0-5 23,0-9-22,0-4 139,0-8-139,0-1-241,0-2-567,0-8-2216,0-7-6813,0-9 9392,0-8 0,0 16 0,0 0 0</inkml:trace>
  <inkml:trace contextRef="#ctx0" brushRef="#br0" timeOffset="171653">7789 10907 20716,'-5'-42'331,"-10"10"-231,-21 39 1,-6 5-90,-1 7 113,3 0-124,6 2-34,10-1 28,10-2-10,8 0 16,8-3 5,11 2-5,9 0 0,14 2-157,3 2-268,4 2 27,-5 4 29,-6 2 162,-11 2 207,-11 2 218,-13-1 286,-16 0-151,-14-3 55,-17-2 113,-7-7-484,-2-5 277,5-9-179,7-3-135,14-4-757,14-4-2906,19-3-2241,22-3 5904,15 0 0,-11 5 0,-3 2 0</inkml:trace>
  <inkml:trace contextRef="#ctx0" brushRef="#br0" timeOffset="171827">8092 11265 22503,'-7'62'-1221,"0"0"1,-2-5 0,0-9 0,0-15 0,-1-12 0</inkml:trace>
  <inkml:trace contextRef="#ctx0" brushRef="#br0" timeOffset="172863">11370 12043 19143,'-14'-34'1271,"1"0"0,-8-23-593,19 47-314,2 2-140,-1 2-50,0 1-163,-1 2 90,0 1-101,1 1-73,-1 1 40,1 0-130,-3 7 163,0 14 62,-4 28-46,3-10 1,0 6-1093,-1 15 0,-1 4 1141,2-14 0,0 2 1,0 1 6,1 4 1,-1 0 0,2 2-451,-1-1 1,1 1-1,1 0 395,0-4 0,0 0 0,1 0 3,1-1 1,-1 0-1,1-1-9,1-3 0,-1 0 1,1 0-335,1 0 1,0 0-1,0 0 321,0-1 0,1 0 1,0-1-11,0 0 1,0-1 0,0-1 11,1 20 0,0-3-223,-2-5 1,-1-3 239,1-10 0,-2-2-17,0-8 0,0-1 0,0 27 1348,0-4-1348,0 4 12,0 0-12,0-3 22,0-5-16,0-4-6,0-5 1389,0-1-1327,0-3-107,0-2 45,0-3 1300,0-3-1300,3-4 581,2-5-749,2-4 409,2-7-442,-2-2 100,0-6 67,-1 2 34,0-3-39,-1 3 45,0-1-6,1 3 0,0 1-12,0 2-44,1-1-313,-1 2-342,-2-4-539,-2 0-912,-1-2 157,-1-2-768,-14 1-1326,-3 1 4099,-15 1 0,14-3 0,4-1 0</inkml:trace>
  <inkml:trace contextRef="#ctx0" brushRef="#br0" timeOffset="173643">10062 10820 18112,'-46'-15'138,"-1"1"0,4 3 0,4 7 103,3 21 0,2 9-84,1 3 50,8 0-201,7 1 0,9-1 10,5-1-4,10-1-12,8 0 5,11 1-5,11 1-5,4 3-197,2 3 96,-3 3 72,-9 1 68,-9 0 173,-11-3 358,-13-4 23,-16-5 174,-16-7-241,-15-5-275,-6-8-32,-1-3-214,6-4-707,13-3-2519,18-9-3260,19-2 6486,19-8 0,-5 11 0,3 2 0</inkml:trace>
  <inkml:trace contextRef="#ctx0" brushRef="#br0" timeOffset="173921">10151 11257 22032,'45'-34'34,"1"0"0,-5 4 0,-4 8-69,-3 19-116,-9 10-196,-12 7 347,-7 11 28,-16 9-17,-8 4 208,-13 0-219,-1-2 112,3-7-112,7-7-17,11-6 17,11-8 0,20-4-308,27-3-448,-4-1 0,8 0 586,5-2 1,5-1 0,-5 1 0,-8 1 0,-1 0-1,12-2 1,1-1 0</inkml:trace>
  <inkml:trace contextRef="#ctx0" brushRef="#br0" timeOffset="174605">13339 12110 17171,'12'-35'1812,"-1"1"0,7-22-1012,-15 47-144,-2 4-202,-1 4-174,-1 15-84,-4 18-37,0-1 1,1 6-731,-3 14 0,1 4 623,1-10 1,1 2-1,0 1-743,0 7 1,1 2-1,0 0 743,1 2 0,0 1 1,1 0 5,0 0 0,0 1 0,1-1-471,2 0 0,0 1 0,1-1 424,0-1 0,0 1 1,2-1-7,0 3 1,1-1-1,0 1-5,0 0 0,1 0 0,0 0 0,-1 1 0,0-1 0,0 1-15,0-2 0,0 0 1,-1 0 17,0-3 1,0-1 0,-1 0-4,-1-2 0,0-1 0,-1-1-179,0-5 1,-1-2-1,0-1 179,-1 17 0,0-4 17,-1-10 0,-1-2-17,0-9 0,-2-2 619,-5 25-619,-1-5-33,0-5-85,4-5 1809,2-13-2027,3-16 1716,9-9-3957,9-39-5899,7-7 8476,-10 0 0,-1-1 0,2-1 0,-6 3 0</inkml:trace>
  <inkml:trace contextRef="#ctx0" brushRef="#br0" timeOffset="175271">12758 10900 19361,'-52'-5'108,"0"-1"0,3 3 1,4 4 216,-4 23 16,-1 4-128,6 1-17,8 0 101,11-3-129,12-2 22,7-2-27,12 2-23,9 0-96,12 3-44,11 3 6,5 1-6,1 4-67,-5-2 16,-6 1-27,-11-3 78,-10-3 146,-11-4 128,-19-4-190,-12-3 107,-20-5-56,-8-4-801,-5-3 666,4-4 0,8-1-611,15 0-2453,16 0-2990,20-1 6054,17-1 0,-4 1 0,2 0 0</inkml:trace>
  <inkml:trace contextRef="#ctx0" brushRef="#br0" timeOffset="175730">12780 11288 21859,'41'-35'117,"0"0"1,-3 4 0,-3 7-118,0 17 6,-2 4-68,-6 2-123,-8 2-39,-9 8 84,-6 7 140,-13 11 5,-7 5 40,-11 3-45,-6 0 0,4-5 84,5-4 17,9-9 22,8-4-89,5-6 190,12-1-173,7-3-18,11 1 51,7 0-39,1 2-50,1 1 5,-3 5-68,-6 0 18,-7 3 33,-11 0 17,-4 0 179,-14 2-145,-11 0-68,-18 0-229,-18-1-622,14-8 0,-3-1-3088,0 0 0,-1-2 3973,-10-1 0,4-1 0,-5 1 0,15-4 0</inkml:trace>
  <inkml:trace contextRef="#ctx0" brushRef="#br0" timeOffset="178800">4285 12248 20487,'4'37'358,"5"1"-453,8-2-700,6 0-135,9-3 201,4-10 472,7-9 173,2-8 84,0-18 358,-5-9 231,-6-16 441,-10-8-246,-8-2-134,-9 1 280,-4 6-353,-3 9-370,-5 11-128,-3 11-74,-7 19 68,-5 14 0,-3 21-68,-3 14-232,14-25 0,1 1 227,-1 2 0,0 1-23,3 0 1,-1 0-54,1 0 1,1-1-317,1-1 0,0-1-1115,-4 29-1378,4-5-1041,4-14 3926,2-11 0,1-17 0,0-9 0</inkml:trace>
  <inkml:trace contextRef="#ctx0" brushRef="#br0" timeOffset="179149">4775 12620 19322,'47'-17'-169,"0"-1"1,-5 2 0,-5-1 174,-10-4 342,-9-1 240,-10-1-118,-5 3-313,-14 1-51,-5 8 23,-16 3-39,-5 8 33,-4 14 62,2 9 27,2 15 12,7 7-56,9 2-56,9-3-112,7-2-184,18-10-292,9-7-879,20-12-2118,18-9-6358,2-14 9627,-28 2 1,-2-1 0,3-5 0,-11 3-1</inkml:trace>
  <inkml:trace contextRef="#ctx0" brushRef="#br0" timeOffset="179482">5194 12462 21909,'-38'-7'22,"4"8"-61,20 23 39,1 2-185,5 1-100,4-1-6,3-3 95,9-1 196,6-3 78,11-2 12,5-2-90,1 0-23,0-1 23,-6 1 0,-6 0 45,-8 1 420,-5 1-247,-6 2 6,-10 0-224,-8 3-493,-11 1-2246,-18 5-6821,-1-1 9560,-9 2 0,26-13 0,9-5 0</inkml:trace>
  <inkml:trace contextRef="#ctx0" brushRef="#br0" timeOffset="180216">4418 14106 22705,'-26'26'-12,"0"0"1,0 1 0,4 3-45,10 2 0,3 1-204,-3 0 1,1 0 2,-9 26 195,4-9 22,4-15 178,6-14 198,2-10 53,3-10-249,4-14-62,5-11-72,5-18 95,6-9-101,1-6-43,2-1 171,-1 5-128,-1 9-50,-5 14-62,-2 13-6,-3 10 118,3 18 0,1 11-50,6 17-17,4 12-942,7 3 802,7-1-96,4-7 419,2-10-116,-1-15 118,-4-10 258,-5-12 133,-6-15-195,-4-11-62,-7-17-112,-3-10-480,-5-8 340,-5 28 0,0 0-110,0 0 1,-2 0-277,4-27 432,-1 12-2757,-1 17-774,1 22 455,-3 22 3030,2 18 0,-3-9 0,0-1 0</inkml:trace>
  <inkml:trace contextRef="#ctx0" brushRef="#br0" timeOffset="180520">5011 14195 21797,'-24'42'-269,"0"0"0,3-4 1,6-3-488,12-2 213,5-6 324,8-9-94,9-9 72,9-5 89,4-10 152,0-8 253,-4-9 351,-8-10 287,-9-6-214,-6-3-206,-17-4-152,-8 1-319,-16 6-846,-7 10-2318,-7 13-4577,4 17 7741,6 13 0,18-3 0,10 1 0</inkml:trace>
  <inkml:trace contextRef="#ctx0" brushRef="#br0" timeOffset="182433">1147 4205 20436,'0'-24'207,"4"11"-134,4 26 50,5 10-123,4 8-5,2 2-51,0-2-62,0-9 118,2-10 275,2-10 33,6-19-23,4-13-218,7-21-662,-18 20 0,0-1 595,2-3 0,0-1 17,0 0 0,1 0-266,0 0 0,1 0 249,-2 4 0,-1 0-45,-1 5 1,0 2-567,12-14-2839,-10 20 11,-9 14 3439,-9 18 0,-4-5 0,-2 4 0</inkml:trace>
  <inkml:trace contextRef="#ctx0" brushRef="#br0" timeOffset="187144">6555 12469 20711,'5'-26'196,"4"4"-196,17 11 0,2 6-17,2 2 17,0 3-174,-2 8-38,-5 6-63,-7 10 79,-8 8 112,-4 4-117,-14 4 201,-6 0 22,-14-1 12,-4-7 251,-2-4 90,7-8 73,5-6 23,10-8-113,7-3 102,4-3-286,4 0-174,7-3 0,4-2-45,10-3-45,5 2-79,5 2-223,0 3-117,1 7 173,-3 8-162,-5 9 156,-6 9 163,-10 3 44,-5 3 130,-11 1 10,-8-4 992,-36 8-594,2-17-565,13-11 1,0-3 519,-21-3-123,1-5-26,5-3-159,8-1-50,11-3-73,10 0-605,12-2-4822,18 0-1344,10 2 6844,15 0 0,-15 2 0,-2 0 0</inkml:trace>
  <inkml:trace contextRef="#ctx0" brushRef="#br0" timeOffset="187544">7090 12691 20643,'-12'36'138,"-1"-1"0,2-1 1,2-2-139,-1 12 5,4-3 68,4-6-67,9-8-6,7-9 50,11-9-44,7-5 61,4-11-28,1-8 213,-3-10 235,-4-7 35,-8-5-46,-10 0-106,-5-3-180,-7 3-173,-7 2-17,-6 7 0,-13 10-202,-4 8-666,-8 10-505,0 15-2082,-3 14-1832,6 12 5287,7 3 0,13-19 0,8-8 0</inkml:trace>
  <inkml:trace contextRef="#ctx0" brushRef="#br0" timeOffset="187894">7535 12676 18543,'-7'41'11,"1"0"0,-1-3 0,3-3-11,4-1 45,6-4 17,5-8-62,12-8 5,8-7-10,7-4 10,1-12 159,0-5 480,-3-12 464,-8-5-111,-7-4-302,-11-2-202,-5 0 28,-10 0-404,-9 4-10,-12 6-107,-13 10-723,-10 9-341,16 12 0,-1 6-3380,1 0 1,-1 4 4443,-5 7 0,4 1 0,-4 3 0,11-3 0</inkml:trace>
  <inkml:trace contextRef="#ctx0" brushRef="#br0" timeOffset="190086">6437 14220 22464,'-30'-19'241,"1"0"-207,13 8-34,-5-2-40,-2-2 35,-3 2-1,1 0 6,4 5 0,4 1-11,7 4-73,5 1-17,3 2 146,21 2-39,6 4 38,26 2-44,9 2-269,-26-5 1,2-1 245,0-1 1,2 0-23,-2-1 1,0-1 32,27 0 12,-12-1 12,-15 0 206,-13 0 73,-12 0 11,-6 0-94,-4 0-320,-1 0 616,-4 12-437,-5 6-67,-7 19 5,-9 11-276,10-19 0,0 2 274,-2 4 0,-1 1-3,0 0 0,-1 2 0,0 0 0,0-1 0,2 0 0,0-2 0,0-2 0,0-1-476,-10 25-168,5-12-707,9-10-1819,8-17 381,16-8 2789,9-19 0,-4 7 0,-1-7 0</inkml:trace>
  <inkml:trace contextRef="#ctx0" brushRef="#br0" timeOffset="190418">6920 14405 21091,'-29'56'88,"0"1"0,6-13 0,4-2-83,8 23-10,9-28-152,10-9 123,6-10-16,13-9-57,8-8 107,3-12 23,0-6 122,-4-14 270,-7-7 72,-11-5-44,-8-4-56,-7 1-18,-12 3-229,-6 8-56,-12 10-84,-4 13-56,-3 8-666,-2 17-1060,2 8-1735,8 19-1143,7 3 4660,12-1 0,5-18 0,4-9 0</inkml:trace>
  <inkml:trace contextRef="#ctx0" brushRef="#br0" timeOffset="190738">7350 14358 21355,'-24'44'29,"0"1"1,2-4 0,6-2 21,13 8 77,8-3-122,6-8 5,10-8 62,6-12-23,5-7-5,2-7 134,1-12 220,-1-6 234,-6-12-51,-7-6-156,-7-4-90,-7-1-152,-4-2-251,-16-6-106,-4 18-225,-17 3-1052,-17 28 1371,10 13 0,1 2 0,-6-2 0,-8 15 1</inkml:trace>
  <inkml:trace contextRef="#ctx0" brushRef="#br0" timeOffset="192705">11813 5686 9632,'-48'23'183,"0"1"0,2-2 0,-3 5-15,1 5 0,-2 6 0,3-2-713,2 0 1,1 1 544,-1 3 0,-2 3 0,8-3-323,12-5 0,7 0 183,2 1 0,4 1-177,3-1 1,6 1-60,10 6 1,6 0 375,4-1 0,2-2 0,11 14 0,-1-16 0</inkml:trace>
  <inkml:trace contextRef="#ctx0" brushRef="#br0" timeOffset="192947">12695 6288 10450,'7'-53'71,"0"0"1,0-1 0,-1 3-1,-1 0 1,-1 3-39,0-6 1,-3 3-350,-1 6 1,-2 1 432,-4 5 1,-4 2-11,-19-21-107,5 34 0,-3 4-6,-8 4 0,-3 4-633,-11 4 0,-4 5 581,10 5 0,-2 4 0,0 2-612,-7 1 0,0 1 0,-1 2 535,0 3 1,1 2 0,-1 1-62,2 2 0,1 0 0,3 1-1388,-11 5 1,5 1 1583,8-2 0,5-2 0,2 1 0,18-9 0</inkml:trace>
  <inkml:trace contextRef="#ctx0" brushRef="#br0" timeOffset="197322">9342 12540 17742,'-48'31'571,"9"-6"432,38-22 442,0-6-1187,1-6-107,1-8-45,5-3-106,4-5 0,6 5-33,3 0 33,4 6 117,1 4-89,1 5-28,0 4-5,-2 6-141,-4 7-16,-6 10-135,-6 8 185,-4 6 106,-7 2-33,-6 1-45,-6-1 51,-7-5 33,-1-3 201,-7-3 85,12-11 156,0-5-72,15-9-163,3-2-129,6 0-72,8-5 90,11 0-96,8-4 0,6 4-119,1 2-200,-2 4-84,-3 9-28,-9 7-56,-7 11 140,-8 5 123,-6 4 224,-7 1 0,-9 0 123,-10-4 342,-11-4 5,-9-8-95,-4-5 11,-4-8-61,0-5-150,4-3-30,4-1-145,12-2-292,8-2-1186,12 0-2432,8-4 3910,28-4 0,-16 6 0,15-3 0</inkml:trace>
  <inkml:trace contextRef="#ctx0" brushRef="#br0" timeOffset="197676">9835 12611 20559,'-15'44'34,"3"-3"11,16-12-45,8 0 0,7 0-129,11-1-151,4-2 39,3 0-33,-1-2 123,-2-1-6,-5-1 39,-5-3 40,-9-1 78,-7-3 493,-5-1 16,-14-3-184,-7-3-101,-18-2-224,-9-3-409,-6-1-1255,-9-9-5648,5-6 7312,2-8 0,26 7 0,9 2 0</inkml:trace>
  <inkml:trace contextRef="#ctx0" brushRef="#br0" timeOffset="197856">9864 12605 21321,'50'-19'-461,"1"0"0,9 1 0,-4 6-2614,3 13 3075,-20 8 0,-3 2 0,-11-2 0,-5 11 0</inkml:trace>
  <inkml:trace contextRef="#ctx0" brushRef="#br0" timeOffset="198208">10410 12830 21780,'-5'41'50,"1"0"1,0-3-1,1-5-50,3-1 34,5-7-34,6-6 78,9-6 7,9-8-68,5-3 17,3-11-12,0-3 208,-4-11 195,-3-4 337,-6-18-499,-11 8-213,-7-11-50,-21 18-151,-12 8-767,-19 9-164,9 11 1,-3 3-3306,0 6 0,0 2 4387,-11 3 0,4 1 0,-4 6 0,12-4 0</inkml:trace>
  <inkml:trace contextRef="#ctx0" brushRef="#br0" timeOffset="199154">9238 14224 18705,'-4'-54'1838,"1"11"-1502,0 42 50,-5 3 62,-7 11-78,-10 9-62,-7 20-78,-6 11-452,17-21 1,0 1 313,1 2 1,1 2-90,1-1 0,1 1-6,4 0 0,1-1-105,5-3 0,1 0 24,0 25-22,18-11-34,10-13 61,17-11 7,10-12 27,4-8 45,0-15 45,-6-6-45,-9-13 128,-12-4-21,-11 0 652,-9 1-597,-12 8 74,-10 10-197,-14 7-39,-11 12-73,-6 13-414,-3 10-791,4 12-1416,8 2-622,17 1 3316,17 1 0,6-19 0,6-4 0</inkml:trace>
  <inkml:trace contextRef="#ctx0" brushRef="#br0" timeOffset="199516">9832 14211 22363,'-34'9'39,"0"0"1,-18 11-40,46 9 0,8 1-23,10-1 18,7 0 10,10-1 18,2-3-23,2 0 0,-1-2-56,-4-2-163,-3 6 34,-12-7 134,-2 4 51,-14-8 68,-10 1-35,-11-1-33,-12-2-67,-8-1-1003,-7-5-1517,-6-3-2387,2-9 4915,3-8 1,24 3 0,11-2 0</inkml:trace>
  <inkml:trace contextRef="#ctx0" brushRef="#br0" timeOffset="199688">9739 14213 22632,'46'-4'-486,"-1"-1"1,0 1-1,-3 2-2813,22 11-6532,-3 3 9822,-3 9 0,-28-10 1,-11-2-1</inkml:trace>
  <inkml:trace contextRef="#ctx0" brushRef="#br0" timeOffset="199999">10198 14489 20453,'-14'46'186,"-1"-1"1,2-3 0,4-4-181,13-2-6,5-5 84,11-6 11,6-9-90,9-6 124,3-5-45,3-6-17,0-10 180,-4-5 185,-7-11 83,-8-4-17,-10-5-117,-5-3-207,-11-2 22,-11-1-79,-14 6-117,-12 8-285,-11 14-548,18 10 0,-1 5-1259,2 4 0,-2 4 2092,-3 0 0,3 1 0,-3 6 0,11-5 0</inkml:trace>
  <inkml:trace contextRef="#ctx0" brushRef="#br0" timeOffset="201272">11965 12446 22162,'-19'28'93,"1"0"0,-1 2 1,0 1-94,2 4 0,1 1-589,-3 1 1,0-1 529,0 0 0,1 0 16,0-4 1,1-2-64,-9 23 254,9-15-590,9-13 245,5-12 153,11-7-354,10-7-403,13-10-381,14-4-728,8-9 839,-20 11 1,1 1-843,-1 0 0,0 1 1913,2 0 0,-3 1 0,3-1 0,-11 4 0</inkml:trace>
  <inkml:trace contextRef="#ctx0" brushRef="#br0" timeOffset="201504">12078 12765 22055,'-2'-21'1048,"-3"13"-841,0 43-73,-4 10-123,-2 6-11,0 5-50,0 0-532,1-2-410,2-6-856,0-7-746,3-9 2594,2-8 0,2-13 0,1-5 0</inkml:trace>
  <inkml:trace contextRef="#ctx0" brushRef="#br0" timeOffset="201954">12272 12763 22890,'36'-49'403,"-2"11"-364,-11 32-39,1 4-78,2 1 72,-3 9-78,-3 8-134,-6 14 5,-7 10-5,-5 9 156,-15 4-199,-6 1 261,-16-3 6,-7-5-6,-4-8 67,-3-9-61,4-9 83,3-10 96,12-5-45,10-6-45,10-9-95,9-7 188,14-8-266,7 0 78,13 1 89,3 6-89,2 7 0,-2 6 0,-4 5-5,-2 9-113,-3 5-173,-2 10-763,-1-1-1920,0 1-622,3-8 3596,11-4 0,-18-8 0,3-2 0</inkml:trace>
  <inkml:trace contextRef="#ctx0" brushRef="#br0" timeOffset="202318">12756 12625 22212,'-9'34'64,"1"0"1,-5 29-65,9-25-34,2-2-83,3-6 15,8-6 102,7-6 0,11-5-78,6-4-23,1-2 28,1-1-179,-4 1-17,-4 3-72,-7 2-146,-7 6 22,-7 1 247,-4 5 122,-9-1 96,-6 0 107,-9-2 10,-7-5 12,-2-3-129,-2-6-319,3-3-1082,2-8-5962,6-9 7363,4-8 0,9 6 0,4 2 0</inkml:trace>
  <inkml:trace contextRef="#ctx0" brushRef="#br0" timeOffset="202484">12802 12647 21541,'54'-11'134,"-1"1"1,-1 0-1,-4 3-607,-11 6 0,-3 2-4404,0-1 1,0 1 4876,28 3 0,-28-2 0,-14 2 0</inkml:trace>
  <inkml:trace contextRef="#ctx0" brushRef="#br0" timeOffset="204979">11956 14278 21646,'-1'-51'986,"-13"30"-823,2 43-163,-13 22 56,5-3-56,2 2-28,6-4-84,5 0 95,4-15 17,10-5 123,6-16 56,10-3-95,8-4-78,3-4-6,4-3-45,1 3 45,0 3-6,-2 5-66,-3 12 66,-6 9-56,-6 13-162,-7 9 135,-8 2-23,-4 0 73,-10-1 39,-6-5 100,-32 1-83,3-16-17,-21-3-112,13-17-348,1-9-1063,5-11-1076,12-25-1120,10-10 3609,16 17 0,3 1 1,0-2-1,3 6 1</inkml:trace>
  <inkml:trace contextRef="#ctx0" brushRef="#br0" timeOffset="205168">11958 14224 21405,'65'-12'-1331,"-31"7"1,0 0-398,2 3 1,2 2 1568,12-2 0,-1 2 0,7 0 0,3 0 0</inkml:trace>
  <inkml:trace contextRef="#ctx0" brushRef="#br0" timeOffset="205496">12515 14329 21332,'43'-25'214,"-1"1"1,-2 1 0,-4 7-103,-1 15-112,-2 2-5,-6 8-29,-5 7 34,-8 14 135,-6 8-23,-5 10-22,-4 6-57,-7 4-271,-3 1 238,-7-1-6,1-4-262,2-4-556,1-8-733,5-7-1479,4-12 3036,3-9 0,2-9 0,0-4 0</inkml:trace>
  <inkml:trace contextRef="#ctx0" brushRef="#br0" timeOffset="205672">12577 14603 20372,'65'-10'-2317,"0"0"0,-6 0 1,-3 1 2316,-18 1 0,-4 1 0,5-1 0,-14 1 0</inkml:trace>
  <inkml:trace contextRef="#ctx0" brushRef="#br0" timeOffset="207400">13161 14296 21265,'-30'6'409,"1"8"-331,9 17-78,1 2 39,0-1-39,5-4-78,6-6-28,3-6 106,4-8 84,3-3 173,8-4-167,7-2-45,9-5-23,5-1-10,1-2-12,1 2 0,-3 4-85,-3 2 18,-5 9-67,-6 7 61,-5 13-62,-7 8 40,-2 6 95,-10 2 0,-6 0 6,-9-3 67,-7-4-62,-3-6 179,-2-5-72,-1-9-85,0-6-33,5-5-11,4-4-644,8-8-1030,8-8-2113,6-20-5229,10-7 9027,5-11 0,-2 25 0,1 5 0</inkml:trace>
  <inkml:trace contextRef="#ctx0" brushRef="#br0" timeOffset="207582">13130 14322 22397,'47'-5'-1615,"1"0"0,0 1 0,-1 0-8216,14 4 9671,-1 0 1,-29 0 0,-12 0-1</inkml:trace>
  <inkml:trace contextRef="#ctx0" brushRef="#br0" timeOffset="-207519.73">17464 11539 12354,'-5'-26'2638,"1"-3"-1277,3 21-230,0-3-257,0 5 84,1 3-213,0 1-140,0 0 347,0 1-594,-2 0-150,-1 1-124,-7 3 95,-4 10-106,-11 11 11,-5 16-84,-5 12-401,17-21 0,1 1 412,3 2 1,1 1-12,3 1 0,1 1-114,4-2 1,2-1-38,5 32-220,15-12 47,14-10-63,18-16-173,10-12 308,6-11 215,-32-10 1,0-4 36,0-2 0,-1-3 42,-3-4 0,-1-4 3,-3-2 0,-1-1 308,13-25 78,-13 2-50,-10 10-33,-8 10-348,-4 15 5,-6 10-10,-3 19-12,-5 13-73,2 18 56,3 7-151,4 3 28,7-5-39,8-9 904,9-11-708,8-17 215,18-21-204,-12-16-11,6-19 95,-21-7-45,-11-7 6,-4 1 124,-12 2-180,-7 7 33,-12 12-33,-9 15-28,-2 11 23,-1 22 5,4 8-73,7 15 73,10 5-90,9-3 90,17-6 39,12-10-33,19-11-6,12-7 6,7-17-290,3-7 303,-32 4 1,0-2 14,24-20-34,-7 1 28,-9 3-22,-11 7-12,-9 9-33,-9 9 39,-4 9 11,-4 13-5,-1 10 277,0 12-311,0 3-123,3 0 16,1-7 1,7-6 56,4-10 78,4-9 0,3-5 5,2-11 34,1-7-39,1-9 0,0-5 0,-3 1 56,-4 3 135,-3 7-96,-6 6-61,-3 6 50,-1 4-79,1 8 40,2 5-45,7 9-6,4 3 1,7 2-124,6-3-448,4-4-1360,4-5-1430,3-7 3367,7-8 0,-23 1 0,0-4 0</inkml:trace>
  <inkml:trace contextRef="#ctx0" brushRef="#br0" timeOffset="-206416.73">19378 11633 21534,'-1'38'383,"1"1"0,-2 1 0,0 2-271,-4 2 0,0 1-799,1 3 0,1 0 689,0 0 1,2 0 28,0-1 0,3-2 5,4-3 1,4-2-32,1-6 1,3-1-12,7-5 1,3-3 277,29 12-636,8-16-352,2-11-775,-2-18-615,-11-25-2251,-12-13 4336,-26 12 0,-3 0 0,1-2 0,-8 7 0</inkml:trace>
  <inkml:trace contextRef="#ctx0" brushRef="#br0" timeOffset="-206243.73">19235 11963 22055,'57'-13'183,"0"1"0,-2 0 0,-4 2-461,-17 4 1,-2 2-1454,4-1 1,0 1-4123,28-4 5853,-5 4 0,-29 0 0,-11 3 0</inkml:trace>
  <inkml:trace contextRef="#ctx0" brushRef="#br0" timeOffset="-205064.73">19928 12018 23433,'17'-52'129,"-3"22"-79,-15 56 6,-3 18-50,0 8-6,-1 6 0,3-3-23,2-6 23,8-9 68,5-14-63,10-10 96,4-10-56,4-8-40,1-10 85,0-10 28,-2-12-34,-2-4 33,-2-4-111,-3 1 83,-2 3-89,-5 10-61,-1 10 55,-4 10-33,-2 13 39,-2 12 0,-2 14 0,-1 11 0,-2 2-84,-1-4 73,-1-7-40,1-9 102,1-11-18,4-7-21,5-7 27,7-11-11,8-9-28,6-16 0,6-7-297,3-7 336,0 2 0,-5 7-39,-4 10 45,-7 16-112,-8 8 61,-3 21 6,-4 9-45,-1 19-5,-2 6-253,2 2 7,-1-3-762,1-9-808,0-9-761,-4-15-1008,-1-6 3635,-4-18 0,0 9 0,0-9 0</inkml:trace>
  <inkml:trace contextRef="#ctx0" brushRef="#br0" timeOffset="-204929.73">20211 11653 14493,'34'27'0,"0"-1"0,-7-4 0,0-1 0</inkml:trace>
  <inkml:trace contextRef="#ctx0" brushRef="#br0" timeOffset="-203946.73">21155 11949 21394,'-46'-24'-96,"0"0"1,4 2 0,4 12 0,1 41-45,5 2 22,8-2 118,10-4 0,7-8 208,10-8 27,11-6-129,11-4 62,11-8-117,6-2 55,0-7 90,-4 1-39,-7 5 62,-9 5-101,-9 3 72,-8 12 112,-3 11-195,-2 18-12,-2 18-292,0-23 1,1 0 196,-1 5 0,0 0 33,0 2 1,0 0-34,1 0 0,0 1 0,-1-1 0,-1-1-3,1-2 1,0-1-4,-3-3 1,0-1-239,-6 22 289,-8-14-45,-3-14 101,-5-14-45,-2-9-23,-1-19 544,4-10-572,6-21-5,9-12-81,7 24 1,3-1 80,6-2 0,4-2 25,0 1 0,4-1-5,7 1 0,4 0-18,1 1 1,2 2 0,4 1 0,1 2-3,1 1 0,1 2 0,0 2 0,1 0 16,-1 3 1,0 2-11,-2 1 0,-1 2-13,23-17 41,-12 6 33,-14 2 17,-13 4-79,-9 1-10,-10 5 5,-8 5 388,-8 6-388,-8 4-9,-1 10-2,0 9-29,4 10 24,6 9 16,8 2-6,5-1 12,13-4 5,11-5-6,15-9-5,11-8 68,7-6-57,2-11 11,-2-7 62,-3-11-78,-8-6 83,-3-5-21,-9-1-57,-4 3 95,-6 3-106,-6 10-67,-3 10 17,-5 6 5,-1 28 45,-3-2-11,1 22 11,1-10-146,1-2 146,4-8 17,3-9-17,3-7 67,6-9-67,5-12 6,4-7 78,6-13-79,1-2 34,1-2 90,-2 5-123,-4 8-6,-5 8-11,-6 9-23,-5 8-5,-3 14-79,0 7-319,-2 13-375,1 3-1092,-1 2-841,1-5-543,3-6-5441,2-8 8729,2-10 0,-8-5 0,-2-5 0</inkml:trace>
  <inkml:trace contextRef="#ctx0" brushRef="#br0" timeOffset="-203293.73">22486 11731 21741,'-40'25'52,"1"-1"0,4 0 1,9 2-98,18 21-157,11-1 6,14-6 146,14-9 28,16-11 22,9-12 100,3-8-175,1-12 585,-6-10 11,-7-12 39,-8-4-123,-10-1-118,-9 3-101,-7 6-107,-6 8-111,-4 11-51,-2 6 1,-1 10-113,0 9 12,-2 10 66,2 7-240,-2 1 113,8-1 38,7-6 124,11-7 10,8-8 40,6-6 79,2-10 134,0-8 89,-1-10 34,-5-10-50,-1-4 50,-8 1-90,-5 4-112,-6 8-122,-7 11-12,-4 8 0,-3 19-34,-7 14 90,-3 25-90,2-18 1,-1 2-349,0 7 0,0 1 334,2 4 1,-1 1-23,1 1 0,0 1-101,2 1 0,1-1 22,0-1 1,0-1-6,1-1 0,1-1-48,0-3 1,1-1 86,-2-2 1,0-2 27,1-4 0,-1-1 31,-8 21 162,-19-11 219,2-22 45,-18-12-40,9-27-44,2-15-152,9-18-546,12-14 432,11 27 0,5-1-5,6-4 0,6 0-43,3-4 0,6 1-783,7-3 1,5 1 68,4 1 0,3 1-789,-9 12 0,2 0 0,2 1 1531,9-7 0,4 0 0,-6 3 0,-4 4 0,-2 3 0,5-3 0,-1 1 0</inkml:trace>
  <inkml:trace contextRef="#ctx0" brushRef="#br0" timeOffset="-203031.73">23845 11379 23461,'-3'66'130,"0"0"1,-1-1 0,3-3-131,4-13 0,0-2-753,-1 2 0,0 1 652,-1-2 0,0 1-328,0-4 1,-1-1-650,0-2 0,-2-3-267,-4-4 0,-3-3 1345,-25 23 0,12-28 0,-5-8 0</inkml:trace>
  <inkml:trace contextRef="#ctx0" brushRef="#br0" timeOffset="-202873.73">23513 11793 20946,'51'-16'280,"0"0"0,0 1 0,-1 3-280,-9 9 0,-1 3-1733,3-1 0,1 0 347,2 1 0,1 0-1496,-4 0 1,-1 0 2881,-1 0 0,-3 0 0,3 0 0,-15 0 0</inkml:trace>
  <inkml:trace contextRef="#ctx0" brushRef="#br0" timeOffset="-201731.73">24342 11769 22979,'-44'-1'35,"1"-1"1,1 4 0,7 8-36,4 44 0,1 5-536,7 1 536,9-6 168,7-7-168,11-12 150,11-11-150,11-14 0,13-9 16,5-13 46,2-11-12,-1-11 1,-6-5-51,-5 0 84,-8 4 184,-7 7-312,-9 10-46,-5 10 40,-4 10 5,-1 13-258,0 11-128,0 12-96,0 4-78,5-1 230,4-5 235,9-7 78,5-11 62,3-8 34,2-10-28,2-15 83,1-8-22,-1-17 90,-1-8-275,-1-9 207,-15 25 1,-1-1 27,0-2 1,0 0 14,-1-1 0,-1 0 33,-2 1 1,0 1 483,5-25-369,-7 16-274,-2 20-1,-4 13 29,-2 29-12,-5 13-22,-2 24-283,2-23 1,1 2 257,-1 1 0,2 0-110,0 0 1,1 0-51,0 29 180,2-10 384,2-14-357,0-14 46,0-13 156,1-9-45,7-8-146,6-10 512,11-7-517,7-6 12,6-1-63,2 7 23,1 6-45,-2 8 40,-4 12-34,-6 12 33,-7 12-84,-7 14-346,-6 6 111,-6 1-180,-6-1-66,-10-8 156,-11-6 12,-11-10 297,-6-10 100,-1-8 6,4-5 90,7-3 61,12-6-11,8-2-106,14-9-34,16-3-258,17-5-800,18-3-69,-20 11 0,0 1 223,5-2 0,0-2 111,2 0 0,0-2 230,2-3 1,-1-1 170,-1-2 0,0-2 333,-2-3 0,0-1-577,-4-2 0,-2-1 1011,-3-1 0,-2 0 266,-5 1 1,-4-1 21,-2 3 0,-4 1 944,2-25-189,-8 12-293,-10 15-509,-10 14 622,-10 10-549,-10 21-202,-7 12-111,-1 23-192,20-18 1,3 3-129,1 2 0,2 2-42,2 2 0,3 1-109,3 0 0,3 0 92,-1-2 1,4 0-1,5-2 0,5-2-266,12 27-96,18-15 269,10-15 63,5-16 33,4-11 5,-2-18 46,-4-12 167,-4-15-11,-8-7 191,-6-1-62,-10 6-146,-10 11-184,-7 12-6,-9 12 1025,-10 13-1059,-5 11 458,-7 15-458,3 10-268,8 8-566,6 0-2118,32 3-2206,8-7 5171,-3-23 1,2-4 0,2 3 0,-4-9-1</inkml:trace>
  <inkml:trace contextRef="#ctx0" brushRef="#br0" timeOffset="-201603.73">26547 12252 15586,'0'0'0</inkml:trace>
  <inkml:trace contextRef="#ctx0" brushRef="#br0" timeOffset="-198331.73">1987 16403 19714,'-2'-54'2021,"3"9"-1477,16 34 0,2 2-24,3 1-228,4 5-40,3 0-124,4 3-27,6 9 17,5 9-113,6 16-275,-23-10 0,1 1 286,1 5 1,0 2 3,2 3 0,1 2-472,0 3 0,0 2 452,1 1 0,0 2 3,0 1 0,-1 0 11,0 1 0,-1-1-14,-1 0 0,-2-1 0,-3-3 0,0-1-175,-3-3 0,-2-1 130,-4-5 0,-2-1 6,9 19-190,-9-14-191,-6-11 380,-3-11-872,-3-7-80,-1-5-3186,-1-12-4741,0-6 8919,0-13 0,0 13 0,0 0 0</inkml:trace>
  <inkml:trace contextRef="#ctx0" brushRef="#br0" timeOffset="-197964.73">3110 16475 21741,'6'-49'1082,"-3"11"-976,-12 44-72,-8 8 44,-11 14-22,-9 15-25,16-15 0,-1 2-256,-4 5 1,1 2 244,-3 4 0,0 3-510,-2 1 0,-1 2 523,1 3 1,-1 1-9,0-1 0,1 1 22,0 1 1,1-1-20,1-3 0,1 0-11,2-3 0,2-2 2,2-4 1,2-1-20,2-6 0,3-2 0,-10 17-5,9-14-264,6-14-297,5-8-5,3-6-2330,6-3-1597,9-4 4498,8-6 0,-7 5 0,-2-4 0</inkml:trace>
  <inkml:trace contextRef="#ctx0" brushRef="#br0" timeOffset="-197282.73">3271 17424 18677,'0'-34'259,"0"4"99,0 17 56,-7 4-274,-4 3 96,-11 4 32,-6 13 7,-7 9 21,-3 16-133,0 9-616,4 7 677,8 2-62,10-2 62,9-6-118,20-7-43,13-11-63,23-10-225,15-10-425,-28-6 0,1-3 199,1-3 1,-1-3-245,-1 0 1,-2-4-210,-2-4 0,-2-2-1981,17-17 2885,-17-3 0,-15 18 0,-10 5 0</inkml:trace>
  <inkml:trace contextRef="#ctx0" brushRef="#br0" timeOffset="-196582.73">3583 15969 22223,'-9'-28'264,"11"5"-264,15 21-124,13 1-229,5 1-39,0 6-163,-1 7 12,-9 9 196,-12 9 174,-6 6 173,-18 4 0,-9 0 257,-17-1 169,-5-3-29,-2-5 46,6-5-163,8-7-140,10-6 0,9-6-28,7-4 163,5-2 94,12-2-229,9 0-22,18 0-84,9 0-34,7 0 39,4 0-39,-5 0 0,-5 0-51,-11 0-324,-10 0-348,-12 0-1136,-6 0-1429,-6 4 3288,-9 10 0,2-7 0,-4 6 0</inkml:trace>
  <inkml:trace contextRef="#ctx0" brushRef="#br0" timeOffset="-195862.73">4349 16798 23724,'31'-11'135,"4"2"-197,5 3-296,5 1-449,6 2-801,-2 2-1142,-2 0-482,-12 1-1551,-11 3 4783,-13 3 0,-7-2 0,-4 1 0</inkml:trace>
  <inkml:trace contextRef="#ctx0" brushRef="#br0" timeOffset="-195696.73">4354 17014 21215,'57'2'-1227,"1"1"0,7-1 1,0 0-1992,-11-2 0,0-1 2937,8-3 0,-3 1 0,5 0 0,-16-4 0</inkml:trace>
  <inkml:trace contextRef="#ctx0" brushRef="#br0" timeOffset="-194419.73">7473 15853 17854,'-37'-4'2190,"-2"3"-1814,4 10-164,-14 4-114,16-4 0,-3 0-1519,-10 3 0,-2 0 1454,-5 2 1,-2 0-17,-4 1 0,1 0 2,4-1 1,1 0-4,7-2 1,2 1-17,4-2 0,1 1 3,5-3 0,1 1 474,-24 9-477,13-6-78,18-2-57,14-4-38,11-2 1582,17 1-1409,14 0 28,22 2-28,-19-3 0,2 0-192,4 2 1,2 2 155,3 0 0,0 2-6,3 1 0,-1 2-257,-1 2 0,0 1 142,-3 1 0,-2 1 22,-4 0 1,-3 2 11,19 20 65,-21 2 58,-14-1 61,-20 1 96,-20 1 11,-19 0-597,12-21 0,-4-1 566,-4 1 1,-3-2 21,-4 2 1,-2-1 33,-2 1 0,-2-1-53,-1-1 0,-1 1 42,0 0 0,0 0-42,2 0 0,1 0-50,3 0 0,1 0 17,4-1 0,3 0-74,5-1 1,2 1-34,-19 17 118,16-2-60,12-4-53,13-5 74,6-2 1044,17-5-1061,11-3 940,21-4-949,2-9 1,4-1-54,-5 0 0,3-1-602,-3-1 0,4-1 1,-1 0 603,-2-1 0,-1-1 0,1 1 11,3-1 0,2 1 0,0 0-380,-1-1 1,0-1 0,0 1 364,-5 1 0,0 0 0,-3 0 2,9-1 0,-4 2 5,-10 0 1,-3 0 33,16 0-39,-9 0 107,-4 0-6,-13 0-6,-9 1 1935,-10 2-2030,-5 3 702,-1 3-4108,0 8-3265,0 1 6671,0 4 0,0-11 0,0-3 0</inkml:trace>
  <inkml:trace contextRef="#ctx0" brushRef="#br0" timeOffset="-193267.73">7134 17823 19255,'-40'-19'220,"-1"0"0,3 3 1,5 10-171,5 28 28,1 8-44,2 1 33,6 1-67,7-3-22,5-4 11,5-6-40,7-7 51,8-5 151,7-5-106,10-7 90,4-7-40,2-10-28,-2-8-62,-4-5 91,-4 1 21,-6-1 163,-5 6 73,-6 6-79,-3 7-206,-4 9-57,-1 3-11,-1 4 5,0 9-5,0 5 73,0 12-73,0 4 6,0 3 5,5-2-11,7-3 0,10-6-84,9-7-101,7-7 185,5-6-17,4-8 12,1-8 5,-5-10 0,-5-9 73,-8-6-73,-6-6 0,-8-3 39,-6 1-34,-6 5 40,-3 10-45,-1 11 34,0 11-85,-6 10 51,-2 16 0,-9 12-33,0 16 10,1 8 23,6 0 0,5-1-78,8-9 72,10-7-94,10-12 60,11-9 35,8-8 10,4-12 12,2-11 34,0-12-753,-4-14 764,-3-6-57,-8-8-196,-8-1 382,-9 1-91,-8 7 108,-5 12-163,-4 15-6,-7 13-16,-7 15 669,-9 17-692,-3 15 28,0 14 79,7 7-107,8 0 0,6-5-11,14-5-28,13-10-26,16-9-204,13-11-230,10-9-1213,4-6-327,-1-4-1344,-3-7-4569,-12-1 7952,-9-6 0,-19 8 0,-9 2 0</inkml:trace>
  <inkml:trace contextRef="#ctx0" brushRef="#br0" timeOffset="-192852.73">8623 17651 19832,'-40'21'289,"0"0"0,4-1 0,8 1-221,16 15-1,6-2-67,13-4-319,12-7-745,16-7-751,15-8 159,-17-5 1,1-2-2225,1-4 0,-1-3 3880,3 0 0,-3 0 0,4-5 0,-12 1 0</inkml:trace>
  <inkml:trace contextRef="#ctx0" brushRef="#br0" timeOffset="-192144.73">8870 17785 17742,'42'2'202,"-7"-5"-46,-18-8 404,-7-12-340,-5 5 99,-4-6-67,-9 10-34,-5 5 146,-9 5-11,-5 4 61,-2 11-95,0 6-145,3 13-6,6 2-134,9 5 33,4-1-67,10-2-45,12-5-140,11-7-481,15-8-432,8-6 347,9-5-573,2-9 837,3-6 246,-5-10-83,-5-7 324,-9-5 246,-8-5 202,-10-6 121,-9-3 98,-9-1 257,-4 1-207,-4 6-225,-3 10-139,-4 13 442,-5 9-677,-5 19 427,-2 13-466,0 16 44,3 12-89,6 5-29,5 1-5,5-3-25,11-6-210,8-8-62,16-9-45,9-11-84,8-9-66,4-9-154,5-14 557,-3-9 38,-3-13 51,-10-11 151,-7-6 135,-12-8 95,-10 0 123,-8 1-23,-5 8 7,-3 13-292,-6 17-123,-3 10 50,-6 25-28,-2 13-27,0 19-18,3 11-44,4 2 74,5 1-354,4-6-174,11-7-130,5-7-559,14-12-599,7-9-1165,4-10-34,13-12-1148,-3-11 4083,4-9 0,-26 6 0,-9 3 0</inkml:trace>
  <inkml:trace contextRef="#ctx0" brushRef="#br0" timeOffset="-191886.73">10155 17680 22968,'0'-28'151,"-4"12"-151,-14 40-44,2 3 44,4 3-34,5-1 34,4 0 0,7-1-34,8-4-10,7 1-80,9-4-16,1-1 79,-1 0-74,-4-1 63,-7 0-29,-8 0 22,-10-1-689,-21 0-750,-8-9 1,-7-2-3008,-6 0 1,-4-2 4524,-19-1 0,2-2 0,28 0 0,3-1 0,-25-1 0</inkml:trace>
  <inkml:trace contextRef="#ctx0" brushRef="#br0" timeOffset="-189750.73">8963 15849 21444,'-33'14'140,"3"7"-134,10 8 5,2 8 23,4 5-34,3 6 44,7 3-38,1 3-6,3-3 39,3-1-39,4-5-28,6-6 23,7-6 5,2-7 0,5-7-6,3-7 6,5-6 11,2-4-11,4-7 0,-1-4 79,1-8-79,-2-5 95,-1-4 11,-3-3-16,-4-3 39,-3-4-28,-5-3-17,-3-4 123,-4-4-89,-4-2 84,-5-4-46,-3 1-44,-3-1 23,-5 3-85,-8 5-44,-8 6-6,-12 10-11,-8 8-73,-10 11-560,-4 5-326,-8 15-1635,2 10 812,28 3 1,2 5-2350,2 1 0,2 2 4142,2 7 0,4-1 0,-3 4 0,10-10 0</inkml:trace>
  <inkml:trace contextRef="#ctx0" brushRef="#br0" timeOffset="-189382.73">9737 16198 20817,'-26'49'314,"4"0"-314,10-7-12,6-1-228,3-4-768,11-8-785,20-13-2144,12-7 3937,14-18 0,-25 7 0,-6-7 0</inkml:trace>
  <inkml:trace contextRef="#ctx0" brushRef="#br0" timeOffset="-189218.73">9844 15857 13502,'0'0'0</inkml:trace>
  <inkml:trace contextRef="#ctx0" brushRef="#br0" timeOffset="-188714.73">10129 16337 19591,'20'-35'898,"0"1"1,12-20-697,-29 50-197,-2 3 79,-1 7 196,0 8-16,-2 11 22,-3 10-68,-1 8-55,-1 5-40,2 4-117,2 1 33,0 2-39,2-1 0,1 0-6,0 0 6,0-2-413,0-1 419,0-4-1,-2-3-5,-1-6 62,-5-5-62,-3-7 84,-5-7-11,-5-8 345,-3-6-423,-6-6-6,-2-11 5,1-10 0,2-15-78,7-7 28,9-7-207,7 1-218,15 0-63,11 4-688,18 4-600,14 4-645,-19 18 0,3-1 2477,11-4 0,-1 1 0,6-3 0,4-3 0</inkml:trace>
  <inkml:trace contextRef="#ctx0" brushRef="#br0" timeOffset="-188534.73">10084 15931 16280,'0'0'0</inkml:trace>
  <inkml:trace contextRef="#ctx0" brushRef="#br0" timeOffset="-188135.73">10721 16203 24116,'30'-46'437,"6"8"-437,9 33-84,9 1-515,4 2-734,0 1-1837,-4 0-718,-7-1-2587,-11-2 6475,-11-1 0,-12 2 0,-7 0 0</inkml:trace>
  <inkml:trace contextRef="#ctx0" brushRef="#br0" timeOffset="-187868.73">11849 15775 20699,'45'-10'65,"0"-1"1,-2 1-1,-4 3-512,8 7-701,-2 1-584,-6 3-1354,-13 2-689,-11 3 3775,-10-1 0,-4-3 0,-1-2 0</inkml:trace>
  <inkml:trace contextRef="#ctx0" brushRef="#br0" timeOffset="-187550.73">11780 15791 22957,'-22'61'638,"3"0"-638,11-16 112,-3 8-547,-1 4 435,-1 2 28,0 1 23,1-3-46,1-2-5,5-8 151,1-6-107,3-8 30,7-7-142,8-6-44,10-9-397,11-4-163,6-5 9,4-2-1000,1-3-23,-2-5-1188,-6-5 2874,-8-12 0,-13 12 0,-6-3 0</inkml:trace>
  <inkml:trace contextRef="#ctx0" brushRef="#br0" timeOffset="-187368.73">11684 16236 22711,'57'-17'-2241,"0"0"1,-4 1-1,-4 4 2241,13 8 0,-28 2 0,-12 1 0</inkml:trace>
  <inkml:trace contextRef="#ctx0" brushRef="#br0" timeOffset="-187084.73">12199 16236 21007,'29'57'208,"-6"-4"-208,-31-19 11,-2-1-11,-6-3-230,6-6-184,4-6-213,4-6-264,8-6-739,8-3-459,18-12-1502,6-7 3591,7-11 0,-21 9 0,-7 3 0</inkml:trace>
  <inkml:trace contextRef="#ctx0" brushRef="#br0" timeOffset="-186952.73">12257 15973 14163,'0'0'0</inkml:trace>
  <inkml:trace contextRef="#ctx0" brushRef="#br0" timeOffset="-186378.73">12740 16365 22010,'32'-27'332,"-1"-1"1,-2 3-1,-5 5-63,-6 8 17,-6 3-124,-1 3-61,-4 3 0,-2 2-62,0 1 39,0 5 57,0 7-1,1 11-128,-1 9 72,0 8-72,-3 7-12,-1 4 1,-1 5 5,-1 0-188,-5 2 194,-2-3 27,-5-1-33,1-3-33,-2-3 33,0-3 0,0-6 0,0-6 5,0-7 1,-1-7-6,-3-5 0,0-7 227,-4-4-160,0-2-62,-3-9 7,3-5 4,3-14-16,5-8-33,8-7-46,3-5-33,14-3-243,9-1 14,19 3-21,-14 25 1,4 0-1020,18-8 1,4 1-77,-8 4 1,1-2 1296,0 1 0,2-2 1,-6 3-1,14-9 1,-1-5-1</inkml:trace>
  <inkml:trace contextRef="#ctx0" brushRef="#br0" timeOffset="-186206.73">12689 15871 14555,'0'0'0</inkml:trace>
  <inkml:trace contextRef="#ctx0" brushRef="#br0" timeOffset="-185846.73">13509 15755 24419,'46'13'248,"0"0"0,-3 2 0,-7 3-180,-4 25 49,-2 9-531,-15-22 1,-1 2 438,-1 0 1,-1 1-20,-1 2 0,-1 1-6,-2-1 0,-1 1 0,-3 1 0,-1 1-29,0-1 1,-2 0-56,-4 0 0,-4-1-157,-1 0 0,-5-1-319,-8 2 0,-6-3-2387,-13 3 1,-10-2 2946,-3-6 0,-7 0 0,6-4 0,6-2 0,3-2 0,-15 1 0,1-1 0</inkml:trace>
  <inkml:trace contextRef="#ctx0" brushRef="#br0" timeOffset="-185217.73">8696 15726 20509,'-52'23'717,"0"1"0,4 0 0,5 5-443,18-1 1,4 4-1166,0 3 0,2 3 1064,0 3 1,2 2-104,3 3 0,3 1-53,3 1 0,3 1-17,4 0 0,5 0-26,6 0 1,7-2-294,8 2 0,8-3-81,0-14 1,5-3 0,1-2-2029,2 1 1,2-2 0,2-2 2427,8-3 0,2-1 0,-5-3 0,-6-1 0,-5-2 0,-6-6 0,0-1 0</inkml:trace>
  <inkml:trace contextRef="#ctx0" brushRef="#br0" timeOffset="-184396.73">13963 15561 22487,'48'-16'39,"1"0"0,-5 4 0,-6 9-39,-10 32 0,-9 13 0,-9 6-84,-8 5 79,-13-1 5,-7-3 5,-11-6 90,-12 1 34,15-19 112,1-2 95,18-18 34,12-3-180,14-2-179,17-5 40,21-2-381,-22 1 1,2-1 214,6 1 0,0 0-232,3 0 0,1 1-314,0 0 0,-1 1-1277,1 0 0,0 0 1938,4 0 0,-3 0 0,4 0 0,-3 1 0</inkml:trace>
  <inkml:trace contextRef="#ctx0" brushRef="#br0" timeOffset="-183735.73">15309 15510 22851,'-15'33'319,"0"0"0,-3 6 0,0 3-218,-3 11 0,0 4-1211,3-11 0,0 2 1,-1 1 1150,-2 6 0,1 2 0,-1 1-380,-1 2 0,1 0 0,0 1 378,1-1 0,1 1 1,1-2-40,1-4 0,2-1 0,0 0 3,2-4 1,1 0 0,2-1-4,-3 15 0,2-2 216,3-6 1,2-4-217,2-8 0,0-2-402,2 24 83,1-11 1240,1-8-1795,0-5 982,4-15-2898,6-24-4913,5-26 7703,4-26 0,-8 17 0,-3 2 0</inkml:trace>
  <inkml:trace contextRef="#ctx0" brushRef="#br0" timeOffset="-183368.73">15766 15964 22778,'36'-15'171,"1"0"1,-1 1 0,-1 3-172,19 8-78,5 0-697,5 3 125,-4-1-767,-7 1-1290,-14 0-1051,-20 0-4571,-21 1 8329,-21 0 0,7 1 0,-3-2 0</inkml:trace>
  <inkml:trace contextRef="#ctx0" brushRef="#br0" timeOffset="-183099.73">15779 15956 21808,'-16'41'267,"0"1"1,0-1 0,-8 20 0,3-4-159,8-17 0,1-1-669,-1 2 0,-1 1 563,2 0 0,0 1 30,1-3 1,1 0-34,3-2 0,1-1 5,-1 28 286,8-11-520,14-11-79,10-12-303,18-12-1176,9-10 219,-19-12 0,1-4-1897,1-2 0,-2-4 3465,2-5 0,-3-2 0,5-3 0,-15 4 0</inkml:trace>
  <inkml:trace contextRef="#ctx0" brushRef="#br0" timeOffset="-182918.73">15686 16466 20207,'51'-5'-973,"1"0"0,5 0 0,-1-1-1141,-14 2 0,-1 1 1874,6-2 1,-4 0 0,5 0 0,-15 1 0</inkml:trace>
  <inkml:trace contextRef="#ctx0" brushRef="#br0" timeOffset="-182593.73">16601 16606 22543,'-39'45'119,"-1"-1"0,3-1 1,9-3-98,17 10-22,5 1-56,11-4-296,11-5-618,14-11-1119,23-14-2398,6-9 4487,6-19 0,-29 7 0,-12-7 0</inkml:trace>
  <inkml:trace contextRef="#ctx0" brushRef="#br0" timeOffset="-182435.73">16670 16312 2213,'43'15'0,"0"0"0,-9-3 0,0-1 0</inkml:trace>
  <inkml:trace contextRef="#ctx0" brushRef="#br0" timeOffset="-181883.73">17069 16787 22386,'28'-40'123,"0"0"0,-3 4 0,-3 7 146,-4 18-101,-6 5-129,-3 1-33,-4 4 0,0 1-6,-2 10 67,1 7-62,-1 15 158,-1 9-79,-1 10-11,-1 8-309,0 5 261,-2-30 0,0 0 25,0 1 1,-1 1-18,-1 0 1,-2 1-31,1-1 0,0 1 19,0 0 1,-1 1-23,0-1 0,0-1 2,0 0 1,-1 0 25,1-2 0,0-1-140,-8 29 112,1-7 0,-3-7 0,1-5 17,-2-9-17,-1-6 0,0-9 443,-3-6-409,1-7 83,-5-3-117,-10-21-39,7-3 39,-5-21 0,18-3-34,7-4 29,5-3-1,14-1-272,10 0 9,19 1 87,-14 26 0,2 1-670,3 0 1,2 0 307,2 1 1,2 1-258,1 1 0,-1 0-369,0 3 0,-1 1-306,-2 0 0,-1-1 1476,0 0 0,-3 0 0,2-2 0,-5 0 0</inkml:trace>
  <inkml:trace contextRef="#ctx0" brushRef="#br0" timeOffset="-181694.73">17031 16107 15776,'0'0'0</inkml:trace>
  <inkml:trace contextRef="#ctx0" brushRef="#br0" timeOffset="-181522.73">17831 16778 6367,'0'0'0</inkml:trace>
  <inkml:trace contextRef="#ctx0" brushRef="#br0" timeOffset="-179974.73">18281 15630 22162,'25'50'1165,"-5"-3"-930,-8-5-235,-3-5 67,-2-6-11,-2-7-6,2-10 152,5-7 112,11-14-158,26-25-156,-8 1 0,5-6-1211,-5 0 0,3-3 1,2-3 1000,-7 6 0,2-2 0,1-1 0,-1-1-548,3-4 0,-1-1 1,1-1-1,-3 1-1662,-2 3 1,-2 0-1,0 1 1,-3 1 2419,5-9 0,-2 2 0,-4 5 0,-5 4 0,-5 6 0,2-6 0</inkml:trace>
  <inkml:trace contextRef="#ctx0" brushRef="#br0" timeOffset="-175520.73">17399 622 22015,'-18'-55'1076,"1"12"-723,-3 45-297,0 12-28,-13 12 11,6 18-27,-3 15-646,16-23 0,2 2 617,0 4 1,2 1 16,2 2 0,1 0-59,2-1 1,3 1 24,5 10 0,4-3-98,1-17 1,3-3 80,5 5 1,4-6 45,19-13 5,6-10 17,1-24-17,0-10 11,-5-23-194,-21 19 1,-2-2 227,-3-4 0,-2-1 19,-1-4 1,-2-1-37,-3-3 0,-1 0 11,-3-1 0,0 0 22,-1 1 1,-3 1-31,-3 3 0,-2 2-91,-1 4 1,-3 2-59,-18-18-94,-5 20 1081,-6 15-1614,-4 20-1378,-3 18-1742,0 24-1051,25-19 1,3 2 4471,4 3 1,1-1-1,-1 3 1,9-10-1</inkml:trace>
  <inkml:trace contextRef="#ctx0" brushRef="#br0" timeOffset="-175259.73">17938 811 20610,'-5'45'69,"-1"0"0,2-3 0,0-1-136,-2 20-655,4-8-629,6-10-1937,13-20-3192,7-13 6480,10-25 0,-15 9 0,-5-8 0</inkml:trace>
  <inkml:trace contextRef="#ctx0" brushRef="#br0" timeOffset="-175128.73">17998 635 13452,'0'0'0</inkml:trace>
  <inkml:trace contextRef="#ctx0" brushRef="#br0" timeOffset="-174793.73">18395 994 22951,'-2'34'76,"0"-1"1,0 4 0,-1 0-60,-2 4 0,0 1-1170,1 2 1,0 2 1160,0 0 1,1 0-9,0 0 0,1-1 81,-1-2 1,0-1-99,1-3 0,-1-1-42,-1-4 1,0-1-38,-5 22 425,-5-12-329,-2-13-23,-5-11 23,-4-10-140,-5-6-381,-1-14-1187,0-17-4856,5-13 6564,6-13 0,10 24 0,5 6 0</inkml:trace>
  <inkml:trace contextRef="#ctx0" brushRef="#br0" timeOffset="-174627.73">18488 707 14583,'0'0'0</inkml:trace>
  <inkml:trace contextRef="#ctx0" brushRef="#br0" timeOffset="-174454.73">18970 562 13665,'0'0'0</inkml:trace>
  <inkml:trace contextRef="#ctx0" brushRef="#br0" timeOffset="-174283.73">19072 1021 15501,'0'0'0</inkml:trace>
  <inkml:trace contextRef="#ctx0" brushRef="#br0" timeOffset="-171591.73">19910 250 20224,'-42'46'151,"0"1"0,2-2 0,7-1-148,17-9 0,6 2-3,-3 24 0,5 2 0,4-26 0,2-1 0,3 18 0,6-7 140,18-20-68,11-14 96,7-13 0,2-16 6,0-13 196,-3-14-46,-5-9-463,-10-7 464,-10-3-241,-11 28 0,-3 0 67,0 0 0,-3 0-22,-4 0 0,-3 2-29,-10-28-27,-13 13-73,-5 15 0,-3 15 39,-3 12 12,1 21-102,4 10 18,5 19-236,10 6 129,10 3-146,10-4 169,17-7 66,14-8-72,19-14 39,12-9 10,-28-9 0,2-4 74,1-4 0,0-3 8,0-1 1,-2-3-9,-1-5 0,-1-3 67,-4-1 0,-2-1 53,-2-2 1,-2-2 13,12-26 129,-9-1 23,-11 6-23,-5 6-190,-6 13-73,-2 10-202,-1 11 202,0 14 449,-2 16-416,-3 18-33,-3 21-226,3-27 1,1 2 180,1 2 0,1 0-78,0 0 0,2-1 2,1-1 1,1-1-227,10 27 39,8-11 201,12-14 40,6-16-17,1-11 51,2-16-35,-5-13 68,-3-14 56,-9-11-56,-6-6 146,-10-2-6,-5 4-45,-3 4 12,0 14 414,0 10-666,0 12 145,0 13 0,5 11 61,7 11-61,9 8 6,9 0 16,9-5-16,5-7-6,5-10 89,0-7-89,-3-8 163,-5-11-18,-7-8-55,-10-12 95,-7-6-90,-8-3 11,-6 0-10,-3 3-96,-8 8-79,-3 10 74,-8 9-12,0 7-28,0 6 45,2 7-34,4 6 1,4 7-6,4 2 33,3 1-61,11 1 11,4-3 56,13-1-51,4-2-49,4 0-1,3-2-50,0 1 27,1 0-72,-3 1 96,-5 2 44,-4 3-40,-8 1 46,-7-1 50,-6 1 45,-4-4 212,-11-1 23,-5-3-117,-13-3 50,-5-3-146,1-4 17,1-4-84,5-2-230,6-2-503,8-5-2387,7-11-6711,14-6 9095,6-8 0,-3 13 0,-1 5 1</inkml:trace>
  <inkml:trace contextRef="#ctx0" brushRef="#br0" timeOffset="-171407.73">21492 796 15221,'31'-15'0,"1"1"0,19-9 0</inkml:trace>
  <inkml:trace contextRef="#ctx0" brushRef="#br0" timeOffset="-170853.73">22198 515 23691,'-21'22'-6,"4"-5"34,17-15 252,0-4-190,3-8 61,2-8-73,3-9 29,-1-5-35,-2-3-21,-2-2 145,-2 0-157,-1 1 45,-4 6-84,0 4 11,-4 9-22,3 7-90,1 6 79,2 6-29,1 14 102,0 14-51,1 23 39,1-16 0,3 3-941,1 9 1,2 4 917,-1-9 1,1 1 0,1 1-17,1 5 0,0 1 0,0 0 2,1 4 0,-1 0 0,-1-1-6,0-3 0,-1-1 0,0-2-32,0 16 0,-1-4-23,-2-11 0,-2-4-194,0-10 1,-2-2-252,0 27-90,-3-6-313,-6-1-925,-7-11-1008,-6-14-285,-8-25 3125,-12-47 0,17 22 0,-1-24 0</inkml:trace>
  <inkml:trace contextRef="#ctx0" brushRef="#br0" timeOffset="-169989.73">22138 1052 21047,'20'-36'554,"1"1"1,-1 2 0,2 5-432,11 11-11,10-1-112,4 0 5,6-1-1069,-1-1 1064,-4-1 0,-4-3 427,-11-1-421,-8-3 313,-13 1-168,-6 1-145,-10 3 44,-7 5 509,-6 5-559,-5 5 0,3 5-22,5 2 16,7 6 6,3 3-90,6 7 90,9 1 0,10 2-89,14-1 38,7 0-122,4-3 72,-1 2-5,-6-3-29,-9 4 68,-10-2-6,-10 5 73,-6 2 84,-4 3-78,-2 3-6,1-1-101,-1-2-39,1-4 134,12-8-72,7-5 5,18-5 68,9-8-29,7-9-251,2-11 335,0-13 85,-6-6 150,-7-6-27,-11 0 162,-9 1-28,-11 6-280,-5 11-107,-6 11 23,-7 12-28,-5 7 0,-7 14 286,-1 7-292,2 15-67,6 5-145,5 4 95,11-2-12,14-4-50,13-7 152,17-8-29,8-11-281,6-6 371,2-9-22,-3-8 173,-5-8-44,-9-11 21,-10-4 74,-12-8-191,-11-1-5,-6 0-34,-8 3-118,-11 9 51,-5 9 67,-12 11 315,-3 8-321,2 11-50,3 9 56,9 11 11,8 8 40,6 1-34,12 4 33,6-2-50,11 1 73,6-2-73,2-1 0,0 1 22,-5 1 12,-5 2 50,-7 4-79,-8 2 29,-4 5 39,-4 2-68,0 1-10,-3-2-40,-1-3-364,1-7-515,0-8-1619,3-11-913,10-12-6375,6-16 9113,11-14 1,-11 6-1,-3-2 1</inkml:trace>
  <inkml:trace contextRef="#ctx0" brushRef="#br0" timeOffset="-169824.73">24085 892 19927,'-8'-28'-2155,"6"6"1,-5 22-1</inkml:trace>
  <inkml:trace contextRef="#ctx0" brushRef="#br0" timeOffset="-167241.74">24830 584 23254,'9'-43'319,"-9"14"-241,-11 44-72,-9 14-6,-2 12 0,2 8-123,5 5-163,7-2 85,7-5 5,14-8 123,7-12 0,30-14 67,-11-20 12,12-16-6,-25-17 62,-10-8 10,-7-5 85,-7-3-28,-9 1-23,-3 4-78,-7 9-28,1 10-67,3 13-28,4 9 5,5 7 6,2 10-117,6 6 61,9 6 73,10 5-230,15-6-197,8-4-21,8-7-39,-1-4 296,-2-7 169,-7-6 89,-9-8 128,-7-7 141,-8-4 33,-6-2 141,-5 1-40,-2 0 113,-4 4-62,0 6-96,0 5-61,-2 7-191,0 4-61,-1 2-45,0 2 0,0 8 101,1 11-17,0 16-79,1 19 51,-1-18 0,0 3-1014,1 10 1,0 4 977,-1-11 1,0 3 0,0 1-12,0 5 0,0 1 1,1 0-10,-1 4 0,0 1 0,1-2 0,-1-2 0,0-1 0,0-1-73,1 15 0,0-4-61,0-11 0,1-4-136,-1-10 1,1-3-44,6 26 38,3-6 1,7-2 39,5-9 4,8-13-32,5-16 112,4-16 145,0-18 6,-3-15 84,-9-18 778,-17 22 0,-4-2-727,-1-4 0,-4-1-1,-2-2 1,-3-2 5,-4-1 0,-4-1-272,-3 1 0,-2 0 216,-5 1 0,-4 1 81,-12-11 0,-3 2-95,10 15 0,0 2-65,-7-7 1,1 5 168,-1 4-51,13 10-117,12 9 44,6 4 382,16 3-432,11-1 713,19-1-943,13-3-162,5 1-782,-18 2 1,-1 1-1953,14-2 3126,5-1 0,-42 6 0,-7 1 0</inkml:trace>
  <inkml:trace contextRef="#ctx0" brushRef="#br0" timeOffset="-165707.74">26472 609 23276,'25'-53'521,"-5"11"-515,-12 41 66,-1 8-32,-1 8-40,1 15 44,-1 14-10,-3 9-28,-1 6-609,-2-1 603,0-2-134,1-9-219,6-10-140,5-14-380,10-11-1038,8-11-985,15-30-627,0-9 3392,-18 6 1,-3 0 0,2-3 0,-8 6 0</inkml:trace>
  <inkml:trace contextRef="#ctx0" brushRef="#br0" timeOffset="-165556.74">26514 279 18190,'61'0'-1311,"-21"-2"1,-25 6-1</inkml:trace>
  <inkml:trace contextRef="#ctx0" brushRef="#br0" timeOffset="-164874.74">26955 544 22587,'19'-32'68,"-1"-3"-68,-8-1 5,-1-6 40,0-2-34,-4-3-5,0 2 173,-3 5 56,-1 8-22,-1 10-213,0 12-196,0 5 207,-6 28-5,2 4 61,-6 27-67,5 2-453,2 4 403,4-2-174,10-5 78,6-9-27,10-11 55,4-12 112,1-12-22,1-9 28,-4-12 40,-3-10 60,-8-14 158,-4-5-62,-6-5-28,-4-1 118,-2 3 418,-2 5-468,0 9-236,0 11-191,0 9 186,-3 14 5,-1 17 0,-3 14 0,1 17-6,0 4-78,4 0-78,1-7-79,1-10 196,5-11 45,2-13 84,6-7 17,1-9-90,3-11 23,3-7-34,1-10 33,3-2-78,-4 5 23,-2 4-23,-3 12 12,-3 4-1,1 11-100,0 7-415,1 8-1278,3 7-1018,0 0-314,-5-2-2363,-5-6 5522,-5-7 0,-2-5 0,0-5 0</inkml:trace>
  <inkml:trace contextRef="#ctx0" brushRef="#br0" timeOffset="-164719.74">26873 292 21567,'55'-1'-856,"1"0"0,-2 2 0,-7 0 0,-9 2 0,-10 1 1</inkml:trace>
  <inkml:trace contextRef="#ctx0" brushRef="#br0" timeOffset="-163683.74">27806 678 23859,'41'-12'70,"0"1"1,-3 3 0,-7 8-71,-11 32 0,-2 8-134,-5 3-68,-5 1-134,-4-5 73,-4-4 157,-5-10 106,-3-7 129,-8-9-29,0-5 1,0-10-73,5-8-22,5-12-6,6-11 0,14-5 0,12-1-6,15 2-251,10 7 257,2 8 6,1 8-6,-7 10-6,-8 5-28,-9 6-16,-11 8 44,-8 9 12,-7 12-6,-3 6 22,-1 5 275,0 2-336,0-2 39,0-2-79,0-6 79,2-8-84,5-7 84,5-10-33,7-5 33,2-5 0,2-9 0,-3-7-17,-3-10-28,-8-8 11,-4-1-33,-4-6 34,-10 2-113,-3 2 146,-9 6 6,0 6 5,4 9 62,5 5-73,6 5-84,4 4 78,10 1 12,7 1-12,14 0 6,10 0-6,7 0-27,1 0 16,-3 0 17,-7 0-6,-8 7 6,-10 5 17,-7 10-17,-7 5 0,-3 5 39,-2 1-33,0-1-6,0-3 0,0-4-50,0-6 50,4-7 5,4-5-5,7-5 67,6-4-67,3-8 6,4-5 28,1-9-34,1-3 5,0-2-5,-3 2 0,-2 4 0,-4 6 0,-5 10-5,-1 3 5,-3 8 5,6 21 29,-1-1-34,8 18 28,-2-13-23,4-5 40,1-6 73,-1-9 195,-2-4 147,-5-7-130,-5-8-123,-3-8-22,-4-11-179,-3-6 61,-3-7-6,-3-4-61,-6-5-84,-5 0-246,-6 3-577,-3 6-1099,-3 16-6275,1 11 8281,-1 11 0,12 4 0,4 0 0</inkml:trace>
  <inkml:trace contextRef="#ctx0" brushRef="#br0" timeOffset="-163165.74">30059 880 23663,'-22'-35'235,"-2"-4"-230,-2-1 141,-1-7-632,1-5 559,6-3-73,4-3 0,9 0 192,3 1-192,5 5 0,5 10 53,3 10-59,2 11-240,-1 9-264,-4 6 292,-3 4-180,-2 11 62,-1 8 184,-7 15 119,-7 10 66,-14 7-246,9-22 0,-1 1 235,-1 0 1,-1 1-20,0-2 0,0 1 59,-17 23-62,9-8 0,14-8 145,8-8-55,26-8 28,15-7-118,28-7-627,-23-3 0,4-2-101,10-4 0,3-3-2547,-2 1 1,0-2 3274,6-5 0,-4 0 0,3-2 0,-17 3 0</inkml:trace>
  <inkml:trace contextRef="#ctx0" brushRef="#br0" timeOffset="-162841.74">30522 631 23741,'3'35'89,"-1"1"1,-2 2 0,-1 0-88,-1 1 1,-2 0-716,-2 5 0,-1 2 629,0 1 0,0 2 17,-1 0 0,0 1 16,0-1 1,0-2-20,0-1 0,-1-2 67,2-5 1,1-1-26,-6 24 468,2-16-490,2-15 284,-1-15 192,-1-8-208,-4-9-218,-8-12-157,-7-11-442,-9-16 54,17 15 0,0-3-964,-2-10 0,2-2-696,0 1 1,2-2 2048,1-8 1,4 2-1,-4-2 1,10 10-1</inkml:trace>
  <inkml:trace contextRef="#ctx0" brushRef="#br0" timeOffset="-162669.74">30527 228 13805,'10'19'0,"-2"-3"0</inkml:trace>
  <inkml:trace contextRef="#ctx0" brushRef="#br0" timeOffset="-162157.74">30810 221 23332,'-8'40'-260,"1"1"1,0-1 0,0-2-711,-2 21-570,3-4 39,3-8 633,9-13 347,8-14 487,10-11 34,10-14 415,0-12 486,-1-14 19,-5-11 188,-6-6 12,-5 1-257,-6 4-95,-5 7-264,-3 9-504,-3 13-23,0 6 23,-1 12 0,-7 14 51,-2 9-51,-7 16-185,1 4-78,2 0-29,5-4 91,3-8 44,4-10 157,2-11 190,4-8-106,5-6 34,8-9 16,6-6-122,4-7 105,0 0-117,-1 5 6,-6 5-12,-3 6-33,-4 4-45,-2 10-235,1 5-768,1 11-1618,0 3-1043,-1 1-1404,-2-5 5152,-4-5 0,-3-9 0,-3-5 0</inkml:trace>
  <inkml:trace contextRef="#ctx0" brushRef="#br0" timeOffset="-162001.74">30741 250 22688,'52'-3'-185,"-1"0"0,12 2 0,-6 2 0,-7 0 0,6 4 1</inkml:trace>
  <inkml:trace contextRef="#ctx0" brushRef="#br0" timeOffset="-161190.74">31734 446 22414,'-31'28'183,"-1"1"0,2-1 0,3-1-183,-2 19-51,3-1 46,10-5-68,8-5-67,8-11 134,15-7 12,12-9-1,15-5 46,9-8-46,2-8 85,0-7 128,-7-8 96,-9 2-62,-11 3-62,-9 5-178,-8 8-12,-6 4-28,-2 6 28,-3 12 0,-3 9 0,0 14-118,1 8-134,2-1 50,5 1 124,7-7-23,4-8 101,6-11 6,-1-8 33,-1-8-39,-5-13 0,-3-8-67,-5-15-68,-3-5-77,-2-6 77,-4-1-78,-3 3 40,-5 8 122,2 9 0,1 10-167,6 10-303,1 4 381,2 6 73,7 5 67,4 5-56,14 5 56,5-3 0,10-3 5,3-6-5,6-3 51,-1-5 150,1-9-10,-3-6 27,-4-11 68,-5-7-202,-6-4 85,-6-4 15,-8-3-77,-6 0 94,-6 5-201,-4 4 56,-1 11-112,-3 9 84,-6 10-28,-5 11 6,-7 12-6,-1 15 118,-1 14-113,2 10-308,7 7 314,6 0 22,5 0-66,7-5 33,8-7-392,12-7-247,14-9-1176,21-11-1753,4-11 3568,-26-9 0,-1-1 0,3-1 0,-11-1 0</inkml:trace>
  <inkml:trace contextRef="#ctx0" brushRef="#br0" timeOffset="-161055.74">33051 880 14628,'0'0'0</inkml:trace>
  <inkml:trace contextRef="#ctx0" brushRef="#br0" timeOffset="-159059.74">17009 2317 22699,'-5'34'214,"0"-1"1,1 1 0,-1 4-204,0 7 0,0 6 1,1-4-96,1-4 0,0 0-945,-1 24 1,0-6-238,4-20-432,0-15-431,0-15-2553,0-21 4682,1-13 0,0 6 0,-1-1 0</inkml:trace>
  <inkml:trace contextRef="#ctx0" brushRef="#br0" timeOffset="-158871.74">17014 2186 22856,'42'-21'-73,"1"1"0,-2 1 1,-2 5-780,13 10-951,-1 2-1312,-2 3-122,-13 16-3495,-11 5 6732,-15 16 0,-6-17 0,-4-4 0</inkml:trace>
  <inkml:trace contextRef="#ctx0" brushRef="#br0" timeOffset="-158696.74">17127 2525 20819,'49'-15'-500,"1"1"0,-5 1 0,-4 2-1220,1 7-436,-9 1 17,-14 9-1183,-8 8 3322,-20 9 0,7-8 0,-7-2 0</inkml:trace>
  <inkml:trace contextRef="#ctx0" brushRef="#br0" timeOffset="-158540.74">17058 2830 21131,'34'2'-269,"0"1"0,32-1-1226,-11-8 30,-20 1 0,0-2-664,0 0 1,0-1 1757,3-1 1,-3-1 0,3 0 0,-12 3-1</inkml:trace>
  <inkml:trace contextRef="#ctx0" brushRef="#br0" timeOffset="-158375.74">17673 2609 21696,'-6'48'-526,"2"-3"-1020,7-10-498,21-14-6453,6-8 8497,19-17 0,-23 3 0,-5-4 0</inkml:trace>
  <inkml:trace contextRef="#ctx0" brushRef="#br0" timeOffset="-158239.74">17896 2217 15989,'17'46'-705,"0"0"1,2 15 0,-3-40 0</inkml:trace>
  <inkml:trace contextRef="#ctx0" brushRef="#br0" timeOffset="-157895.74">18103 2732 22851,'27'-31'156,"0"0"1,-4 3 0,-2 6-157,-4 17-11,-5 2-73,-3 12 84,-3 10 50,-4 18-39,-1 19 17,-1-21 0,0 1-185,-1 5 1,0 1 156,-1 5 0,-2 0-694,1 2 1,-2-1 626,0 2 0,-1 0 25,0-3 0,0 0-141,0-5 1,0-1 140,0-5 0,-1-2-19,-6 18 61,0-15 302,-3-15 228,-3-12-530,-4-6 1185,-5-15-1672,-4-10-418,12-5 1,1-9 756,-6-21 0,2-2 0,10 24 0,0 1 0,0-10 0,-1 1 0</inkml:trace>
  <inkml:trace contextRef="#ctx0" brushRef="#br0" timeOffset="-157728.74">18361 2346 16611,'0'0'0</inkml:trace>
  <inkml:trace contextRef="#ctx0" brushRef="#br0" timeOffset="-157549.74">19097 2199 16118,'0'0'0</inkml:trace>
  <inkml:trace contextRef="#ctx0" brushRef="#br0" timeOffset="-157412.74">18985 2525 21002,'57'-21'-1548,"-19"7"0,-26 9 1</inkml:trace>
  <inkml:trace contextRef="#ctx0" brushRef="#br0" timeOffset="-156745.74">20004 2304 21562,'43'-7'371,"0"0"1,-3-1 0,-4-2-210,6-14 107,-8-4-90,-5-1 62,-10-1-179,-9-1-62,-6 2-6,-15 2-78,-8 7 84,-18 8 84,-7 5-78,-7 19-6,-2 13-424,27-4 1,2 2 417,1 5 0,3 2-19,4 1 0,4 1-137,-3 32 156,17-4-111,20-8-113,19-11-61,-11-25 0,3-5-825,4-2 1,3-4-272,1-1 1,2-5-477,7-8 1,0-5-1219,-4 1 1,-1-4 3080,2-7 0,-3-2 0,2-1 0,-15 5 0</inkml:trace>
  <inkml:trace contextRef="#ctx0" brushRef="#br0" timeOffset="-156589.74">20746 2162 22386,'-27'42'125,"1"1"0,1-3 0,3-3-226,-3 4-1305,0-4-1658,1-7-4951,1-7 8015,3-13 0,9-4 0,5-6 0</inkml:trace>
  <inkml:trace contextRef="#ctx0" brushRef="#br0" timeOffset="-156429.74">20603 2153 20750,'24'44'-650,"0"1"0,-1-3 0,3-7-2542,26-5-3686,2-10 6708,7-12 1,-28-5-1,-9-3 1</inkml:trace>
  <inkml:trace contextRef="#ctx0" brushRef="#br0" timeOffset="-156229.74">21122 1905 23450,'-10'57'229,"0"-1"1,0 5 0,1 2-228,3 2 1,0 2-899,2-20 1,-1 1 0,1-1 807,1 0 1,-1-1-1,1-1-425,-1 14 1,1-5-537,-1-12 1,1-3-2245,-3 23-2509,0-18 5802,-1-8 0,3-17 0,1-9 0</inkml:trace>
  <inkml:trace contextRef="#ctx0" brushRef="#br0" timeOffset="-155995.74">21062 2188 22694,'42'-17'0,"-1"1"0,-2 3 0,-4 9-392,2 23-68,-7 13-5,-12 7-185,-20 22 583,-18-16 67,-15 7 135,-7-25-29,0-13-106,8-5-733,11-10-1200,16-20 1933,34-22 0,-16 14 0,19-7 0</inkml:trace>
  <inkml:trace contextRef="#ctx0" brushRef="#br0" timeOffset="-155695.74">21392 2315 22688,'43'-21'20,"1"-1"1,-6 2 0,-6-1 12,-10-5-66,-10-2 16,-6 4 17,-7 4 73,-10 7-73,-8 6 45,-12 7 22,-4 15-62,-2 8 96,4 14-101,7 5 0,11 2-151,7-1-420,19-4-791,12-9-1746,35-12-543,-25-11 0,2-3 3651,7-3 0,-2-2 0,5 1 0,-13 0 0</inkml:trace>
  <inkml:trace contextRef="#ctx0" brushRef="#br0" timeOffset="-155057.74">21882 2204 22935,'-32'43'-221,"1"0"1,1-3 0,12-4-604,33-4-307,11-5-129,18-11-40,8-8-321,6-11 842,1-12 582,-7-11 197,-7-14 634,-10-8 212,-10-8 251,-5-4 181,-10-3 189,-3 4-213,-4 8-200,-2 14-699,-1 16-192,-6 12-29,-3 22-95,-7 13 90,0 24-62,-1 14-329,11-28 1,1 1 261,0 1 0,2-1-23,1-1 1,1-1-152,0 26 247,1-13-95,0-15 22,1-15 84,1-10-45,3-12-39,0-11 540,4-9-523,0-12 67,4-2-45,3 1 68,3 5-107,4 7 0,3 9-6,4 6-61,3 5-95,4 3-62,4 2-163,1 1 34,1 2-72,-3-2 262,-4 1 163,-7-2 180,-11-1 94,-8-4-173,-7-3-101,-9-6 84,-7 2 73,-10 0-57,-7 7-27,-4 2-67,2 8 44,1 8-39,8 9-11,9 8-44,7 2-432,17 1-640,13-5-883,19-5-43,-7-15 1,2-3-323,1-1 1,1-1 2256,8-2 0,-3-1 0,3 0 0,-11 0 0</inkml:trace>
  <inkml:trace contextRef="#ctx0" brushRef="#br0" timeOffset="-154711.74">23087 2248 23142,'-32'27'28,"0"-1"0,3 0 0,4 0-73,4 19 51,7-5-6,7-7 67,8-11-62,13-11 35,11-6-24,16-15 35,5-8-1,3-16-717,-4-10 734,-23 18 1,-2-1 58,-2-2 0,-2-2-201,-2-1 1,-2-1 191,-1-1 1,-2-1-14,-2 1 0,-2 1 114,1-29-218,-4 14-101,-5 18 101,-6 15 6,-5 26 640,-7 17-730,1 24-107,11-19 1,1 2-160,3 2 0,1 0-277,0 2 0,4-1-891,5-1 0,7-2-342,9-3 0,6-3-1403,4-2 1,4-5 3262,11-4 0,0-4 0,2 2 0,-8-10 0</inkml:trace>
  <inkml:trace contextRef="#ctx0" brushRef="#br0" timeOffset="-154545.74">24090 2170 24004,'-13'33'-2764,"0"0"0,-5 28-1812,13-25 4576,5-4 0,0-16 0,0-6 0</inkml:trace>
  <inkml:trace contextRef="#ctx0" brushRef="#br0" timeOffset="-154395.74">24273 2224 23567,'-1'35'-5651,"0"3"-4180,0-11 8589,1-1 1,0-13 0,0-5 0</inkml:trace>
  <inkml:trace contextRef="#ctx0" brushRef="#br0" timeOffset="-153990.74">26810 2317 22856,'-12'39'-3801,"1"0"1,11 25-5540,25-45 9340,19-8 0,-20-5 0,-5-5 0</inkml:trace>
  <inkml:trace contextRef="#ctx0" brushRef="#br0" timeOffset="-153862.74">27075 2407 24441,'14'-31'-414,"-1"7"-1266,7 33 1680,23 7 0,-18-4 0,10 1 0</inkml:trace>
  <inkml:trace contextRef="#ctx0" brushRef="#br0" timeOffset="-153255.74">30077 2351 24290,'-45'45'-34,"5"-3"-487,16-15-324,7-3-220,10-7-21,4-7 218,12-5-84,9-5 161,13-10 534,11-5 257,1-12 392,-1-1 443,-8 0 766,-8 5-290,-10 6-476,-7 6-432,-6 6-397,-2 3 44,-1 3-50,-5 8-151,-1 3-846,-5 12-2291,4 7-2061,2 0 5349,15 2 0,-7-16 0,7-5 0</inkml:trace>
  <inkml:trace contextRef="#ctx0" brushRef="#br0" timeOffset="-152946.74">32022 2317 22352,'-35'32'-1535,"2"-2"-1271,15-7-622,6 1-4004,5-3 7432,8-2 0,-1-10 0,1-4 0</inkml:trace>
  <inkml:trace contextRef="#ctx0" brushRef="#br0" timeOffset="-152812.74">32251 2384 20282,'-33'46'-1149,"1"-1"1,1-2 0,7-7 0,12-10 0,4-8-1</inkml:trace>
  <inkml:trace contextRef="#ctx0" brushRef="#br0" timeOffset="-150180.74">19025 3576 23730,'49'-4'0,"0"0"0,0-1 0,5 2 0,3-3 0,0-1 0</inkml:trace>
  <inkml:trace contextRef="#ctx0" brushRef="#br0" timeOffset="-150045.74">19030 3755 19088,'54'-16'-141,"-1"1"0,1 0 0,-4 1 0,-6 2 0,19-8 0</inkml:trace>
  <inkml:trace contextRef="#ctx0" brushRef="#br0" timeOffset="-146637.74">20113 2981 19591,'-49'-23'708,"14"11"0,2 5-584,5 8 83,-17 4-95,24 3 22,4 7 34,4 4-61,3 5 33,3 6-56,3 8-33,2 6 145,1 7-256,1 6 262,0 4-51,0 3-44,0 0 61,-2-1-51,-1-1 18,-2-2-51,-1-1-84,-2-1 39,1 0 11,0-2-16,0 1-17,2-4-12,1-2-5,3-5 39,0-6-33,1-6-6,0-6 6,0-8-6,0-5 56,0-5 227,4-4-233,8-3-50,10-2-5,16-1-611,11 0-401,-15-3 0,1-2-3149,1 2 0,0-2 4166,1-2 0,-2-1 0,4 1 0,-15 1 0</inkml:trace>
  <inkml:trace contextRef="#ctx0" brushRef="#br0" timeOffset="-141789.74">2596 14269 23590,'25'43'403,"-5"-1"-291,-13-9-112,0-4 0,0-4 129,5-12 364,6-5-85,11-16-110,15-13-262,-11 0 1,3-4-769,11-8 1,3-4 731,-12 9 0,1-1 0,0-1-181,2-1 0,1-1 0,-1 0-331,0-1 1,-1 0-1,-2 0-2950,9-7 1,-3 1 3461,-4 1 0,-5 3 0,-3 1 0,-13 12 0</inkml:trace>
  <inkml:trace contextRef="#ctx0" brushRef="#br0" timeOffset="-137507.74">14367 14543 9800,'-41'5'190,"1"1"1,-26 2-186,55-4 79,1-1 124,2 1-7,-1-2 141,1 2 207,0-3 297,2 0-45,2-1 61,2 0 12,1 0 213,1-2 1337,1-13-894,3 2-270,1-11-139,2 5-298,0 1-185,-1 1-117,-1 2-140,-2 4-129,-1 3-207,-2 5-57,0 1 12,-1 15 62,-4 8-6,-4 19-50,-2 10 22,0 8-314,2 4-17,4-1-251,2-6-426,3-7-1009,0-10-1741,5-13-437,1-10 4167,6-10 0,-6-4 0,-1-1 0</inkml:trace>
  <inkml:trace contextRef="#ctx0" brushRef="#br0" timeOffset="-136957.74">14725 14643 22750,'4'-62'1170,"-3"7"-1041,-6 33-39,-6 0-85,-4-1-5,-4 5 0,-5 6 0,-3 5 34,-5 5-23,-3 14-11,-2 7 6,2 16-6,4 5-157,9 5-101,10-3 73,7 0 185,15-10 90,9-6 5,16-13-5,12-5-57,5-11 35,2-10 77,-3-8 74,-6-10 55,-9-1-22,-9 1 34,-9 6-46,-9 6-240,-5 9-67,-3 5 67,-9 25 79,-3 6-79,-7 24 0,-2 4-735,3 6 735,0 1-68,5-2-285,3-5-195,5-10-471,2-7-2264,5-14-1057,6-10 4340,6-9 0,-3-4 0,-2 0 0</inkml:trace>
  <inkml:trace contextRef="#ctx0" brushRef="#br0" timeOffset="-136607.74">15037 14554 23528,'66'5'-22,"-12"6"16,-35 13-190,-7 5 6,-5 3 139,-4 4-10,-8 0 61,-6-1 50,-10-2-16,-5-5 235,-2-5-101,3-5-34,6-6 135,8-4-224,6-5-12,4-2 1,8-1-34,10 0-219,12-5-464,13-1-628,8-8-322,-19 4 1,1-1-6672,29-13 8304,-28 8 0,-2 1 0,2-1 0,-11 2 0</inkml:trace>
  <inkml:trace contextRef="#ctx0" brushRef="#br0" timeOffset="-136257.74">15585 14505 23153,'-1'43'538,"0"-4"-488,5-11-16,6-1-29,7 1 1,8-1 72,2-1-72,3 0 39,0 0-45,-4-3-101,-2 0 39,-7-1-27,-4-1 21,-7-3 68,-3-2 68,-4-1 139,-10-4-78,-7-1-73,-13-3-56,-6-4-583,-4-1-834,-9-9-3002,3-6 4419,0-12 0,23 9 0,8 1 0</inkml:trace>
  <inkml:trace contextRef="#ctx0" brushRef="#br0" timeOffset="-136099.74">15612 14487 24015,'60'-12'-2355,"1"0"1,-7 1 0,-3 3 2354,9 1 0,-28 4 0,-11 1 0</inkml:trace>
  <inkml:trace contextRef="#ctx0" brushRef="#br0" timeOffset="-135240.74">14823 10822 23427,'-6'57'162,"0"0"1,0-1 0,0-3-163,4-15 0,-1-1-341,0 0 1,-1 0 68,0-2 1,0-1-720,-7 27-1725,-7-14-801,-4-11 3540,-6-17 1,13-10-1,2-7 1</inkml:trace>
  <inkml:trace contextRef="#ctx0" brushRef="#br0" timeOffset="-135057.74">14418 10969 24043,'46'-8'17,"1"-1"0,-1 1 0,-3 2-1003,23 5-3018,-1 0-326,2 1-4234,-12 2 8564,-6 4 0,-24-2 0,-11 1 0</inkml:trace>
  <inkml:trace contextRef="#ctx0" brushRef="#br0" timeOffset="-134485.74">14990 11154 22285,'-13'41'46,"0"-1"1,4-2 0,6-6-92,16-11 40,12-6-1,6-8-112,3-7 118,0-12-44,-4-8 44,-8-13 95,-7-8-95,-9-2 61,-4-3 141,-9 3-202,-2 6 190,-6 8-100,0 9-90,7 9-95,3 6 28,4 4-152,10 4-111,8 3-1172,14 1-324,11-2-879,5-2 521,2-6-959,-3-7 1984,-6-6 1159,-12-9 835,-10-2 1052,-10 0 124,-7 1 173,-5 3-324,-3 5-230,-3 8-762,1 5 17,1 9-89,1 12-320,-2 13-140,3 17-118,1 9-436,2 6 364,2 0-146,1-4-34,1-7-61,2-11 22,0-11 73,0-13 118,-1-8-84,-2-9 33,0-11-67,2-8 234,2-13-312,6-4-40,4-2-67,8 4-16,6 4-186,7 10-918,9 9-2325,10 6-1186,2 5 4816,3 6 0,-28-3 0,-9 3 0</inkml:trace>
  <inkml:trace contextRef="#ctx0" brushRef="#br0" timeOffset="-133967.74">15886 11038 22834,'-41'24'106,"-1"-1"0,3-1 1,8 2-107,15 16-84,4-4-34,7-6-100,2-8 218,8-9 174,5-7 22,9-5-12,5-11-150,3-4 39,1-11 22,0 0-95,-1-1 67,-3 6-67,-4 6-50,-5 6 16,-2 5 68,-2 7-34,-1 6 28,2 6-23,1 5-10,4-1-74,3-2 79,3-6 68,5-6-68,1-4 78,2-10 23,-1-5 0,-1-10 72,-4-7-55,-5-5 33,-5-6 73,-8-6-162,-2-5-57,-5-4 124,-8 0 5,-2 6-94,-8 13-40,-1 16 44,-1 13-27,1 26-17,2 14 0,4 24 0,8-24 0,3 3-305,-1 1 0,4 0-34,3 1 1,5-1-463,7 2 0,4-3-2050,2-3 0,3-2 2851,7-2 0,-1-4 0,3 2 0,-9-11 0</inkml:trace>
  <inkml:trace contextRef="#ctx0" brushRef="#br0" timeOffset="-131993.74">14803 12558 23556,'-6'44'259,"-1"1"1,1-1 0,0-1-238,2-6 0,1-2-422,-1 1 0,0 0 302,1-1 0,0 0-709,-2 26-1092,2-5-1742,0-9-4629,2-10 8270,1-9 0,0-15 0,0-6 0</inkml:trace>
  <inkml:trace contextRef="#ctx0" brushRef="#br0" timeOffset="-131665.74">15031 12879 22442,'-16'42'-34,"1"1"0,2 6 1,8-6-23,15-15 207,27 5-95,-3-27 6,16-13-57,-15-6 191,-3-12 185,-7-6 67,-6-6-123,-9-4-123,-5-3-6,-5 3 0,-11 5-185,-8 9-11,-13 13-191,-7 6-884,-3 14-2045,1 15-2285,8 7 5405,10 9 0,12-17 0,7-6 0</inkml:trace>
  <inkml:trace contextRef="#ctx0" brushRef="#br0" timeOffset="-131282.74">15445 12642 22139,'44'-3'370,"0"1"-364,-9 2-6,5 1 0,1-1 11,-4 0 90,-5 0 207,-10-1 285,-8 0-139,-9-2-202,-3 2 22,-2 0-139,-6 4-91,-2 9-44,-10 9 56,-1 14-56,-3 10 0,-1 6-417,2 5-81,1 0-656,3-3-1759,5-2 2901,3 2 0,6-24 0,1-4 0</inkml:trace>
  <inkml:trace contextRef="#ctx0" brushRef="#br0" timeOffset="-130915.73">15933 12694 23002,'-7'34'17,"2"0"-29,4-5-77,2 2 83,7-3-151,5 1 90,9-5 67,3 1-117,1-3 105,0-1-139,-1 1-73,-4-2 55,-3 2-99,-5-4 150,-4-1 62,-5-3 56,-2-2 140,-6-2 151,-6-3-207,-11-1-84,-8-3-364,-7-1-1573,-7-4-2511,1-8 4448,1-5 0,18 4 0,9 0 0</inkml:trace>
  <inkml:trace contextRef="#ctx0" brushRef="#br0" timeOffset="-130748.73">16047 12689 18789,'1'-5'4034,"0"1"-3900,-1 4-134,66-8-1698,-14 6-2822,0-2 0,1 0 4520,13 4 0,-30 0 0,-14 0 0</inkml:trace>
  <inkml:trace contextRef="#ctx0" brushRef="#br0" timeOffset="-119729.73">20612 2961 18908,'-26'44'451,"0"0"1,1-2 0,5-2-27,1 15-5861,3-1 5570,3 2 493,7-12 1,3 0-561,6 9-65,0-14 1,5-4 65,17-8 838,6-6-1063,6-8 90,5-4 28,2-6 39,1-2 50,-5-10 1,-5-4 189,-7-11 3357,-7-3-3137,-8-2 597,-7 4-805,-2 5-185,-3 10-67,-2 5-112,-9 15 106,-2 8-162,-9 15-22,2 8 100,2 3-5,7-4 22,5-5-5,4-8 78,8-9 17,3-7 44,8-6-61,2-7 51,-2-10-51,-2-7 44,-5-9-38,-5-4-6,-3-1 50,-3-2-50,0 2 40,-1 6 77,1 5-111,-1 6-1,6 7 46,8 2-46,10 5 46,10 1-51,5 2 0,3 7 0,1 5-39,-5 9 39,-4 5-34,-8 2-61,-6 4 16,-9-2-89,-5-1 79,-4-3 83,-1-6 6,-1-5 62,-1-7 263,-1-5-141,0-3 68,2-9-168,0-6 51,1-10 16,5-6-117,5-1 83,7-2-111,7 1-6,2 4 0,4 5-17,0 7-33,0 7 44,-3 5-50,-2 8-6,-3 8 62,-3 9-84,-1 10-151,-5 4 6,0 0 77,-5-2-77,-2-3 33,-3-8 196,-1-5 5,-1-8 113,0-5 50,0-4-101,0-9 73,3-6 6,3-10-141,3-5 12,4 0-17,4-3 0,5 3 0,6 0 0,5 4-11,4 2-28,2 4 39,-2 4 0,0 3-6,-9 3 6,-4 3 62,-10 1-57,-7 0-5,-4 1-16,-4-3 10,-5 0 0,-5-1-89,-8 3 45,-6 2 44,0 4-78,-1 11 79,4 9-7,5 13-77,6 8 89,6 1-34,7 0 34,11-7 51,10-9-51,12-10 5,6-9 107,3-7-39,0-12 162,-2-7-22,-4-14-11,-4-3 33,-6-3-134,-5 2 50,-6 6-151,-2 8 0,-3 10-79,1 6-10,1 7 5,7 13-95,5 7-157,5 15 84,-1 5 117,1 1-156,-8-2 84,-7-7 72,-8-6 68,-9-6 67,-12-9 6,-6-4 61,-7-5-67,2-7-34,8-7-952,8-11-1607,17-9 829,14-10 122,17-7 494,-16 22 1,2-1 965,1-1 0,-1-1 182,0 1 0,-1 0 266,-3 2 1,0 0 1229,11-21 676,-10 7-88,-10 11-471,-8 8-716,-4 10-623,-2 5 926,0 7-1060,-2 15 123,-5 14-112,-5 28-369,5-21 0,-1 1 271,1 7 1,0 4-43,3-4 0,2 4 0,0-3-42,-1 10 1,2 1-447,2-10 1,2 1 0,1-2 103,1 2 1,2-3-340,2-3 1,1-2-289,-1-5 1,-1-2-1891,3 19 83,-4-24 2807,-18-18 0,8-9 0,-10-6 0</inkml:trace>
  <inkml:trace contextRef="#ctx0" brushRef="#br0" timeOffset="-119495.73">22570 3512 20935,'26'-37'339,"0"0"1,0 5 0,0 8-340,12 20-56,3 9-146,-2 9-173,-4 10-112,-10 10 380,-12 2 23,-7-2 84,-16-3 112,-8-6 51,-14-6-163,-5-6-409,0-5-728,7-5-801,11-3-1781,9-8 3719,9-3 0,1 1 0,0 2 0</inkml:trace>
  <inkml:trace contextRef="#ctx0" brushRef="#br0" timeOffset="-118847.73">23074 3427 23181,'-36'28'-353,"7"1"-162,18 5 212,5-4-173,3-6 151,11-7 325,5-9 0,9-4 0,2-11 67,-2-7-61,-4-10 167,-6-9-105,-6-3 32,-4-2 102,-2 4-135,0 4 40,-2 9-79,2 7-28,-2 7 0,3 4-12,27 3-72,-1 3 62,27 2 22,-8 1 17,-2 0 16,-5-2-16,-10-2 50,-9 1-16,-10 0 106,-6 7-112,-3 5-6,-1 8 6,-2 7 6,0 4-102,0 2 23,1-4-157,2-4 45,7-5-28,5-7 168,8-7 5,3-5 40,0-4 28,0-9-17,-2-4 113,-1-12-7,-1-5-28,-1-3 18,-1-1 88,-2 4-139,-4 4-101,-3 11-11,-4 7 11,-2 7-50,-1 11 55,0 6-10,1 11-175,3 3-189,0-2 32,2-5-77,1-5-314,4-6-655,3-6-696,9-3-4713,2-3 6792,5-3 0,-15 2 0,-4-2 0</inkml:trace>
  <inkml:trace contextRef="#ctx0" brushRef="#br0" timeOffset="-118113.73">24132 3512 20128,'-44'40'-375,"8"-2"28,27-12 213,4-4 134,3-6 50,8-9 219,7-3 95,6-7 73,8-8 33,-2-9 6,0-12-56,-4-7-179,-5-9-56,-6-8-209,-4-8 66,-5 28 0,-2 0 50,-4 0 1,-3 1-23,-1 0 0,-2 1-20,-23-22-50,-4 17-56,-1 19-128,3 15 178,6 22-162,10 10 84,10 16-134,12 5-197,17 2-95,15-5-212,20-6 484,-23-24 0,1-3 208,3-2 1,0-3 29,-1-2 0,-1-3 134,29 0 449,-10-6 845,-4-10-873,-21 3-219,-6-3-336,-15 9-84,-5 4 306,0 8-222,0 9-257,2 14 16,4 10-107,5 7-61,5-2 101,6-3 73,5-9 235,5-9 17,3-11-6,1-6 331,-1-5-18,-4-11-16,-3-5 124,3-29-314,-13 6 95,-2-16-101,-12 15-28,-4 6-84,-4 10-73,-6 11 67,-4 13-5,-14 41 6,8 0 5,7-5 0,2 2-329,1 23 178,5 2-325,3-1-270,1-5-749,6-5-488,1-11-723,10-15-766,0-12 3472,2-12 0,-9-4 0,-2 0 0</inkml:trace>
  <inkml:trace contextRef="#ctx0" brushRef="#br0" timeOffset="-117964.73">24752 3111 10226,'44'-32'0,"-8"6"0</inkml:trace>
  <inkml:trace contextRef="#ctx0" brushRef="#br0" timeOffset="-117011.73">25271 3260 24771,'53'-23'11,"0"0"0,-4 6 1,-6 11-46,-5 33-246,-7 17-134,-11 6 100,-10 5-72,-6-3 50,-10-5 235,-4-8-33,-6-10-12,0-9 146,4-10 95,4-5 129,5-5-156,2-11-63,6-8 96,8-14-95,9-7 122,9-3-21,4 1-96,0 5 11,-2 10-22,-5 12-106,-4 7 95,-8 15-45,-4 12 50,-4 13 1,-4 12-231,-2 3 35,-2-2-1,3-4 17,1-10 180,6-7 5,5-11 0,3-7 28,4-4-23,0-8 40,0-5-45,-5-10-50,-6-8 50,-6-6-17,-3-3 17,-8-3 34,-4 2-34,-7 4 190,-3 8-67,3 7-117,3 9 27,7 5-33,3 4 0,3 5 45,10 6-39,7 3 11,14 5-17,5-4-51,6-2 46,-1-3-29,-2-4 34,-5 0 0,-6-2-39,-6 1 28,-5 3-23,-5 3 34,-3 7 0,-5 6-50,-1 7-62,-2 5-365,0 2-358,2-2 393,3-5 241,7-8 201,5-8 145,8-6-111,4-5 89,5-11-17,-1-5 12,2-11 235,-4-3 16,-3 0 41,-5 2-18,-6 5-247,-5 6-145,-5 8-44,-3 4 10,-2 6 0,3 7-89,0 6-6,6 7 79,4-2-84,5-2 128,3-4 6,3-7 6,-1-4 374,-2-3 18,-5-7 106,-4-5-101,-8-11-319,-3-8-84,-5-8-33,-11-6-208,-8-6-627,-16 0-3522,-8 2 4390,14 22 0,1 3 0,-3-3 0,-2 3 0</inkml:trace>
  <inkml:trace contextRef="#ctx0" brushRef="#br0" timeOffset="-116777.73">27060 2930 24704,'5'50'-150,"-1"0"0,1 0 0,0-2 0,-1 0 0,1-3-335,-1 5 1,0-2-1009,-1 0 0,0-2 154,-1-4 1,0-2 260,-1-6 0,-1-1-1818,-3 14 3004,-13-18 0,9-15 0,-7-9 0</inkml:trace>
  <inkml:trace contextRef="#ctx0" brushRef="#br0" timeOffset="-115564.73">27013 3322 19854,'50'-3'237,"-1"0"0,-2 0 0,-4 1 105,8 3 55,-5 3-16,-9 2-207,-10 5 27,-10 2 35,-8 3-34,-6 6-45,-7 6-40,-4 6-78,-5 3-78,1-1-11,4-3-90,4-5 78,6-6-27,8-7 44,8-7 39,8-5-33,1-8 33,-2-8-72,-5-11-108,-7-11 136,-7-6 44,-4-6 6,-3 0 84,-5 1-21,-1 7 26,-5 10 7,5 9-96,3 10 5,3 6-10,10 3-1,8 1-426,16 0-610,8 1-341,9-1-264,2 1 6,-1-3 885,-5-9 582,-9-6 174,-10-12 578,-10-5 262,-10-6 72,-4 1 29,-3 1 326,0 7-41,0 7-649,-1 11-426,0 7 129,-3 11 17,-1 12 56,-2 15-39,1 17-185,0 10-294,3-26 0,1 1 165,1 1 0,0 0-17,1 0 1,-1-1-275,1 30-264,0-8-112,0-9-218,0-11-403,2-12 319,1-8 610,0-10-201,1-3 505,0-7 490,1-7 52,2-7 247,3-9 459,3-2-129,4-2-241,5 1-139,5 1-213,5 3-314,6 5-62,4 3-95,4 5-247,2 3-61,2 2-117,-2 3 155,-5 0 209,-8 1 61,-12-1 0,-11 0-280,-7 0 280,-10 0 201,-8 2-44,-9 1 34,-10 2-23,-3 10-134,1 6 67,0 15-40,5 5-55,5 3 16,7 0-22,7-7 0,6-4 0,4-9 34,9-6 27,6-7-27,10-3-34,3-6 62,2-7-57,0-7 6,-1-6 146,0-2-22,-4 3-51,-3 6-84,-3 7 5,-6 5-38,-1 9 66,-3 6-33,0 8 6,1 7-6,3 0 0,3-1-17,6-4 17,3-6 34,3-6-34,1-5 84,0-4 16,-2-10 1,0-8 118,-3-14-23,1-11-112,-1-9-516,-12 20 0,0-1 457,0-3 0,-1-2 48,-1-4 0,0 0-334,-3-2 1,-1 1 344,-1-1 0,-2 1 8,-1 5 1,-1 1-93,-6-20-5,-6 22 5,-7 21 5,-5 30 46,2 18-51,5 28-96,11-24 0,1 1-98,1 3 1,2 0-269,5 2 0,2-1-283,2-1 0,2-1-535,5-3 1,4-2-363,7-4 1,3-3-569,-1-4 1,3-4 2209,4-4 0,-1-4 0,3 1 0,-9-8 0</inkml:trace>
  <inkml:trace contextRef="#ctx0" brushRef="#br0" timeOffset="-115329.73">29295 3224 24099,'22'26'0,"0"0"0,17 25-347,-15-12-45,-3 1-201,0-2-147,-2-4-532,1-5-626,-2-5-981,1-5-39,-1-6-1384,-1-4 4302,-3-6 0,-7-2 0,-3-1 0</inkml:trace>
  <inkml:trace contextRef="#ctx0" brushRef="#br0" timeOffset="-115147.73">29560 3345 20161,'-8'-44'901,"1"-1"1,0 7 0,0 8-697,-3 20 136,-4 12-159,-3 15-109,-7 13 90,-2 16-163,-3 8-195,12-25 0,0 1-43,1-1 0,-1 1-451,-5 4 0,-1-1-3106,2-3 1,-2-1 3794,-2 1 0,1-2 0,-2 2 0,7-10 0</inkml:trace>
  <inkml:trace contextRef="#ctx0" brushRef="#br0" timeOffset="-113347.73">25605 4124 20851,'-48'3'291,"-1"0"0,3 2 0,6 7-201,-2 38-452,22-22 0,2 2 362,2 0 0,2 1 6,-4 30-6,10-3 181,15-7-181,14-8-56,16-10 22,15-10 29,5-11-441,2-7 491,-3-9 39,-6-8 6,-7-9 163,-10-9 49,-7-2 397,-8 0-402,-7 7-266,-6 7-154,-3 9 744,-4 6-621,-6 14-33,-4 6 27,-5 13-123,2 4-78,6 0-28,4-1 112,5-5 78,8-8 39,4-8 6,8-7 34,0-6-34,1-10 62,-5-7-62,-1-12 44,-3-3 7,-2-5-51,0 0 162,0 2-78,2 4-33,2 7 77,4 6-10,4 8 0,6 6-6,7 3-112,3 4 28,4 8-28,0 8-51,-1 13 46,-6 9-68,-5 5-129,-8 5-16,-7-1-73,-8-2 128,-4-7 40,-3-8-23,-7-8 146,0-11 67,-7-6 118,3-7 101,4-13-129,3-7-56,3-13-40,10-7-61,7-5 0,14-3-268,7 0 268,6 5 0,-1 7 6,2 10-6,-3 10 0,-2 9-68,-2 5 68,-5 12-39,-2 4 39,5 33 0,-11-8-73,4 17-190,-13-16-74,-3-4-71,-3-5 312,-4-8 96,0-8 73,-3-8 27,1-4-27,0-6-67,5-9-6,1-8 0,4-11 5,3-6 46,1-4-46,1-4 35,-1 2 184,-4 1-84,-3 9-40,-5 9-100,-4 11-78,-2 8 78,-9 11 0,-6 10-67,-8 15-28,-1 9 11,5 6 0,9-1 78,5-4 0,16-7 6,10-10 73,16-9 101,13-9 90,7-7-337,4-10 303,1-8 251,-2-9-195,-2-3-1,-5 0-89,-5 4-196,-7 5 0,-7 9-44,-7 6-52,-7 8 91,-4 12-202,-8 8-85,-2 11 292,-4 4-375,-5 1-34,-6-3 73,-5-6 78,-5-7 146,2-9 39,3-5-112,7-5-621,4-9-247,11-7-191,10-13-480,12-9 93,13-10 841,-8 4 1,0-2 447,-9 10 0,-1-2 798,6-11 1,-3-1 1101,-3-12 245,-11 9 79,-8 10-532,-4 13-611,-1 11-521,-3 8 85,-2 13 117,-3 16-61,-1 15 16,2 21-238,3-21 0,2 1-137,0 5 0,1 1 30,0 2 1,1 1-28,-1 1 0,2 1-6,1-1 0,1 0-140,0-3 1,1 2-452,4 9 0,1 0 59,-2-19 0,-1 0-162,1 4 0,-1-3-463,-2-8 6,-3-15-257,-6-8-219,-4-24-4871,-5-5 6501,-1-19 0,7 19 0,3 4 0</inkml:trace>
  <inkml:trace contextRef="#ctx0" brushRef="#br0" timeOffset="-113130.73">27664 4407 21663,'21'-35'399,"1"-1"1,-2 4 0,1 9-400,6 20 5,2 9-5,0 8-89,-4 9-62,-6 8-73,-10 0 123,-4-1-102,-15-6 103,-5-5 10,-13-7 90,-5-7-829,2-2-828,2-4-1525,7-5 3182,11-4 0,5 2 0,6 0 0</inkml:trace>
  <inkml:trace contextRef="#ctx0" brushRef="#br0" timeOffset="-112979.73">28069 4550 17977,'35'0'0,"-7"0"0</inkml:trace>
  <inkml:trace contextRef="#ctx0" brushRef="#br0" timeOffset="-111948.73">28793 4323 22638,'-36'3'203,"0"1"1,1 2-1,5 5-68,-4 33-130,9 5 1,9-2-12,9-2 6,20-7-50,12-8 44,20-12 6,10-9-39,3-8 89,-2-13-44,-7-7 56,-8-13-57,-10-3 85,-9-3-23,-9 4-39,-6 6-28,-4 10-168,-3 10 106,-4 8 62,-3 12 6,-4 8-6,3 10 0,3 2-146,8-1-5,11-5-297,10-5 196,12-10 157,2-4 22,0-9-11,-8-11-157,-7-9 95,-12-12 112,-6-9 1,-15-4-34,-5-1 27,-12 4 35,-4 8-62,2 14-12,3 10-61,7 9-263,9 13-487,5 5 251,20 8-274,11 0-146,22-5 227,-4-11 1,4-2 764,-11-3 0,0-3-401,12-2 1,-2-5 870,9-15 308,-12-13-10,-12-9 122,-13-5-105,-9-3 71,-7 2-106,-4 5-274,-5 12-375,-5 14-29,-6 11 169,-4 24 956,0 14-800,0 24-184,12-19 0,2 1-255,1 4 0,3 0 109,-1 0 0,4 2-552,10 13 1,5-2-149,-4-15 0,4-2-706,14 5 0,5-7-2839,23-7 4245,9-16 0,-32-7 0,-9-3 0</inkml:trace>
  <inkml:trace contextRef="#ctx0" brushRef="#br0" timeOffset="-111697.73">30157 4013 24004,'-16'36'86,"1"0"0,0 1 0,2 1-70,4-4 1,2 1-308,1 1 0,2 0 291,1-2 0,1 1-504,2 28-436,11-8-316,5-9-732,12-14-1378,1-15-818,-4-9 4184,-7-19 0,-9 7 0,-6-6 0</inkml:trace>
  <inkml:trace contextRef="#ctx0" brushRef="#br0" timeOffset="-111027.73">29874 4222 17837,'47'0'495,"0"-1"0,0 1 0,-2-1-464,-10 1 0,-2 0 33,2 1 0,-2-1-30,27 0 28,-12 1 386,-14-1-34,-15 0-235,-9 0 62,-8 2-124,-10 2 18,-5 5-130,-9 3 40,-1 5 78,0 2-89,6 1 89,5 0 6,7-2-39,3 0 162,8-5-180,6-2-72,9-5 0,4-3-190,1-4 39,-2-8-28,-5-6-146,-6-10 67,-6-4 129,-4-1 129,-3 1 157,0 3-39,0 5 78,0 6-196,0 4-263,11 5-230,7 0-532,19 1 184,10-3-32,8-3 212,2-7 455,-2-4 351,-8-8 544,-10-4 185,-12-4 174,-11 0-248,-8 2-273,-5 6-275,-1 10-152,-2 9 7,-4 7 660,-8 39-453,3-1-228,2 0 1,3 3-192,1 27 122,3-31 0,1 1 50,1 31-67,2-6-33,2-10-29,2-11 56,1-14 6,-2-10 157,-3-9-123,-1-6-1,-1-10 229,0-5-296,0-11 34,0-2 6,0-1-6,5 1-112,7 4-465,11 5-611,12 7-738,9 6-2102,15 4 3958,-17 7 0,-2 1 0,7-3 0,4 7 0</inkml:trace>
  <inkml:trace contextRef="#ctx0" brushRef="#br0" timeOffset="-110498.73">31191 4198 21467,'-43'-5'48,"1"0"1,3 2-1,5 9-48,10 33-353,5 4 101,9-1-11,5-4 263,12-6 23,7-8 44,11-11 22,7-6 107,1-8 0,-1-10 124,-1-5 83,-4-10-117,-3-2 33,-3 0 23,-4 3-101,-4 3-241,-4 8-6,-5 6-89,-2 5 39,-1 7-190,2 7 55,2 7 23,5 6-17,7 1 180,5-2-68,7-4 73,4-7 6,0-5-6,1-6 89,-4-11-55,-4-7 61,-4-13-73,-7-7-16,-1-8-12,-6-7-38,-4-5-187,-2-3 377,-2 3-34,-6 8-112,-1 13-84,-8 16 84,0 12 0,-1 24 56,1 14 11,5 24-67,7-21 0,1 2-130,0 2 0,2 1-125,4 0 0,2 1-459,2-3 0,2-1-129,5-1 1,4-4-492,4-4 1,3-4-2358,25 12 3691,6-19 0,-26-8 0,-10-7 0</inkml:trace>
  <inkml:trace contextRef="#ctx0" brushRef="#br0" timeOffset="-110198.73">31899 3761 22375,'40'51'125,"-1"0"0,-2-1 0,-6-2-103,-17-11 1,-4-1-467,-1 2 0,-2 1 444,-2 2 0,-3-1-31,0 0 1,-4-1-169,-2-1 0,-3-1-348,-1-3 1,-2-2-1509,-17 25-1003,0-9-4533,4-13 7591,7-11 0,7-13 0,6-6 0</inkml:trace>
  <inkml:trace contextRef="#ctx0" brushRef="#br0" timeOffset="-109681.73">32383 3527 19451,'49'-31'289,"-1"0"0,-3 2 1,-4 7 258,-2 12-66,-8 1 179,-8 2-61,-10 1-253,-8 3-313,-3 1-29,-2 1-5,-7 14 34,-2 5-12,-6 19-22,-1 8 6,4 10-383,2 7 379,7-27 1,1 0-3,1 3 0,0 0 0,1 4 0,0 0 0,1 0 0,-1 2-492,2 0 0,1 1 492,-2-1 0,1-1 0,1 0 0,-1-1-102,-1-3 1,0 0 78,-1-3 1,0-2 16,-6 26-128,-6-12-135,-10-11 202,-6-12 45,-1-10-57,0-7-807,2-5 48,4-2-1924,8-3-1977,5-6 4739,8-6 0,2 4 0,0-1 0</inkml:trace>
  <inkml:trace contextRef="#ctx0" brushRef="#br0" timeOffset="-109264.73">33065 3420 22128,'-22'62'420,"11"-29"0,-1 1-233,1 4 1,-1 2-1304,-3 10 1,-1 2 1187,3-9 1,0 1 0,-1 2-741,-2 5 1,0 1-1,-1 1 701,-2 3 1,1 1 0,-1 0-6,-1 0 0,0 0 0,0 0-133,-1-3 1,0 0 0,0-1 117,0-1 0,-1 0 0,0 0-13,-1-2 0,0-1 0,0 0-30,2-2 0,-1-1 0,1-1-164,1-2 1,1-2 0,0-1 117,-5 11 1,2-3 30,3-8 0,2-3-14,1-4 1,0-1 510,-11 26-457,2-1-1,4-6-44,8-9 2011,6-14-2017,5-10 1720,3-9-1916,7-5-138,5-3-3760,6-1 4150,1-3 0,-10 2 0,-3-2 0</inkml:trace>
  <inkml:trace contextRef="#ctx0" brushRef="#br0" timeOffset="-104585.73">29012 5653 23814,'39'-10'80,"0"1"0,9-1 1,3 3-81,4 4 0,2 2-1099,7-1 0,0-1 774,-5 1 0,-2 0 20,-9 0 0,-3-1-287,-6 2 0,-3-1-780,13-1 223,-19 1-671,-16 0-953,-38 1 739,-20 1 1062,10 0 1,-2 0 517,-3 2 0,0 0 454,0 0 0,1 1 835,-28 5 1590,15-1-789,19-3 374,15-2-5,11 0-565,7-2 56,5 0 480,1 0-1293,2 0-312,-1 6 88,-4 6 34,-2 10-79,-1 13-240,-1 10-174,0 13-409,0 7 157,0-30 0,0 1-230,-1-1 1,0 1-894,0-1 0,0-1-31,0 1 0,-1 0-2649,0 25 4055,2-8 0,0-25 0,0-11 0</inkml:trace>
  <inkml:trace contextRef="#ctx0" brushRef="#br0" timeOffset="-103992.73">29820 6007 22783,'-26'38'-73,"0"1"0,1-5 1,9-3-517,24-1-83,6-8 90,11-6-34,6-8 582,0-5 34,-2-12 308,-7-7 191,-9-13-270,-7-9-72,-5-6 134,-9 0-89,-1 1 5,-7 9 74,2 6-281,7 12-45,3 6-482,13 5-380,11 1-852,18 0-1299,14-5 789,9-3-1116,2-8 2489,-5-4 896,-11-5 4951,-12-15-2912,-18 12-152,-7-7-301,-14 21-533,-3 8-667,-3 5 440,-2 16-423,1 11-95,0 20 45,1 13-174,3 9-336,4-30 1,1 0 212,2 0 0,-1 0-17,2 28-22,4-7-17,1-11-6,0-13 6,1-13 168,-3-10-134,2-9-1,1-12-33,4-11-11,4-15-129,4-5-173,6-3 27,2 1-257,3 6 284,3 8-1135,5 11-1496,13 10-1036,1 6 3926,9 5 0,-29 0 0,-9 0 0</inkml:trace>
  <inkml:trace contextRef="#ctx0" brushRef="#br0" timeOffset="-103442.73">30836 5845 22201,'-44'20'97,"-1"1"0,4 0 0,6 2-30,6 21-39,6 1-28,7-7 0,7-9 107,6-9 285,14-11 73,6-5-292,15-8-72,5-8 17,5-8-85,0-7 1,-2 0 117,-7 2 17,-7 5-118,-9 7-50,-6 7-140,-5 4 129,-3 5 22,1 7 152,3 9-163,5 8-34,7 3-27,5 0-141,9-4 202,4-6 78,6-10-72,5-5 106,1-13-34,2-9-363,-1-13 330,-2-13-40,-25 17 1,-2-1-426,0-4 0,-1-1 493,-1-4 0,-3-1-71,-2-2 1,-1 0-116,-3-2 1,-1 1 162,-4 3 1,-1 0-12,0-25-39,-6 17-5,-7 21 247,-5 15-248,-7 31 6,-2 15 0,12-6 0,1 4 74,2 4 0,1 2-100,2 2 1,2 0-39,1 2 0,3 0-183,3-3 1,3-2-1,1-1 0,4-2-98,2-4 1,3-2-2249,22 20-908,15-18-3293,2-13 6794,8-13 0,-30-5 0,-9-2 0</inkml:trace>
  <inkml:trace contextRef="#ctx0" brushRef="#br0" timeOffset="-103309.73">32124 6288 16454,'0'0'0</inkml:trace>
  <inkml:trace contextRef="#ctx0" brushRef="#br0" timeOffset="-99308.73">6372 15370 17154,'11'-28'3327,"-1"5"-1562,-2 13-998,-2 3-129,-2 0-251,-3 5-130,-1 1-268,-5 30 101,1-1-85,-4 32-10,3-6-130,1 3-324,0 2-689,0-4-1675,-1-4-95,-5-4-544,-1-10 3462,-5-6 0,8-16 0,1-6 0</inkml:trace>
  <inkml:trace contextRef="#ctx0" brushRef="#br0" timeOffset="-98650.73">6695 15505 22559,'-15'54'101,"4"-5"-101,7-15-185,3-6-291,4-7-286,8-7 101,7-7 135,9-4-23,3-7 303,-1-7 246,-4-8 84,-8-8 257,-8-6 107,-6-3-156,-13-3-52,-6 1 1,-12 5-62,-2 9-72,0 9-107,4 8 0,7 6-34,9 10-67,5 2 101,11 7 241,11-2-135,15-1-106,16-8-112,10-3-771,5-5 838,2-7 45,-6-4 18,-8-6 307,-8-1 151,-14 4 152,-10 3-119,-10 4-161,-6 5-281,-2 1 756,-6 15-823,1 6 65,-3 16-26,3 2-39,2 3 6,3-2-6,9-6-56,8-7 56,12-11 0,8-6 0,5-11 5,2-12 40,-1-10 56,-7-11 151,-11-6-67,-12-5-79,-8-2-106,-21-2-45,-8 4-106,-20 6-773,-10 19-3546,0 9 4470,4 19 0,22-4 0,12 4 0</inkml:trace>
  <inkml:trace contextRef="#ctx0" brushRef="#br0" timeOffset="-97732.73">7428 15407 19356,'32'-3'828,"2"0"-704,0-3-119,5 0 29,2 0-29,0 0 1,-4 0 61,-5 1-61,-6 0 44,-10 1 51,-7 2 112,-5 1 11,-3 1-191,-10 9 74,-2 8-46,-9 14 6,0 11 1,2 4-63,4 2 90,7-2-89,3-7 145,9-7 224,9-9-274,11-10-5,12-6-6,6-7-90,2-12 89,-4-6 57,-5-15 212,-11-4 51,-12-6-246,-7-2-74,-15-1-89,-7 4-5,-11 7-410,-7 9-924,1 12-2750,1 9-5742,5 17 9185,10 2 0,8 0 0,6-4 0</inkml:trace>
  <inkml:trace contextRef="#ctx0" brushRef="#br0" timeOffset="-97312.73">9046 15256 24553,'26'-29'1143,"-5"7"-1109,-21 22-34,0 2-23,0 9 23,0 11-101,0 14-370,0 11-296,0 8-885,0 1-1960,3 5-842,3-9 4454,6-7 0,-5-22 0,0-10 0</inkml:trace>
  <inkml:trace contextRef="#ctx0" brushRef="#br0" timeOffset="-96530.73">9514 15325 24239,'-22'28'-286,"-1"-1"1,-11 22-325,33-28-68,8-4 397,6-8-279,12-5-123,6-3 135,2-7 497,-2-4 51,-7-9 398,-9-5 61,-8-3-39,-11-1-247,-9 1 68,-7 2-95,-6 6-78,4 3-68,4 8-11,8 4 11,4 3 61,7 1 74,11 1 5,6 2-79,16 0-55,5 0 39,7-2-45,2-1 0,-1-3 67,-3-2-62,-6-2-5,-5 0-39,-10 0-34,-6 5 73,-7 0 135,-6 2 44,-2 5-61,-2 6-85,0 8 23,1 7-56,4 1-168,5 1-73,8-4-128,6-3 144,3-7 219,2-7 6,-2-4 208,-4-5 56,-3-7-57,-6-5-34,-4-7 7,-5-3-24,-3-3 7,-1-1 44,-1 1 95,1 2-83,0 7-90,4 4-17,-1 8-107,4 2-5,2 4 0,2 1-73,4 6-44,1 6-90,1 8-45,-2 6 117,0 2-16,-3 2 145,0-2 1,-1-5-51,0-3-45,2-6 101,3-5 56,2-6 190,2-2-94,2-2 32,-2-7-10,-2-2-124,-4-11-50,-7-4-285,-3-4-1238,-9-11 1523,-19-15 0,12 23 0,-10-4 0</inkml:trace>
  <inkml:trace contextRef="#ctx0" brushRef="#br0" timeOffset="-96033.73">12011 15180 24290,'-19'-5'442,"1"15"-403,6 44-39,4 5-691,1 6 41,4-3-386,1-2-1826,2-9-1143,10-9-5491,2-11 9496,9-14 0,-10-8 0,-2-7 0</inkml:trace>
  <inkml:trace contextRef="#ctx0" brushRef="#br0" timeOffset="-95283.73">12165 15378 22918,'-12'48'-112,"2"-5"-258,16-17-280,5-4 219,11-5 134,5-7-11,2-5 173,-1-4 135,-4-9 6,-6-6 112,-7-12 33,-5-7-95,-6-7 95,-9 0 17,-5-1 50,-7 6 118,1 7-72,4 9-12,5 6 0,7 8-190,2 2 39,10 3-23,6 0-72,13 0 83,8 4-89,3 1 6,0 4-6,-2 0-62,-7 2 62,-6 2 6,-7 2 39,-6 4-28,-5 5-17,-1 0 0,-3 4 0,1 0 33,0-1-66,2-3-18,2-6-94,3-4 83,1-5 62,2-5 67,3-2 0,-1-3-61,2-7 44,0-5-50,-1-9 0,0-4 56,-1-3-50,-1 1 89,-1 0 90,-1 4-73,-2 3 95,0 5-128,-1 5-74,3 2 6,1 4-11,3 2 0,1 2-5,3 1-68,0 5 73,0 4-84,-1 7 34,-2 4 5,-1 1 34,-1 1 11,1-1 44,-1-3-38,4-3 123,0-4 89,2-6 174,-1-3 129,-1-3-84,-4-7-84,-2-6-118,-6-9-179,-3-5-56,-2-4-16,-5-4-388,-6-1-884,-18 2-3126,-7 7 4414,-9 7 0,19 10 0,7 6 0</inkml:trace>
  <inkml:trace contextRef="#ctx0" brushRef="#br0" timeOffset="-93722.73">13444 14991 20022,'37'-39'1803,"-7"9"-1125,-30 37-218,0 8-214,0 16-39,-2 16 6,-1 13-210,1-26 0,0 3 33,0 20 0,1 2-499,-1-14 0,1 0 446,1 15 0,-1-2-120,1-20 0,0-4-367,0 29-101,3-12-819,0-15-1158,2-11 639,-2-13-1306,-1-6 3249,-2-12 0,0 4 0,0-4 0</inkml:trace>
  <inkml:trace contextRef="#ctx0" brushRef="#br0" timeOffset="-93144.73">13446 15644 19669,'46'-14'521,"-4"4"-375,-14 6 50,4 0-29,2 0-99,5-1 66,4 0-95,4-2-5,5 0 33,4 0-362,3 0 300,4 2 29,0 2-1,1 2 1,-2 1-34,-2 0 34,-3 0 106,-2 0-107,-3 0 34,-1 1-33,0 0 0,2 2-1,1 0-33,4-1 0,4 2-9,-28-1 1,-1-1 25,2 1 0,0 1-17,0-1 0,0 1 19,0 0 1,0 0-20,0 0 0,-1-1 53,0 1 1,-1-1-24,1 0 1,-1-1 25,31 2 34,0-2-90,-1-1-51,0-1-27,-2 0-12,0 0 90,0 0-89,0 0-29,1-2 118,-2-1-134,1-3 39,-4-2 27,0 1-94,-3 0 78,-3 1-263,-3 0 89,-4 2 40,-1 0-163,-4-2 196,-1 1 84,-5-1-67,0-1 414,-3-2-358,-2-2-656,-3-2-1943,-2-9 2711,-1-14 0,-10 16 0,-2-6 0</inkml:trace>
  <inkml:trace contextRef="#ctx0" brushRef="#br0" timeOffset="-92897.73">16432 15129 23058,'-19'56'330,"1"2"-296,10-2-658,1 5 288,-2 1-1098,3-1-2341,-2-2-6056,3-9 9859,-3-11 1,4-19 0,0-10 0</inkml:trace>
  <inkml:trace contextRef="#ctx0" brushRef="#br0" timeOffset="-92214.73">14765 15298 20935,'48'-24'147,"-1"-1"1,-3 3-1,-6 6-147,-8 14-95,-6 4 95,-8 5-39,-7 6 39,-6 7 22,-6 4 28,-8 1-38,-4 1-12,-7-2 0,1-3 61,4-6-61,6-4 84,6-5 101,3-2 168,6-2-95,8 0-196,8 0-57,12 1-10,4 3-102,2 1-67,-2 4 45,-4 2-128,-7 2 133,-9 2 57,-7 0 67,-6 3 84,-13-1-11,-5-1-62,-15 0 40,-5-6-51,-3-3-34,0-5-1405,6-6-2560,7-10 3999,10-9 0,7 7 0,7 0 0</inkml:trace>
  <inkml:trace contextRef="#ctx0" brushRef="#br0" timeOffset="-91890.73">15351 15285 22010,'-22'35'0,"0"1"0,2-4 0,5-4-403,14-5-45,7-5 61,6-8-111,9-4 212,6-5 180,0-5 106,-2-6 106,-3-6 186,-6-7 60,-6-2-38,-5-2-146,-4 0-23,-5 0-145,-5 4-28,-5 6-246,-3 8-1059,3 4-1669,5 7 3002,8 13 0,2-9 0,3 8 0</inkml:trace>
  <inkml:trace contextRef="#ctx0" brushRef="#br0" timeOffset="-91576.73">15690 15307 21758,'-15'57'-1087,"3"-9"203,15-29-29,8-6 11,6-5-28,10-5 460,2-2 363,1-8 107,-3-4 370,-5-10 475,-8-4-133,-7-2 235,-4 1-51,-10 4-336,-5 6-264,-8 7-296,-4 6-106,2 9-980,4 8-1603,8 10 2689,15 16 0,-2-18 0,8 2 0</inkml:trace>
  <inkml:trace contextRef="#ctx0" brushRef="#br0" timeOffset="-91297.73">16093 15332 22666,'-43'34'-431,"10"-2"-181,31-10-99,8-5 90,9-5 167,11-7 387,9-3 67,2-8 650,-1-5 122,-6-9 51,-7-6-307,-9-3-264,-7-1-252,-4 0-313,-19 4-6115,-4 6 6428,-15 6 0,15 9 0,4 2 0</inkml:trace>
  <inkml:trace contextRef="#ctx0" brushRef="#br0" timeOffset="-86039.73">17747 17350 21702,'0'34'397,"0"-2"-334,0-5 26,1-5-10,4-6 72,5-8 314,12-4-163,12-16-173,25-17-923,-16 2 0,4-5 794,-7 4 0,2-3 0,1-1 15,7-5 0,2 0 0,-1-2-10,1 0 1,0-1 0,-1 1 22,-4 3 0,0 0 0,-3 3-59,7-5 0,-5 4-220,-12 9 1,-4 3 126,6-3-27,-12 10-45,-9 4 11,-7 7 29,-4 1 1609,-6 11-1991,-3 5-1469,-4 14-1915,1 3 3922,0 1 0,5-13 0,0-7 0</inkml:trace>
  <inkml:trace contextRef="#ctx0" brushRef="#br0" timeOffset="-77815.73">7562 12137 10674,'-37'-52'634,"1"0"1,1 3 0,1 7-5774,-11 5 5687,-5 7 151,9 19 0,-2 2-632,8 3 0,0 2-31,-14 1 1,0 1 24,12 3 1,1 1-62,-2 2 0,0 0 17,-1 1 0,0 2-17,1 0 0,1 2 19,-1 0 1,1 1 315,2 0 0,0 0-335,2 1 0,0 1-37,2-1 1,0 2 31,-25 12 5,4 3 0,5 3 0,4 4 5,4 5-10,3 2-1,3 2 6,4 1-6,1-1-10,3 3-71,3 0 87,2 4 6,2-1-6,4 3 11,1-3 40,5-1 184,3-1-179,3-3 56,1 1 39,1-1-145,3-3 2997,3 0-3003,4-3 0,1-2 51,1-2 793,-1-4-844,-1-4 456,0-3-422,-1-4 158,0-2-192,0-1-5,0-3-113,1 1-604,1 0-706,5 2 1428,9 0 0,-12-6 0,3-2 0</inkml:trace>
  <inkml:trace contextRef="#ctx0" brushRef="#br0" timeOffset="-75509.73">7934 12054 9313,'-52'-33'705,"3"7"-553,19 21-80,-5 1-16,-20-8-56,11 2 0,-15-8-5,18 4-29,-3-3 34,1 0-179,-3 0-146,-1 2 101,0 0 112,-1 3 79,1 1 27,0 0 6,2 1 6,4-1-1,3 1 34,4 1-39,2 2 0,2 3-44,1 2-63,-10 2 107,-16 10 0,25-7 0,-6 7 0</inkml:trace>
  <inkml:trace contextRef="#ctx0" brushRef="#br0" timeOffset="-75399.73">6497 11883 8382,'-40'41'-142,"-1"1"0,3-4 0,8-5 1,19-17-1,2-4 0</inkml:trace>
  <inkml:trace contextRef="#ctx0" brushRef="#br0" timeOffset="-74908.73">6071 12339 8892,'-18'47'101,"0"-1"0,1-2 0,4-6-6,5-4 68,1-1 44,3 3 28,1-3-39,2 1-45,1-2 12,0-3-23,2 1-101,1-3 34,1 1-73,1-3 0,-1 1-11,1-3-320,-1 1-10,2-3 234,0 0 62,1 0 45,1 0 0,-2 2 0,1 1 0,-1 2 6,-2-2-6,0 3 0,-3-3 6,1 0-18,0-4-4,2 0 16,3-2-40,1 0 35,2-2 5,0 2-6,2 0 12,0 0 117,8 13-117,-4-9-6,7 11-23,-5-10-251,3-1-17,4-2-1,4-2 107,4-2-409,4-2 219,5-1-146,10 2 521,-14-6 0,0 0 0,2 1 0,8 1 0</inkml:trace>
  <inkml:trace contextRef="#ctx0" brushRef="#br0" timeOffset="-74264.73">9518 13754 8982,'47'0'328,"-1"0"1,-1 0 0,-3-1 35,20 0-841,2-1 606,1-1 50,-1 2-140,-1 0 12,-3 1 38,-3 0-44,-2 0 56,-2 0 2,1 0-86,0 2 61,2 1-78,4 2-5,0 1-51,4 1-207,-1 0-28,2 0-192,-1 2 253,0-1 152,-2 1 44,0-1 34,-4 0 56,-2-2-39,-4 1 61,-3-4-44,-2-1-34,-3-1 0,0-1-73,-2 0 209,1 0-450,1 0 62,-1 0 191,2 0 218,-4 0-230,1 0 67,-4 0-83,0-1 411,-2-1-574,-1-1-628,10-4 880,16 0 0,-27 2 0,5 1 0</inkml:trace>
  <inkml:trace contextRef="#ctx0" brushRef="#br0" timeOffset="-73782.73">12270 13788 8892,'47'-3'308,"0"1"0,-4 0 1,-5 0 128,-6-2 5,-2 2-5,-1-2-135,0 0-11,-1 1 1,2-1-158,0 1 46,18-2-141,-11 2 11,13-1-50,-16 1 0,1-1-11,1 0 50,-3-1-39,1 0 0,-1 0 28,-2-1-95,2 0 67,0-2-78,2 1 72,2-3-67,3 0 73,2-3 28,-1-1-22,1-2 50,-3-4-45,1 0 118,-2-3 33,-1-2-89,-1-1 34,-1-2 44,-2-1 6,0 0 22,-3 1-45,-1 1-11,-1 1 79,-3 4-56,-1 2 16,-3 3-78,-1 4-84,-1 3 0,0 0-162,-2 3-292,1 0-302,-1 2-824,3 0-290,-1 0 1870,1-1 0,-9 4 0,-3 0 0</inkml:trace>
  <inkml:trace contextRef="#ctx0" brushRef="#br0" timeOffset="-73366.73">13368 12613 9391,'-45'-20'146,"-1"0"1,0 0 0,-1 0 0,1 1 0,0 1-128,-13-3 1,0 1-1226,11 5 0,-2 0 0,-2 0 1204,-5-1 0,-2 0 0,-2 0-642,13 3 0,-1 0 1,-1 1-1,0-1 505,-2 1 1,0 0-1,1 0 1,0 0-210,-10-2 1,1 0 0,1 1 414,1 0 0,1 1 0,6 1 0,9 2 0,5 1 1,-20-4-1</inkml:trace>
  <inkml:trace contextRef="#ctx0" brushRef="#br0" timeOffset="-72663.73">6470 11929 9576,'48'-5'248,"-1"0"0,-1 0 1,-5 0 283,7-4-112,9 0-1179,9-2 924,-24 6 0,3-1-721,8 0 0,5 0 662,-10 2 1,3 0 0,2 1-479,7-1 1,2 0 0,2 1 418,-11 0 1,1 1 0,1 0-1,1 1-423,2-1 1,1 1 0,0-1 0,0 1 393,1 0 0,0 1 1,-1-1-1,1 1 4,1 0 1,1-1-1,-1 1 1,0 0 17,-1 0 1,0 0 0,1 0-1,-1 0-39,1 0 1,-1 0-1,1 0 1,0 0 41,-1 0 0,-1 1 1,1-1-1,-1 1-14,0 0 1,0-1-1,0 1 1,-1 0-30,0 1 0,-1-1 0,0 0 0,0 1 18,-1 0 0,0 0 0,0 0 1,0 0-19,-2 0 0,0-1 0,0 1 0,0 0-113,-1 0 1,-1 0 0,0-1-1,0 1 102,-1 0 0,0 0 0,-1-1 0,0 1-138,16 1 0,-1-1 0,0 1 57,-1-1 1,0 0-1,0 1-22,1 0 0,-1 0 1,0 0 79,0 1 1,-1-1-1,1 0-90,-1 1 1,1 0 0,-1 1-226,-1 0 0,0 0 0,-1 0 95,-1 1 0,0-1 0,-1 1 101,-2 0 0,0 0 0,-1 0-21,-2 0 1,0 1-1,-1-1 118,-2 0 0,-1 0 0,0 0 210,-1-1 0,-1 1 0,0 0-154,-2-1 0,-1 1 0,1 0-94,-1 0 1,0-1 0,-1 1-16,22 2 0,0 1 109,-14-2 0,1-1 0,-6 0 0,-6-1 0,-4 0 0,3 0 0,-1 0 0</inkml:trace>
  <inkml:trace contextRef="#ctx0" brushRef="#br0" timeOffset="-72461.73">13923 12237 6949,'57'10'606,"0"-1"1,-6 0 0,-4 0-58,5 2 196,-9-1 84,-8-2 151,-9-2-201,-7 0-23,-8-4-17,-4 0-218,-5-2-471,-1 0-50,-6 1-1276,-7 1 1276,-10 1 0,8-2 0,0 1 0</inkml:trace>
  <inkml:trace contextRef="#ctx0" brushRef="#br0" timeOffset="-71614.73">2749 12411 20492,'-27'-42'1042,"20"31"-897,24 27-55,9 20-84,-12-14-6,0-5 0,4-6 291,6-6 40,10-10-113,15-13-134,-19 3 0,2-3-710,5-6 0,0-3 654,5-4 0,-1-3-6,3-3 1,-1-3 89,1-1 0,-2-2-1502,0-1 0,-2 0 1477,-4 2 0,-1 1-37,-4 4 1,-1 2-53,-7 5 0,-1 3 2,11-14-17,-14 15-101,-9 13 113,-6 6 567,-3 6-1083,-1 1 3093,0 4-5142,1 7-607,1 10 3177,0 14 0,-1-16 0,0 3 0</inkml:trace>
  <inkml:trace contextRef="#ctx0" brushRef="#br0" timeOffset="-68738.73">2678 12125 15950,'38'43'1103,"-3"-4"-728,-12-7-5,-2-3 28,-2-3-85,-1-6 354,-4-8 229,3-5-45,1-6-173,8-16-409,8-13-129,-8 1 1,0-5-547,4-3 1,1-2 441,6-9 1,2-1-866,2-2 1,0 1 870,1 1 0,0 1-3,2-2 0,1 3-279,-4 6 1,-1 2 255,-2 2 1,-1 3 30,-6 6 1,-2 3 25,14-11-28,-18 14-90,-10 9 716,-9 7-1030,-4 3 1694,-2 4-2725,0 7-1084,0 13-3435,2 5 5909,5 5 0,-3-15 0,3-6 0</inkml:trace>
  <inkml:trace contextRef="#ctx0" brushRef="#br0" timeOffset="-67530.73">15478 12052 9313,'-51'5'177,"-1"-1"0,1 1 0,-1 2 0,0 2 0,0 2-138,-3 4 0,-2 2 0,2 2-357,-1 1 0,2 3 1,-1 1 317,2 0 0,0 2 0,0 2-474,6-2 1,-1 2-1,1 0 1,4 0 620,0-1 1,3-1-1,1 1 88,-6 4 0,0 2 1,6-1-102,6-1 1,3 0 61,1 3 1,1 1-346,0 5 0,2 2 238,1 1 1,3 2 22,5 2 0,4 0-53,2 0 0,6-1 5,7 0 0,6 0-2,4 0 0,6-1 2,11 2 0,7-3-304,-5-12 0,2-2 0,4-1 277,8 2 0,4-2 1,2-2-116,6 0 0,3-2 0,1-2 58,-11-8 1,1-1-1,0-2 1,1-1 19,0-2 0,1-1 0,-1-2 0,0-1 0,-1-2 0,0-1 0,-1-1 0,0-1-30,16-4 0,-2-1 0,1-2-139,-4-1 0,0-2 1,-2-1 125,0-2 0,-1-3 0,-1 0-30,-2-2 0,0 0 0,-3-2-28,-4-1 1,-1 0-1,-2-1 50,-4 0 1,-2 0 0,-2 0-139,9-10 0,-3-1 127,-5-1 1,-2-3 206,-2-4 1,-2-4-127,2-10 1,-2-4-18,-9 14 0,-2-3 0,-1 0 195,-3-2 1,-2-1 0,-2 0-176,-1-1 1,-2 0-1,-4 1-4,-5 4 1,-4 0 0,-3 0 70,-3 2 1,-3 0 0,-4 2-68,-4 0 1,-4 2-1,-3 1 39,-5-1 1,-3 2 0,-2 2-25,-5 1 1,-2 2-1,-3 2-226,-4 3 0,-3 3 1,-1 2 214,-5 2 0,-1 4 0,-2 3-26,14 5 0,-2 3 0,0 1 0,-1 1-175,-1 0 1,-1 1 0,0 1 0,-1 2 136,-1 3 0,0 3 0,0 0 0,0 1-78,-1 1 0,0 1 0,0 1 0,0 2-198,1 2 0,-1 2 0,1 1 0,1 1-622,4-2 1,2 2 0,0 0 0,1 0 935,-12 5 0,2 1 0,6-3 0,7-1 0,5-3 0,-15 8 0</inkml:trace>
  <inkml:trace contextRef="#ctx0" brushRef="#br0" timeOffset="-64444.73">7776 15109 14034,'-45'-28'224,"0"0"0,1 2 0,1 4-218,-13 9-621,23 5 0,-1 1 615,-3 1 0,-1 0 0,-4 0 0,-2 0 0,-2 1 0,0 1-104,-4-1 0,0 1 12,-1 1 0,0 1-34,-1 1 0,0-1 19,1 1 1,0 1 69,2 0 1,0 0 8,3 1 0,0 1 22,1 1 1,1 1 2,2 1 0,0 1-36,1 2 0,1 1 39,0 0 0,1 2-28,0 0 0,0 1 28,0 1 0,1 1-6,0 1 1,0 0-32,2 1 1,1 1 15,2 1 0,1 1 18,3 1 0,2 0-288,-17 24 174,11 3 55,12 2-100,11 3 22,6 1 50,8 1 90,6 1 0,8 0-22,5 0-51,5-1 67,-2-4-106,3-3 112,0-4-89,2-4 296,1-3-212,3-5-130,2-3 135,5-5-11,4-1 11,5-4-45,5-1 17,4-3-84,4-2-265,2-2 189,-33-7 1,1 0-15,0 0 1,0 0-64,1-2 1,0 0-125,5 0 0,2 0 389,15-1 0,-2 0 0,7 0 0,-28 0 0,1 0 0</inkml:trace>
  <inkml:trace contextRef="#ctx0" brushRef="#br0" timeOffset="-64147.73">8115 15069 10970,'-47'-33'142,"1"1"0,1 1 0,1 2-142,13 7 0,0 2-852,-11-3 1,-2 2 30,3 1 1,-2 2 820,-8-1 0,3 3 0,-4-1 0,13 6 0</inkml:trace>
  <inkml:trace contextRef="#ctx0" brushRef="#br0" timeOffset="-63998.73">7310 15089 11250,'0'0'0</inkml:trace>
  <inkml:trace contextRef="#ctx0" brushRef="#br0" timeOffset="-55142.73">17428 3062 21103,'53'0'-751,"6"0"-579,-26-2 0,0 0-8501,34-3 9607,-5-4 1,-28 4 0,-14 1 0</inkml:trace>
  <inkml:trace contextRef="#ctx0" brushRef="#br0" timeOffset="-53677.73">18054 3066 23047,'40'-4'-154,"0"-1"1,1 2 0,1-2-1191,7-1 0,0-2-3572,-1 2 1,0 0 4605,-2-3 0,-3 0 1,7 0-1,-25 1 0</inkml:trace>
  <inkml:trace contextRef="#ctx0" brushRef="#br0" timeOffset="-46601.73">2353 3884 19384,'33'18'487,"1"0"0,15 4 62,-27 1-40,-7-18-72,8-9-151,13-13-286,12-16-427,-17 9 0,1-3 113,5-4 0,1-2-2006,10-7 1,2-2-1952,-3 2 1,0 0 4270,4-3 0,-5 5 0,5-5 0,-18 15 0</inkml:trace>
  <inkml:trace contextRef="#ctx0" brushRef="#br0" timeOffset="-28890.73">481 1052 23623,'37'-14'331,"13"25"-298,-17 18-27,10 20-6,-14-5-50,-6 1-1,-7 0 40,-8-4 11,-4-4 45,-4-9 44,0-8 113,0-9 739,0-8-723,0-15-128,0-12-78,0-20 72,3-11-392,6-9 308,5 0-129,6 5-376,2 13-312,1 13-785,5 16-2196,4 10-5167,2 16 8965,1 4 0,-16 0 0,-6-3 0</inkml:trace>
  <inkml:trace contextRef="#ctx0" brushRef="#br0" timeOffset="-28723.73">1234 1072 18828,'44'-18'-725,"-1"-1"0,0 1 0,18-8 0,-9 5 1,-16 12-1,-12 2 0</inkml:trace>
  <inkml:trace contextRef="#ctx0" brushRef="#br0" timeOffset="-28523.73">1787 698 22649,'-3'51'97,"1"1"0,0-2 0,0-3-573,2 17-1764,4-2-1826,4-3-5765,4-11 9722,3-12 1,-7-19-1,-2-9 1</inkml:trace>
  <inkml:trace contextRef="#ctx0" brushRef="#br0" timeOffset="-28306.73">2121 586 24559,'33'38'109,"1"0"1,-1 0 0,-2-2 0,0 0-1,-6-3-109,-4 1 0,-3-1-1024,-2 3 0,-2 1 643,-4 2 1,-2 1-488,-1 1 0,-6 0-976,-14 8 1,-8 0-913,1-2 1,-5-2 2616,-17 5 1,0-6 0,18-17 0,2-5 0,-17 12 0</inkml:trace>
  <inkml:trace contextRef="#ctx0" brushRef="#br0" timeOffset="-27956.73">432 611 22963,'-6'48'301,"1"0"0,-1 0 0,1 4 1,0 0-1,2 0-214,1-3 1,0 0 0,2 0-903,-1 1 0,0 1 1,3-2 825,0-2 0,2-2 0,1-1-28,2 9 1,5-4-60,8-5 1,6-4-278,10-4 0,7-3-353,-4-10 0,4-3 1,1 0-2048,6 1 0,0-1 0,3-3 2753,4-4 0,2-4 0,-6 1 0,-3 1 0,-6-2 0,-10-8 0,0 0 0</inkml:trace>
  <inkml:trace contextRef="#ctx0" brushRef="#br0" timeOffset="-27532.73">3097 439 22431,'-10'24'425,"2"-5"40,8-17 414,0-2-604,-3 0-180,-1 0 6,-5 0-12,-5 2-89,-9 4 0,-8 9 6,-12 12-564,-8 15 591,22-11 1,0 4-854,-1 9 1,2 4 819,0 4 0,4 2 0,1 3 0,5 0-336,6-4 1,3-2 111,3-6 0,4-2-255,8-3 1,7-1-788,9-6 0,7-2-893,3-2 0,5-3 2159,10-6 0,-1-4 0,5 3 0,-11-14 0</inkml:trace>
  <inkml:trace contextRef="#ctx0" brushRef="#br0" timeOffset="-27135.73">3373 611 22307,'-10'26'107,"0"-6"-29,8-13 129,0-3 370,2-3-414,0-10-107,-3-1 106,-2-8-89,-5 2-6,-4 5 45,-4 4-78,-7 6-29,-3 16 102,-3 13-102,-1 19-366,3 11 361,17-26 0,1 1-17,4 0 0,2 0 12,-1 31-365,15-10-201,14-11-735,16-18-2116,26-19-878,-32-12 1,1-5 4299,5-6 0,-3-1 0,3-6 0,-11 1 0</inkml:trace>
  <inkml:trace contextRef="#ctx0" brushRef="#br0" timeOffset="-26971.73">3547 713 22195,'46'-5'-1921,"0"0"0,1-3 0,-3-2-4789,16-11 6520,-5-5 1,-25 12-1,-13 3 1</inkml:trace>
  <inkml:trace contextRef="#ctx0" brushRef="#br0" timeOffset="-26804.73">3941 510 23758,'0'51'-273,"0"-1"1,0-3-1,0-3-2460,4 10-964,3-2-2548,4-9 6245,0-8 0,-5-18 0,-2-8 0</inkml:trace>
  <inkml:trace contextRef="#ctx0" brushRef="#br0" timeOffset="-26587.73">4202 328 18627,'0'-6'3899,"0"1"-2477,0 5-1187,51 77-2852,-24-26 2628,-6-14 0,4 5 0,-5-2-11,-5-3 0,-5-1-59,-2 2 0,-2-1-327,-1 0 0,-5 0-318,-6 0 1,-7-1-1143,-9 5 1,-7-1-3071,-5-2 1,-5-1 4904,-11 3 1,2-4-1,-6 3 1,12-12-1</inkml:trace>
  <inkml:trace contextRef="#ctx0" brushRef="#br0" timeOffset="-25957.73">3135 1965 23959,'-38'-25'54,"0"0"0,2 5 1,2 11 40,-7 35-95,2 15 0,7 6-45,12 3 23,9-1 11,17-4 5,17-9-56,19-13 62,18-12-507,-25-12 1,1-6 506,1-2 0,0-5 3,0-5 0,-3-5 55,-1-4 1,-4-4 17,-3-2 0,-3-3 19,-4-2 0,-4-1 20,-4-1 0,-3-1-6,-2 1 0,-2 1 42,-2 2 0,-2 2 269,-7-24-420,-1 20 79,-6 20-85,0 23 1,2 24 5,2 19-73,4 19-168,4-29 0,1 1 98,3 1 0,2-1-106,2-1 0,2 0-239,2-4 1,3-1-1553,21 21-1488,10-16-3015,1-15 6543,2-12 0,-21-6 0,-9-3 0</inkml:trace>
  <inkml:trace contextRef="#ctx0" brushRef="#br0" timeOffset="-25829.73">3732 2023 16790,'0'0'0</inkml:trace>
  <inkml:trace contextRef="#ctx0" brushRef="#br0" timeOffset="-25356.73">4037 1328 24855,'5'48'59,"0"-1"1,0 0-1,-1-1 1,0 0-1,-1-3-59,-1 6 0,-2-2-828,1 4 1,-1 0 790,0-1 1,0 1-57,0 1 1,0-1-29,0-2 1,1-1-31,1-2 0,1-2 48,1-4 0,2-1-93,0-5 0,3-3-168,11 18 545,6-17-282,3-17 101,5-10 6,1-20 44,2-11 85,-5-18-62,-5-11 632,-10-6-476,-7-4-229,-9 0-22,-15 3 16,-10 8-27,-14 7 33,-6 10 16,-2 10 24,2 9 310,6 8-350,11 2 0,11 5 39,9-1-39,11-1-179,12-3-398,15-7-560,16-7-689,-14 3 0,2-1-1255,0-1 1,0-1 3080,4-4 0,-2 2 0,3-3 0,-12 7 0</inkml:trace>
  <inkml:trace contextRef="#ctx0" brushRef="#br0" timeOffset="-25243.73">4810 1649 10018,'0'0'0</inkml:trace>
  <inkml:trace contextRef="#ctx0" brushRef="#br0" timeOffset="-24973.73">3269 2636 24542,'53'-30'-120,"0"0"1,-2 1-1,0 6-348,-14 13 1,0 3-1465,7-4 1,-1 0-189,-1 0 0,-1 0 2120,1-1 0,-4 1 0,4-2 0,-15 4 0</inkml:trace>
  <inkml:trace contextRef="#ctx0" brushRef="#br0" timeOffset="-24801.73">3213 2692 22730,'62'-15'-200,"-1"0"1,1 1 0,0-1-1,0 0 1,-2 0-670,-9 2 1,-1 0 0,-1 0-2236,-4 0 0,-1 1 0,-1 0 3104,11-3 0,-7 0 0,3 0 0,-26 6 0</inkml:trace>
  <inkml:trace contextRef="#ctx0" brushRef="#br0" timeOffset="-18698.73">439 1883 22946,'51'-28'140,"6"-1"-140,-24 15 0,1-1-461,3 1 0,0 0 371,0 0 0,-1 0 70,-2 3 1,-3 1-31,21-8 230,-18 7-286,-13 5 6,-12 3-153,-7 3-996,-11 0-1641,-1 2-2061,-7 1 4951,4-1 0,5 0 0,6-2 0</inkml:trace>
  <inkml:trace contextRef="#ctx0" brushRef="#br0" timeOffset="-18200.73">1586 1584 20912,'31'-15'-98,"0"0"0,26-11-103,-20 11-326,-8 4-178,-7 3-366,-11 4-1819,-5 1 2890,-5 2 0,-1 1 0,0 0 0</inkml:trace>
  <inkml:trace contextRef="#ctx0" brushRef="#br0" timeOffset="-1798.73">526 426 18263,'50'15'459,"-8"3"-189,-30-2-18,-4 3 89,0 10-251,-3-11 16,-2 4 79,-1-15 431,0-3 179,3-3 259,17-24-886,4-6-104,-3 2 0,1-4-19,0 0 0,0 0-289,2-3 1,1 0 285,0 1 0,-1 0-11,-1 4 0,0 0 42,18-18 111,-8 14-55,-10 10 45,-9 11-45,-8 4-129,-5 6-572,-3 1-425,1 1-1473,4 0 2470,3 4 0,-2-3 0,0 3 0</inkml:trace>
  <inkml:trace contextRef="#ctx0" brushRef="#br0" timeOffset="26736.27">16011 2663 20431,'-7'28'369,"4"-7"-94,16-19 55,6-6-196,12-11 46,12-14-616,-16 7 0,1-4 436,4-5 0,1-3-160,1-3 1,-1-2-376,0-2 0,-1-1-899,-5 0 0,-2 1-2705,-5 4 0,-2 2 4193,-1-23 1,-9 29 0,-8 12 0</inkml:trace>
  <inkml:trace contextRef="#ctx0" brushRef="#br0" timeOffset="57760.27">5844 2964 20380,'37'-27'390,"1"0"0,-3 3 1,-2 7-67,1 12 181,5 4-186,5 11-268,6 9 69,-22-3 1,0 4-1126,4 4 0,-1 3 1022,2 6 0,0 1 8,2 5 0,-1 3-25,1 3 0,-1 1 0,-1 3 0,-1 0-3,0-1 1,-2-1-26,-2-2 0,-2-2 58,-2-4 0,-1-2-84,-4-6 1,-1-2-120,10 18 422,-9-16-770,-6-11-62,-8-11-985,-3-5-1180,-3-14-2954,-6-6 5822,-2-12 1,1 12 0,2 1 0</inkml:trace>
  <inkml:trace contextRef="#ctx0" brushRef="#br0" timeOffset="58074.27">6682 2997 21579,'-44'16'403,"-2"13"-294,26-2 1,1 4-742,-5 4 0,-2 1 718,-1 5 1,-2 0 22,-2 2 1,0 0-404,0 0 1,1-1 346,1-2 0,0-1-50,3-3 0,2-1-17,2-5 1,2 0 19,-12 20-6,10-12-123,8-8 392,6-12-897,5-7 257,2-7-2693,5-6-1702,5-8 4766,4-5 0,-3 4 0,-2 1 0</inkml:trace>
  <inkml:trace contextRef="#ctx0" brushRef="#br0" timeOffset="58786.27">7152 3668 21730,'-26'-30'190,"-1"8"-190,-2 20 0,-4 12 107,-4 7-63,-1 16 8,4 9 88,6 6-140,9 5 162,9-2-56,9-4-55,16-6 145,13-11-196,17-9 0,8-11-17,5-5-414,-3-11-136,-8-4-631,-12-7-2118,-16-4-946,-12 2 4262,-20 3 0,7 7 0,-6 4 0</inkml:trace>
  <inkml:trace contextRef="#ctx0" brushRef="#br0" timeOffset="59636.27">6987 2485 19876,'-22'9'1143,"3"-1"-684,11-8-56,2 0-218,2-5 107,2-2-130,1-4-162,1-2 17,4 1-17,5 1 0,8 1-34,6 2-16,5 4-45,3 1-129,0 3 38,-1 9 80,-6 7-90,-3 13 106,-6 11-61,-7 5-39,-4 7 139,-9 3-184,-8 0 235,-9-3 129,-8-4-6,-4-8 34,2-7 106,1-10 11,5-10 119,4-6-147,6-5-83,3-8 100,5-6 51,3-8-236,3-6-78,2 3-123,6 0 56,5 6-62,7 5 45,4 6 50,3 4-89,0 10-62,3 7-72,-1 10-114,2 6-217,-3-2-520,-1-1-349,-2-9-313,1-8-1562,-3-6 3332,2-13 0,-11 6 0,-5-5 0</inkml:trace>
  <inkml:trace contextRef="#ctx0" brushRef="#br0" timeOffset="61176.27">7892 2910 21315,'-6'-25'712,"1"6"-611,5 19 224,0 0-207,-3 0 44,1 0-50,-3-1 106,2-1-150,1 0 66,0 0 68,2 0-107,-1-1 241,1 2-370,4 3 34,6 8 0,9 9 0,11 11 0,8 8-39,10 7-313,-22-21 1,2 0 247,2 1 1,1 0-62,0 1 0,1-1-65,0 1 0,0-1 26,-2-1 0,0 1 18,-1-3 1,-1 0-207,21 19 241,-7-9 50,-10-8 101,-11-6 56,-7-9 207,-8-3 219,-3-4-100,-3-1 214,-8-1-585,-5 0-11,-13 0 0,-11 8 6,-12 7-1,18-1 1,0 2-547,-4 3 0,-1 1 560,-3 1 1,0 2-15,0-1 1,1 1-222,0 0 1,1-1 237,3-1 1,1-1 24,4-1 1,1-1-43,-18 12 4,14-6-9,11-10 0,9-4-6,7-7 835,3-1-2191,2-2-2067,5-2-2626,3-3 6055,6-3 0,-6 1 0,0 3 0</inkml:trace>
  <inkml:trace contextRef="#ctx0" brushRef="#br0" timeOffset="61717.27">8854 3030 19725,'3'-38'874,"0"0"0,0 2 0,3 5-404,10 8-128,5 1-124,7 3-16,7 6-186,8 6 18,7 9-51,9 15-278,-27-3 1,-1 3 294,3 8 0,0 3 5,0 5 1,-1 2-744,1 4 1,0 2 689,-1 4 0,-1 1-22,0 2 0,0 0-454,-1 0 1,-2 0 441,1-1 1,-2-2-40,-1-4 1,0-1-31,-3-5 0,0-3-123,17 21-18,-7-18 40,-10-13 599,-8-12-1562,-9-6-197,-5-20-2637,-10-4 4299,-4-18 0,2 17 0,1 2 1</inkml:trace>
  <inkml:trace contextRef="#ctx0" brushRef="#br0" timeOffset="62034.27">9783 2830 21209,'-42'20'493,"-4"10"-381,25-5 0,0 4-766,-5 4 1,-2 2 785,-3 4 0,-2 1-476,-1 5 0,-1 1 414,-1 1 0,-1 1-6,2 0 0,0 0-28,2-3 1,1-1 5,3-3 0,2-1 0,5-7 0,1-1 477,-11 20-519,11-16-34,9-11-55,7-12 55,4-7 447,1-4-1405,0-3-1523,7-14-3971,3-3 6486,6-15 0,-7 16 0,-2 3 0</inkml:trace>
  <inkml:trace contextRef="#ctx0" brushRef="#br0" timeOffset="62751.27">10318 3514 21030,'-24'29'110,"1"0"0,-1 0 0,3-1-99,-9 18 79,-2 0-90,1 0 56,2-7 123,1-5-123,4-8 118,3-8-12,3-5-55,4-6 112,1-4-152,3-2-17,1-9-50,2-3 6,3-12 16,2-3-22,1 0 6,3 0 0,4 4-6,4 5 0,4 5-6,2 6-5,1 3 5,4 8 6,4 8 0,3 9-11,3 8-6,3 4-257,4 0-455,2 0-1141,1-7-1211,-3-10-5845,-5-8 8926,-9-7 0,-11-2 0,-8 0 0</inkml:trace>
  <inkml:trace contextRef="#ctx0" brushRef="#br0" timeOffset="63594.27">10022 2531 21909,'13'-30'628,"1"3"-566,0 13-23,4 2-56,4 1 17,2 3-67,1 3 67,-1 3-331,0 2 45,-5 5 28,-2 4 23,-7 7 101,-4 6-57,-4 2 175,-6 5-18,-7 0 34,-9 2 0,-6 1 78,-4-1-78,1-1 0,2-5 6,5-3 28,7-7 122,8-5 18,4-4 179,10-4-33,10-1-214,14-1 23,12 0-129,9 0 0,3 0 6,2 0-6,-6-1 44,-5 1-44,-12-1-274,-11 1-494,-12 0-2021,-7 4-1468,-13 4 4257,-4 6 0,1-4 0,2-2 0</inkml:trace>
  <inkml:trace contextRef="#ctx0" brushRef="#br0" timeOffset="64344.27">10579 3645 22604,'51'22'112,"-10"7"-448,-32 16-1205,-5 6-642,-15-19 1,-6 1 2182,-14 11 0,-3-3 0,-8 6 0,14-21 0,-1-1 0</inkml:trace>
  <inkml:trace contextRef="#ctx0" brushRef="#br0" timeOffset="64787.27">9995 3501 18420,'-26'24'666,"-1"1"1,2 1 0,4 0-388,-3 22-4,6 4-107,8 3-168,5 0-84,13-2-773,11-5-1210,26-4-7764,8-11 9719,-18-20 1,-2-3 0,3 2 0,-9-8 0</inkml:trace>
  <inkml:trace contextRef="#ctx0" brushRef="#br0" timeOffset="65411.27">10104 4247 21831,'41'-7'-521,"0"0"0,-1 0 0,-3 1-699,13 2-372,-5-1-177,-12 4-489,-14 0 1097,-11 1 0,-8 0 0</inkml:trace>
  <inkml:trace contextRef="#ctx0" brushRef="#br0" timeOffset="65553.27">10022 4332 20860,'54'-6'-785,"0"1"1,1-1 0,-2-1-2078,-18 2 0,-1-1 2862,1 0 0,-3 0 0,4 0 0,-14 1 0</inkml:trace>
  <inkml:trace contextRef="#ctx0" brushRef="#br0" timeOffset="66953.27">11568 3305 22145,'15'-36'243,"0"0"1,9-21-1079,-20 50-2649,-3 6 3484,-5 24 0,3-16 0,-4 15 0</inkml:trace>
  <inkml:trace contextRef="#ctx0" brushRef="#br0" timeOffset="67098.27">11490 3779 13911,'0'0'0</inkml:trace>
  <inkml:trace contextRef="#ctx0" brushRef="#br0" timeOffset="68194.27">12165 3371 21870,'-1'60'31,"-1"0"1,1-4 0,-1-4-295,-3 10-107,1-6-263,2-11 90,1-12 543,1-14 73,0-9 45,0-16 39,0-13 111,0-16 40,0-17-244,2 18 1,0-3-578,1-2 1,0-2 621,3-7 0,0-1 0,1 0 0,1 0-322,1 2 1,1 0 321,1 1 1,1 1-52,0 7 1,2 2-14,1 5 0,1 2-45,16-13 11,5 20-44,1 11-231,3 16-111,-1 13-275,-2 13-44,-7 15 184,-7 8 84,-12 3 759,-6 1-333,-17-4 0,-9-5 719,-15-8-405,-9-7-6,-3-7 213,1-7-196,5-2-85,6-5-16,8-2-224,10 1-50,8 0 50,5 4 45,4 2 692,10 4-731,4 4 143,11 1-155,6 2-257,5-1 11,6-2-56,2-5 140,5-5 101,0-9 33,0-3 34,-2-10 135,-4-8-102,-7-11 180,-8-11 22,-6-6-33,-9-3 139,-6-3-111,-4 5-85,-5 7-145,-7 12-33,-4 11 33,-7 18-6,0 16-55,1 15 16,4 15 45,7 4-123,4 0 72,12-2-50,10-7 101,17-11-56,12-12 28,11-12-321,5-10 355,0-15 50,-2-10 213,-10-13-112,-6-7 135,-12-4 4,-9-1-60,-9 4 55,-8 4-174,-4 10 7,-3 8-124,0 9-140,0 8 61,0 7 46,-2 11 376,-1 11-377,1 13 46,0 9-12,2 6 0,0 7-355,0 4 355,0-28 0,0 0-59,0 1 1,1 0-7,0 0 1,1 0 25,0-1 0,1 0-68,2 31-60,-1-7 162,-2-7-102,-2-10 107,-2-10 129,-6-11-90,-5-10 129,-7-6 182,-3-7-316,2-9 103,2-11-243,7-14-56,6-12-292,13-8-498,1 25 0,3-2 271,4-1 1,5-2-698,8-8 0,3-1-927,0 2 1,1-2 2304,5-6 0,-2 4 0,3-5 0,-11 14 0</inkml:trace>
  <inkml:trace contextRef="#ctx0" brushRef="#br0" timeOffset="68358.27">13257 3062 15793,'0'0'0</inkml:trace>
  <inkml:trace contextRef="#ctx0" brushRef="#br0" timeOffset="68688.27">13631 3659 17972,'43'-39'143,"1"1"1,-6 3 0,-7 5 338,-17 12-11,-7 4-264,-7 5-123,-11 4 151,-7 3 11,-10 2 113,-6 8 66,1 5-156,-1 12 17,4 3 5,6 4-39,7 0 6,9 0-140,4-3-1,11-2-117,10-5-84,15-6-762,14-5-1797,17-7 2440,-16-6 1,-2-1 0,6 1 0,6-4-1</inkml:trace>
  <inkml:trace contextRef="#ctx0" brushRef="#br0" timeOffset="69192.27">14186 3498 21495,'-17'35'213,"0"-1"0,1-1 0,2-1-146,3 18-67,4-3-84,4-4-46,16-11-267,8-9-566,19-12-146,9-11 55,4-15 388,0-12-37,-4-16 703,-27 17 0,-2-3 81,-3-1 0,-2-2 218,-3-4 1,-2-1 235,-2-1 0,-3-1 84,-1 0 0,-2 0-129,-1 2 0,0 2 289,-1-22-146,-2 17-437,-2 21-79,-1 14 35,-1 25-96,2 16 39,3 23-95,0-24 0,2 1 24,-2 2 0,2 0-27,0 0 0,2 0-22,2 9 0,2-2 19,4 15-22,3 5 28,-7-42 168,-2-10 247,0-7-174,2-6-191,3-10-50,3-4 314,4-10-902,3-2-885,4 0-2689,6 0 4162,18-1 0,-22 12 0,6 1 0</inkml:trace>
  <inkml:trace contextRef="#ctx0" brushRef="#br0" timeOffset="69440.27">15231 3191 22839,'-9'63'95,"-1"0"0,4-1 1,2-3-93,5-13 0,2-2-1387,-1 0 0,1-1 1297,-1-4 0,-1 0-319,0-5 0,-1-1-208,0 24-2018,0-13-824,7-14 3567,12-15 1,-8-10 0,6-5-1</inkml:trace>
  <inkml:trace contextRef="#ctx0" brushRef="#br0" timeOffset="69636.27">15532 3289 21069,'-17'48'328,"0"-1"1,3 0 0,2-2-256,9-10 0,1-1-295,1 0 1,0 0 221,1 32-729,5-9-900,2-6-175,4-10-1322,-4-11-341,-2-11 3467,-4-11 0,-1-5 0,0-3 0</inkml:trace>
  <inkml:trace contextRef="#ctx0" brushRef="#br0" timeOffset="69771.27">15191 3701 18296,'65'-9'-1066,"0"1"0,-3-1 0,-7 2 0,-12 2 0,-10 1 0</inkml:trace>
  <inkml:trace contextRef="#ctx0" brushRef="#br0" timeOffset="70053.27">15703 3672 17165,'-13'46'-39,"0"0"0,1-5 0,6-7-101,14-15 140,8-7-208,9-7 208,4-3 84,2-8 174,-1-5 386,-4-9 493,-5-5-134,-9-3-286,-6-2-359,-6 1-112,-11 1-111,-7 6-135,-12 6-655,-3 8-2560,1 4-2734,5 8 5949,9 3 0,8-2 0,7 1 0</inkml:trace>
  <inkml:trace contextRef="#ctx0" brushRef="#br0" timeOffset="70176.27">16053 3766 10321,'0'0'0</inkml:trace>
  <inkml:trace contextRef="#ctx0" brushRef="#br0" timeOffset="70491.27">14879 4116 22151,'66'-4'0,"0"0"0,-2 1 0,-3-1-149,-16 2 0,-3 1-657,2-1 1,-1-1 399,-1 1 0,-1 0 8,-5 0 1,-2-1 81,20-1-367,-19 0-277,-18 2-356,-19 1-4756,-20 1 6072,-12 4 0,10-3 0,4 3 0</inkml:trace>
  <inkml:trace contextRef="#ctx0" brushRef="#br0" timeOffset="70754.27">14785 4258 22537,'58'0'95,"-25"0"0,1 0-145,9 0 0,2 0-883,3 0 1,1 0 895,2 0 1,0 0 5,-2 0 0,0 0 31,-4 0 0,-1 0 259,-7 0 1,-2-1-126,19-1 118,-19-1 131,-16 0-383,-11 2-482,-6 0-946,-3 1-2672,-5 0 4100,-3 1 0,1-1 0,1 1 0</inkml:trace>
  <inkml:trace contextRef="#ctx0" brushRef="#br0" timeOffset="74348.27">1265 16196 19232,'-8'-45'1859,"1"10"-1573,7 31 0,0 3-219,1 15-67,6 5 84,5 15-84,8 3-34,4 1 29,2-3-91,3-6 96,0-12 45,2-8-45,5-14 135,4-16 21,8-20-769,-17 9 1,0-6 687,8-11 1,2-5-46,-8 9 0,2-2 0,2-6-503,-4 6 1,3-6 0,1-2-1,0 1 1,-2 3 498,-1 2 1,-2 1 0,1 1-1,0-1 12,-1 2 0,1-3 0,1 1 1,-3 3-1,-2 5-144,10-12 0,-4 9 184,-9 12 1,0 4 207,15-14-85,-7 9 62,-4 5 853,-10 7-993,-6 7 2917,-10 8-3040,-2 4-25,-2 1-827,0 5-571,0 4-3265,0 4 4688,-3 3 0,2-9 0,-2-1 0</inkml:trace>
  <inkml:trace contextRef="#ctx0" brushRef="#br0" timeOffset="79234.27">4826 885 22139,'10'40'325,"0"1"-319,3-5 11,1 0 16,-2-6 12,0-4 22,-1-11-33,2-6 190,1-6-6,7-17-78,8-11-11,12-24-910,-15 17 1,1-2 780,8-9 0,2-3 0,-7 10 0,1-1 0,1-1 14,2-2 1,1-1 0,1 0-13,1-1 0,1 0 0,-1 1-2,-2 4 0,0 1 0,-2 1 0,10-8 0,-1 2-212,-5 7 1,0 3 211,-8 5 0,-1 2 264,19-13 178,-13 9-207,-16 12 56,-10 10-246,-6 3-1760,-2 3-2609,0 6-1876,0 3 6200,-1 8 0,1-7 0,-1-1 0</inkml:trace>
  <inkml:trace contextRef="#ctx0" brushRef="#br0" timeOffset="86566.27">2723 2712 18638,'26'20'953,"0"2"-852,-10 5 22,1-1-118,0-4 68,1-3-11,1-9 184,3-3 40,5-7-68,6-12-11,5-6-50,3-15-28,1-4 95,-3-4 0,-4 3-28,-6 1-6,-8 9-123,-6 6-10,-6 11-46,-3 4 40,-3 6-34,1 2-17,4 7 5,3 2 57,8 7-29,2 0-16,7-3-17,4-4 45,4-5 5,4-4-50,0-10 34,1-6 100,-2-12-128,-3-7 78,-4-2-50,-4-4-1,-4 3-50,-4 5 17,-3 9-100,-5 10 100,0 8-84,0 5 84,4 8 0,4 5-17,4 8 17,5 0 0,4-2 0,5-7 67,4-5-33,6-5-34,2-12 28,1-8-23,0-10 57,-2-6-538,-6 0 476,-5-1 34,-8 7-34,-6 5 0,-8 8-11,-2 8 11,-4 4-39,4 3 559,4 4-520,6 1 39,6 5-33,4-1-1,6-5 1,5-1 27,1-5 29,1-6-62,-4-6 6,-3-7-6,-6-3-45,-7 0-112,-5 1-891,-10 6-3914,-5 6 4962,-6 7 0,-1 3 0,0 1 0</inkml:trace>
  <inkml:trace contextRef="#ctx0" brushRef="#br0" timeOffset="89575.27">9349 2108 9918,'-48'20'375,"0"1"0,3-2 0,4 0-156,0 6 133,-2 3-10,9-4 0,0 1-11,-18 14-715,18-11 0,1 0 636,-9 11-179,4 4 17,5-2-51,5 2-39,4 1 0,3 1 0,4 2-28,-1 1 22,1 2 12,-1 0-6,0 2 0,1-1 0,0 0-6,5 1 1,3 2-68,3 1 67,4 2-50,1 1-5,1 3 61,0-1-62,2-2 62,1-1 73,2-4-17,2-2 73,-2-1-73,4-2-6,1-1 12,4 0-57,2-3-5,4 2 12,0-1-12,4-2 44,0 0-44,2-1 0,2 0 0,1-2 0,3 1 0,2 0 0,4-2-67,4-2-78,2-2-141,3-3 157,0-4 129,-1-3 0,-1-5 129,0-5-11,0-1 61,2-5 39,2-1-89,4-2-6,3-1-33,5-3-85,2-1-5,3-1-117,-2 0-118,-1 0 72,-3-2 79,-2-4 84,-3-3 0,-2-5-5,-4-2-7,0-2 12,-2-1-173,0 1 55,-1-1-27,1 1 111,0-1 34,-1-2 0,-1-1 123,0 0 23,-2-1 11,0-2 44,-2-1-134,-2 0 6,0-3-17,-3 1-56,-2-4 56,-2 1-56,-3-2 274,0 1-101,-3-3 152,-1 0 56,1-2 50,-1-3-112,0 0 68,0-3 112,-3 2-247,0 0 61,-4 2-50,-1-1-100,-5 1 61,-2-2 423,-4-2-563,-3-1-78,-2-3 5,-1-2 68,0-3-79,0-4-257,-1-4 308,-2-4-40,-3-2 62,-3 1 50,-3 0 67,-3 3 118,-5 2 6,-3 5 34,-4 2-18,-3 4-184,-4 3-40,-2 0-50,-4 2-50,1 1 72,-3 2-309,1-1 231,0 0 39,2 1-39,0 0 67,2 2-5,2 1-56,0 2 128,2 3-128,-1 3-1,1 2-5,-1 4 6,-2 3-6,-2 4 0,-3 2 5,-2 4 501,-3 2-506,0 3 5,-1 2 1,3 2 270,2 1-276,2 1-5,4 0 5,2 0-11,3 0 11,0 0 0,0 0 0,-3 1 0,-3 4-6,-4 2 6,-3 5 0,-2 1 22,1 0-22,2 0 0,4-1-5,3 0-141,4-3-335,3 1 16,1 0 134,0 0 129,0 2-61,-1 1 196,-1 4-23,-1 1-67,-1 4-414,0 3-314,1 2-319,1 5-185,3 3-202,-2 10-1136,3 2 2727,-1 4 0,14-23 0,3-8 0</inkml:trace>
  <inkml:trace contextRef="#ctx0" brushRef="#br0" timeOffset="91482.27">6085 4147 18481,'39'-8'-988,"0"0"1,2 0-1,-3 3 1,-3 5-1,-4 0 1</inkml:trace>
  <inkml:trace contextRef="#ctx0" brushRef="#br0" timeOffset="91914.27">8344 4118 21175,'66'-3'-2222,"0"1"1,-2 0-1,-1-1 1976,-2-3 0,-6 1 1,9 0-1,-17 0 1</inkml:trace>
  <inkml:trace contextRef="#ctx0" brushRef="#br0" timeOffset="106048.27">5708 2387 22946,'34'18'487,"7"-8"-487,14-36-2008,-13-4 0,2-7-149,-11 9 1,1-3 0,-1-2 2156,6-8 0,0-4 0,-4 5 0,-3 5 0,-4 2 0,-6 5 0,0-1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3:09:54.883"/>
    </inkml:context>
    <inkml:brush xml:id="br0">
      <inkml:brushProperty name="width" value="0.09071" units="cm"/>
      <inkml:brushProperty name="height" value="0.09071" units="cm"/>
      <inkml:brushProperty name="color" value="#FF0000"/>
    </inkml:brush>
  </inkml:definitions>
  <inkml:trace contextRef="#ctx0" brushRef="#br0">1116 1023 20711,'0'-12'313,"5"17"-33,5 51-174,-2-14 1,1 6-1138,-2-6 1,-1 3 0,-1 2 1099,2 7 0,0 4 0,-1 0-584,-1 7 1,0 1 0,-1 0 550,-1-15 1,-1 1-1,0 0 1,0 0-21,0 0 1,-1 0 0,0 0 0,-1 0-126,1 1 0,-1-1 1,1 1-1,-2 0 127,0 1 0,0 0 0,-1 0 1,-1 0-322,1 3 0,-1 0 0,-1 0 0,0 0 327,-2 2 0,0 1 0,0-1 0,-1 1 15,-1 1 0,0 0 0,-1 1 0,1-1 20,-2 1 0,1 1 0,-1-1 0,-1 0-124,1 0 1,-1 1 0,0-1-1,0 0 95,-1 1 1,0-1 0,1 0 0,-1 0 23,1 0 1,0 0 0,0 0 0,0 0-19,0 0 0,0 0 1,0-1-1,1 1-28,1-2 1,1 1-1,0 0 1,0-1 9,1-1 0,-1-1 1,2 1-1,-1-1 26,2-2 0,1 0 0,0-1 0,1 0-43,0-3 1,0-1-1,1 1 1,1-2 3,-1 13 1,1 0 0,0-2-5,0-3 1,2-2 0,-1-1 157,0-5 1,0-2 0,0-1-177,-1 15 0,1-3-98,-1-12 0,0-2-73,-1-10 1,-1-2 495,-5 18-2443,-6-20-1736,-3-9 3871,-3-18 0,8-2 0,4-5 0</inkml:trace>
  <inkml:trace contextRef="#ctx0" brushRef="#br0" timeOffset="1351">1159 961 17059,'-18'-11'672,"4"3"-375,14 7 358,0 1-458,5 0 195,7 0-101,14 0-140,14-1-56,17-2-395,-23 2 1,2-1 346,6 0 1,1-1-48,6 2 0,3 0-980,6 0 1,3 0 977,-15 1 0,1 0 0,1 0-4,4 0 1,0 0-1,1 0-11,2 1 0,0 0 1,0 1 14,-1-1 0,0 0 0,0 1 2,-1-1 0,-1 1 0,0 0 2,1-1 0,0 0 0,1 0-2,0-1 0,1 0 0,1 0 1,2-1 1,1 1 0,1 0 15,2-2 0,1 1 0,0-2-1,2 1 1,1-1 0,0-1 9,-16 1 1,1 0 0,-1-1 0,1 1-452,1-1 1,0-1-1,0 1 1,0-1 435,1 0 0,0 0 1,0 0-1,0 0-10,1 0 0,0 0 1,0 0-1,0-1 0,0 1 1,1-1-1,0 0 1,0 0 0,0 1 1,0 0 0,0 0 0,0 0 12,-1 0 1,1 0-1,0 0 1,-1 0-16,0 0 0,0 0 0,0-1 0,0 1-34,-1 0 0,0 1 1,0-1-1,-1 1-1,-1-1 0,0 0 0,0 1 0,0-1-6,15-1 0,0 1 0,-1-1-32,-1 2 0,-1-1 1,0 1-11,-1 0 1,-1 0 0,0 0 67,-1 0 0,0 1 1,0 0 14,-2 0 0,0 1 0,0 0 0,-1 0 0,0 0 0,0 0 16,-1 0 1,0 1 0,0-1-315,-1 0 1,0 0 0,0 1 351,-1-1 0,1 0 1,0 0 30,-1-1 1,1 1 0,-1-1-26,1 1 0,1-1 0,-1 0 1,2 0 1,-1 0-1,1-1-391,2 1 1,-1 0-1,1-1 380,2 1 1,-1-1-1,1 0 21,1 1 0,1-1 0,-1 1-10,2 0 0,-1-1 0,1 1-13,0 0 1,0 1 0,0-1 27,0 1 1,0 0-1,0-1-45,1 1 1,0 1 0,0-1-4,0 0 0,1 1 0,0 0-3,-15 0 0,0 0 1,0 1-1,0-1 5,1 0 1,1 1 0,0-1 0,0 1-6,1 0 0,1 0 1,-1 0-1,1 0-12,1 0 0,0 0 0,1 0 1,-1 0-14,1 0 0,0 0 0,0 0 0,0 0 15,0 0 0,0 0 1,0 0-1,0 0-15,0 0 0,1 0 0,-1 0 0,0 0 0,1 0 0,-1 0 0,1 0 0,0 0-2,0 0 1,0 0 0,0 0 0,0 0 2,0 0 0,1 0 1,0 0-1,0 0-1,-1 0 0,0 0 0,1 0 0,-1 0 1,0 0 1,0 1-1,-1-1 1,1 1-2,-2 0 0,0-1 0,0 1 0,0 1-9,-2-1 1,1 1 0,-1 0-1,0-1-33,-1 1 0,0-1 0,0 1 0,-1-1-31,0 1 1,-1-1 0,0 1 0,0 0 14,16-1 0,0 1 0,-1-1-8,-1 0 1,-1 0 0,0 1-8,-4-1 0,0 0 1,-1 1 172,-2-2 0,-1 1 1,-1-1-307,-6 1 1,-1 0 0,-2-1-173,16 0 0,-4 0-23,-10 0 0,-4 0 409,-5 0 1,-2 0-494,-3 0 1,-1 0-70,1-1 0,0 0-18,1 0 1,1-1-12,-2-1 1,-2 0 1708,27-2-1204,-14 0 78,-14 3 1947,-10-1-1785,-7 2 1561,-2 1-1662,2 0 272,5 0-568,10 0-342,10 1-751,27 8-1116,-31-5 1,1 1 2443,8 2 0,-2 1 0,4-1 0,-12-1 0</inkml:trace>
  <inkml:trace contextRef="#ctx0" brushRef="#br0" timeOffset="1907">13707 631 18947,'54'0'132,"0"0"0,-1 0 0,6 0 0,0-1 1,0 2-81,-2 0 0,-2 1 0,3 0-1375,6 0 1,2 0-1,1 1 1344,-16-1 0,1 1 0,1 0 0,-1-1-21,-1 1 0,1-1 0,0 1 0,0-1 15,0 0 1,-1 0-1,1 0 1,0 0-15,-1 0 0,0-1 1,1 1-1,-1 0 7,0-1 1,0 1-1,0 0 1,0-1 3,0 1 1,-1-1 0,1 1-1,0-1-11,-1 1 1,0-1-1,0 1 1,0-1-2,16 2 0,0-1 0,0 0 127,1 1 0,-1 0 0,1 1-51,-1 0 1,1 1-1,-1-1 21,0 2 0,0-1 0,0 1-24,-2 1 0,0 0 0,0 0-55,-3 1 1,0 0 0,-2 0-63,-5 0 0,-1 0 0,-2 1 44,16 2 0,-4 1-423,-14-2 1,-5-1-2422,20 6-2275,-23-4 5119,-15-4 0,-13-3 0,-6-2 0</inkml:trace>
  <inkml:trace contextRef="#ctx0" brushRef="#br0" timeOffset="2449">17190 773 18347,'-19'63'157,"0"0"0,7-19 0,1 1 0,2 0-118,4 20 0,2 2-1173,-1-17 1,1 2 0,-1 1 1248,-1 2 1,1 2 0,-1-1-8,0 0 0,-1 0 1,0-1-57,1-2 0,-1-1 1,1-1 3,-1 0 0,0 0 0,0 0 11,0-1 0,0 1 0,0-1-28,0 3 0,1 0 1,-1 1 19,0 1 1,0 1 0,1 0 1,-1 2 1,0 0 0,0 1-23,0 0 0,0 1 0,0 0 13,-1 2 1,0 0-1,0 0-13,0 1 0,0-1 1,1 1-396,-2 0 0,1 0 0,-1-1 406,1 0 1,0-1-1,0 0-20,0-2 0,0 0 0,0-1 41,0 0 0,1 0 0,-1 0 7,0-2 0,1 0 1,-1 0-33,0 1 1,1-1 0,-1 1-108,0 0 1,0 0 0,0 0 97,0 0 0,0 1 1,-1-1-38,1 1 0,-2 0 0,1 0 44,0 0 1,1 1 0,-2-1-15,1 0 0,-1 0 0,0 0 18,0-1 1,1 0-1,-1 0 2,1-3 1,0 1-1,-1-1-30,1-1 1,-1 0 0,1-1-249,1-1 1,0 0 0,0-1 272,0-1 0,0 0 0,0 2-33,1-1 1,0 2-1,0 0 1,1-2-11,0 1 0,0-2 0,0 3-2,-1 11 0,1 2 0,0-4 19,1 4 1,1-3-15,1-1 1,0 0 261,1-4 1,0 0-268,0-5 0,1-3-84,0-7 0,0-2-202,0 25 1138,0-8-1441,4-4-1438,-2 2-3383,2-8 5410,-3-10 0,-1-19 0,0-11 0</inkml:trace>
  <inkml:trace contextRef="#ctx0" brushRef="#br0" timeOffset="3417">769 5876 16398,'-28'17'2594,"9"22"-2183,20-2 1,5 7-1517,0 13 0,1 5 1237,-2-13 1,1 1 0,-1 1-427,-1 5 0,1 0 0,-2 1 350,0-1 0,0 1 0,-1-2-15,-1-5 0,0-2 0,-1 0-122,0 15 0,-1-3 106,-1-14 0,1-2-75,-1-7 0,0-3 50,-4 26 39,3-6-39,-1-1-207,1-8-52,1-8-1702,1-19 768,1-9 0,0-10 0</inkml:trace>
  <inkml:trace contextRef="#ctx0" brushRef="#br0" timeOffset="4384">766 7480 21394,'54'2'588,"2"0"-436,-2-2-2019,11 0 1900,-27 0 1,1 0-15,4 0 1,2-1-17,7 1 0,2-1 36,7 0 0,3 0-603,-13 0 0,2-1 1,1 1 576,7-1 0,1 1 0,2-1-281,-11 0 1,1 0 0,0 0 0,1 0 283,3 0 1,1-1 0,0 1 0,0-1-391,2 1 0,1 0 0,-1 0 0,2-1 385,2 0 0,0 0 0,1-1 0,1 1-212,-12 1 0,0 0 1,0 0-1,1 0 0,0 0 215,3-1 1,0 1 0,1-1-1,0 0 1,0 1-111,2-1 0,0 1 1,1 0-1,-1 0 0,1-1 103,2 1 1,0-1 0,1 1 0,-1-1 0,1 1-29,-11 0 0,1 1 0,0-1 1,0 0-1,0 1 0,0-1 22,1 0 0,0 1 0,0-1 0,0 1 0,0-1 0,1 1-17,-1 0 0,1 0 0,0 0 0,0 0 0,-1 0 0,1 0 16,0 1 0,-1-1 0,1 0 0,0 1 0,-1 0 0,1-1 1,-1 1 0,1-1 0,-1 1 0,0 0 0,1 0 0,-1 0-1,0 0 0,0 1 0,0-1 0,0 1 0,0-1 0,0 1 0,-1 0 0,1 0 0,-1 0 0,0 0 0,0 0 0,1 1 0,-1-1 1,0 1 0,0-1 0,0 1 0,0-1 0,0 1-1,10 0 0,0 1 0,0-1 0,-1 1 0,1-1 1,-1 0 0,0 1 0,0-1 1,-1-1-1,1 1 0,-1 1 0,0-1 0,0 0 0,0 0 1,0-1 1,0 1 0,-1 0 1,0-1-1,0 1 0,0-1-1,0 1 0,0-1 1,0 1-1,0 0 1,0-1-3,0 0 0,-1 1 0,0-1 0,1 0 0,-1 1 0,0-1 0,0 1 0,0-1 0,1 1 0,-1-1 1,0 1 0,0-1 0,1 1 0,-1 0 0,0-1 22,1 1 1,0 0-1,0 0 1,0 0 0,0 0-11,0 0 1,0 1-1,0-1 1,1 0-1,-1 0 17,1 1 0,0-1 1,-1 1-1,1-1 0,0 1 2,-1-1 1,1 1-1,-1 0 1,0 0 0,0 0-20,1 0 0,-1 0 1,0-1-1,0 1 1,1 0 16,-2 0 0,1-1 0,0 1 1,-1 0-1,1 0-24,-1 0 1,1-1 0,-1 1 0,0-1 0,1 0 10,-1 1 1,0-1 0,0 1 0,0-1 0,0 1-13,0-1 1,0 0 0,0 0-1,0 1 1,0-1-5,0 0 0,0 0 0,0 0 1,0 0-1,0 0 4,0 0 1,0 0-1,0-1 1,0 1 0,0 0-6,0-1 0,1 1 0,-1-1 0,0 1 0,-1-1 1,1 1 0,-1-1 0,0 1 0,0-1 0,0 0 4,-1 0 1,0 1 0,-1-1 0,1 0-1,-1 0 17,-2 0 0,0-1 1,0 1-1,0 0 1,-1-1-23,-2 1 0,0-1 0,-1 1 0,1-1 0,-1 0-2,10 0 1,0 0-1,0 0 1,-1 0 1,-3 0 0,0 0 0,-1 0 0,0 0 0,-3 0 0,0 0 0,-1 0 0,-1-1 5,-2 0 1,0 1 0,-1-2-1,0 1 183,12-1 0,-1 0 0,-1-1-200,-6 0 1,-1 0 0,-1-1 371,15-1 1,-4-1-420,-11 1 0,-4 0 811,-9 0 1,-3 1-820,26-5 34,-6 0 27,1 0-5,-3-1 11,-2 1 0,-4 2-28,3 2 17,3 2 11,8 1 0,-29 2 0,2-1 28,0 1 0,1 0-26,1 0 1,0 0-3,0 0 0,0 0 3,-2 0 0,-1 0-3,29 0 0,-6 0 5,-8-2 2154,-7-1-2125,-5-3 1400,-7-1-1345,-3 0 1345,-7-1-1355,-2 1 225,-8 2-304,-2 0-73,-6 3-347,-1 0-745,-1 2-2095,-15-5-6571,-5 0 9824,-15-5 1,15 5 0,3 0 0</inkml:trace>
  <inkml:trace contextRef="#ctx0" brushRef="#br0" timeOffset="6251">4238 742 18056,'0'55'547,"0"-1"0,0 9 0,0 2-422,-1-16 0,-1 2 0,0 1-1397,0 9 1,0 3 0,-1 0 1301,0-10 1,-1 1 0,0 0 0,0 0-475,0 3 0,-1-1 0,1 1 1,-2-1 472,1 1 0,-1-1 1,0 1-1,0-1-17,-1 2 1,-1 1 0,0-1 0,0 1 64,0 1 0,-1 0 0,0 1 0,0 0-34,1-9 1,0 1 0,0 0-1,-1 1 1,1 0-161,-1 1 1,1 1 0,-1 1 0,0-1-1,0 1 164,0 2 0,0 1 0,0 0 0,0 0 0,0 0-251,-1 1 1,1-1 0,-1 1 0,1 0 0,0-1 228,0 0 1,0 1 0,0-1 0,1 0 0,-1 0-46,0 0 1,1 0 0,-1 1 0,1-1 0,0 0 32,0-1 1,1-1-1,0 1 1,1 0-1,-1-1 9,1 0 0,-1 0 1,1 0-1,1 0 0,-1 0-6,1-1 1,0 0 0,0 0 0,0 0 0,1-1 1,0 0 0,0-2 0,0 1 0,1 0 0,0-1 4,-1-1 0,1 0 1,0 0-1,0-1 1,0 1-14,0 11 1,0 0 0,0 0 0,0-1 24,0-1 1,1-1-1,-1 0 1,0-1-20,0 0 0,0-1 1,0 1-1,0-2-15,0-1 0,0-1 0,1 0 0,-1 0 0,-1-3 0,1 0 0,0 0 0,-1-1 142,0 14 1,0 0 0,-1-2-132,1-4 0,-1 0 1,0-2-12,0-2 0,0-2 0,0 0 0,1-7 0,0 0 0,-1-2 491,-1 17 1,-1-2-495,3-13 1,-1-3-88,0-6 0,1-2-100,-2 26 1659,-2-4-1704,4 0 22,0-7 2158,3-9-2208,0-15 1856,1-12-1901,0-9 35,6-6-2617,7-26-6941,8-7 9574,4-27 0,-11 27 0,-4 3 0</inkml:trace>
  <inkml:trace contextRef="#ctx0" brushRef="#br0" timeOffset="9301">1232 4247 12606,'-37'2'932,"0"0"1,-24 1-356,47-3 706,-5 0-762,6 0-1,-3 0-139,6-1-34,1-2-162,0 0-112,0-1 28,-1-2-101,0 0 5,-2 0 102,0 0-102,-3 0 96,0 0 22,-1-1 175,-1 1 128,4-1-130,0 1 40,5 1 96,1 1-130,2 1-218,3 2-135,1 0 152,14 1-11,6 0-17,21 0-68,11 2-412,15 1 407,-27 0 0,2 0-447,4 0 1,3 1 482,6 0 1,2-1-752,8 1 1,2-1 715,-15 0 1,1 0 0,1 0-474,5 0 1,0-1-1,1 1 474,2 0 0,0 0 0,0 0 16,-1 0 1,-1 0 0,-1 0-19,-3 0 0,-2-1 0,-1 2-208,-2-1 1,-1 0 0,-1 0 214,-1 0 1,-1 0 0,0 0-7,1-1 1,0 1 0,0-1 16,3 0 1,0-1 0,0 0-101,4 0 1,0-1-1,1 1 110,2-1 0,1 0 0,0 0-86,3 0 0,0 0 0,1 0 67,1 0 1,1 0-1,0 0-7,2 0 0,0 0 0,1 0-192,-16 0 0,0-1 0,1 1 0,0 0 198,1-1 1,0 1-1,0 0 1,1 0 1,0-1 0,2 0 0,-1 1 0,0-1-71,1 1 0,0 0 0,0-1 0,0 1 61,1 0 0,0-1 0,0 1 0,0 0-66,0 0 0,-1 0 0,1 0 0,0 0 64,0 0 1,0 0 0,0 0 0,0 0-53,1 0 1,-1 0 0,1 0 0,0 0 53,0 0 0,0 0 0,1 0 0,0 0 0,0 0 0,1 0 0,0 0 0,0 0 14,1 0 0,0 0 0,0 0 0,0 0-14,1 0 0,1 0 0,-1 0 0,1 0-6,-1 0 1,1 0-1,-1 1 1,1-1 5,0 0 0,0 1 0,0 0 0,0-1 0,0 1 0,-1-1 0,1 1 0,-1 0-72,1 0 0,0 0 1,0 0-1,0 0 70,-1 0 1,1-1 0,-1 1 0,0-1 2,1 1 0,0 0 1,-1 0-1,1 0 0,-1-1 1,0 1-1,0-1 1,-1 1-2,1-1 0,0 1 0,0-1 0,0 0 0,-1 1 0,0-1 0,0 1 0,1-1-2,-1 0 1,0 0-1,0 0 1,1 0 1,0 1 0,0-1 0,0 0 0,0 0-8,0 0 1,0 0 0,0 0 0,1 0 7,-1 0 0,1 0 0,0 0 0,0 0-60,0 0 1,0 0 0,0 0 0,0 0 60,0 0 1,0 0 0,-1 0-1,1 0 6,-1 0 0,1 0 0,-1 0 0,0 0-66,1 0 0,0 0 0,-1 0 0,1 0 59,-1 0 0,1 0 0,0 0 0,0 0 0,-1 0 0,1 0 0,1 0 0,-1 0 46,0 0 0,0 0 0,0 0 0,0 0-44,0 0 1,-1 0 0,1 0 0,-1 0-3,0 0 0,-1 0 0,1 0 0,-1 0 0,0 0 0,0 0 0,0 0 0,-1 0 1,-1 0 1,1 0-1,-1 0 1,-1 0-38,0 0 0,0 0 0,0 0 0,-1 0 36,-1 0 0,0 0 0,0 0 0,-1 0 9,-1 0 1,-1 0 0,0 0 0,0 0 63,-2 1 1,0-1-1,-1 0 1,1 0-69,13 1 1,1-1 0,-2 1-6,-1-1 0,-1 1 0,-1 0 0,-1 0 0,-1-1 0,0 1 206,-2 0 0,0 0 1,0-1-206,-2 1 1,1 0 0,-2-1-4,1 1 0,-1-1 1,0 1-16,-1-1 0,0 1 0,0 0 199,-1-1 1,0 0 0,-1 0-161,1 0 1,-1 1-1,0-1-22,-2 0 0,1 1 0,-1-1 2,-1 0 0,-1 0 0,0 0 24,-1 0 0,0 1 0,-1-1 653,16 0 0,-1 0-682,-5 0 1,-3 0 2,-7 0 0,-3 0-31,-5 0 0,0 0 1264,28 0-1238,0-1 5,-30 0 0,-1 0 45,31-3-12,-9 0-33,-11 0 0,-9-1 1420,-5 2-1482,-4-1 1487,5 3-1425,4 0 34,9 1-29,9 0 79,12 0-84,-29 0 0,1 0 0,3 0 0,0 0-132,0 0 1,1 0 139,-1 1 0,0-1-8,-3 1 0,-1-1 28,26 3-22,-13-2 16,-14 0-22,-15-1 0,-10 0 840,-7 0-734,-3 0 367,2 0-428,-1 0-12,3 0 7,1 0-40,2 0-23,5 0 18,3 0-35,5 0-116,4 1 72,1 1-17,0 1 6,-3 0-130,-6-2-929,-7 0-2436,-21-1-3887,-14 0 7477,-26-2 0,22 2 0,0-2 0</inkml:trace>
  <inkml:trace contextRef="#ctx0" brushRef="#br0" timeOffset="11674">1584 299 15664,'-37'4'479,"0"1"0,-24 9 14,51 20-180,3 1-145,13-1 0,4 1-67,9 10-231,-2-10 0,4-1 231,13 4-67,1 1-29,-3 4-5,-10 1-28,-8 4-28,-13 0 56,-18-1 157,-14-4 230,-20-6 325,-9-11 100,-3-12 0,3-8-258,10-14-77,14-10-84,18-15-253,13-13-6,25-6-134,17-2-583,-9 27 1,3 2 582,4 0 0,1 2 0,1 3 0,1 3-148,-2 2 1,0 3 142,28-2-163,-1 14 56,-27 13 146,-4 12-39,-26 11-68,-4 3 0,-2 2 1240,-1-3-1268,0-7 57,0-10-112,0-9 156,6-7 123,6-9-62,10-12-55,6-10 72,5-13-78,0-4 0,-3 2 73,-4 4 56,-8 9 173,-5 9-302,-6 9-179,-4 6 174,0 6-51,1 10-62,4 8-184,6 10-404,5 1 163,9-4 151,5-10 302,5-8 85,3-14 10,-2-12 225,-5-14 285,-7-13-33,-8-8 156,-9-3-190,-4-1-100,-4 8 44,-1 8-442,-5 16 50,1 26 67,-5 35-20,5 0 1,2 7-832,0 16 0,0 6 786,1-15 0,0 3 0,0 0-514,1 4 1,0 1 0,-1 0 522,1-1 0,0-1 1,0-1-24,1-6 1,-1-1 0,0-2 2,1 15 1,1-4-239,-1-13 1,0-4-123,1 24-108,-1-14-363,-1-12-218,0-7 520,-1-15 69,-4-16-2522,-4-36 1546,1-1 0,0-9 1437,1-9 1,-1-7 0,0 5 0,2 7 0,0 2 0,-1-14 0,0 0 0</inkml:trace>
  <inkml:trace contextRef="#ctx0" brushRef="#br0" timeOffset="11891">2224 600 18800,'41'-25'162,"0"1"1,-3 3 0,-2 8-163,1 26-33,-3 9-230,-5 13 21,-11 6 57,-8 6 146,-15 2 39,-14 4-202,-13-4 202,-9-2 0,-1-9-694,7-10-644,13-13-1678,15-18-1459,20-19 4475,14-14 0,-8 12 0,-1 2 0</inkml:trace>
  <inkml:trace contextRef="#ctx0" brushRef="#br0" timeOffset="12107">2687 455 21803,'-11'47'114,"-1"0"0,2 7 0,2 3-95,4 6 1,2 3-911,1-19 1,0 1 0,0-1 878,0 0 1,1-1 0,0-2-135,0 14 0,0-4-180,0-13 1,0-2-762,0 20 441,0-13-951,0-4-1097,0-12 1529,-3-12-986,-7-24-1605,-3-19 3756,-5-18 0,9 15 0,2 3 0</inkml:trace>
  <inkml:trace contextRef="#ctx0" brushRef="#br0" timeOffset="12297">2553 711 13653,'7'-43'1391,"1"0"0,-1 2 0,3 4-433,13-4-269,3 4-297,4 9-207,1 11-146,0 10-39,-3 8-95,-5 12 95,-8 9-67,-7 14 22,-6 3 39,-14 5 1,-7-3-29,-13-2-229,-2-5-869,-1-10 1132,2-8 0,14-9 0,6-4 0</inkml:trace>
  <inkml:trace contextRef="#ctx0" brushRef="#br0" timeOffset="13349">5347 439 20425,'-2'-30'392,"-9"7"-258,-20 27-134,-7 6 0,-5 8 28,0 5-28,4 4 0,8-1-5,12-1 5,10-2 95,6 0 23,15-4-34,5 2-68,17-3-16,5 0 0,4 0-168,-1-1-229,-4 4 117,-6 3 0,-10 3 162,-10 1-50,-7 3 168,-13-1 45,-10 2 101,-14-2 89,-12-1 22,-6-5-178,0-4-6,5-7-73,10-5-224,11-4-1294,12-3-2213,15-7 3731,34-16 0,-21 10 0,19-8 0</inkml:trace>
  <inkml:trace contextRef="#ctx0" brushRef="#br0" timeOffset="13534">5670 809 22066,'-9'42'99,"0"1"0,1-2 0,1-2-143,-4 13-1161,2 2-1652,-1 4-1573,1-6 4430,-1-1 0,5-25 0,1-9 0</inkml:trace>
  <inkml:trace contextRef="#ctx0" brushRef="#br0" timeOffset="14480">7758 653 18728,'0'40'470,"0"-1"1,0 11 0,0 2-343,0-8 1,-1 1 0,0 2-1798,0 9 1,0 2 0,-1 2 1699,-1 5 1,0 2 0,-1 0 1,0-16 1,1 1 0,-1 0-1,-1 0-122,0-1 1,0 0 0,0 0 0,-1-1 125,0 1 1,-1 0 0,0-1 0,0 1 41,0 0 1,0 1 0,-1-1 0,1 1-17,-1 1 0,0 1 0,0 0 0,0 1 3,-1 2 0,1 1 0,0 0 0,-1 1-141,0 2 1,1 0 0,-1 1 0,0 0 100,-1 1 1,1 0 0,0 0 0,0 1 27,-1 0 1,1 1-1,-1 0 1,1 0-5,-1-1 1,1 0-1,0 0 1,-1-1-33,1 0 0,-1-1 0,1 0 0,-1 0 7,1 0 0,0 0 1,0-1-1,-1 1-23,1-1 1,-1 0 0,1 0 0,0 0 9,0 0 1,0 0 0,0 1 0,0-1-26,0 0 0,0 0 1,1 0-1,-1-1 25,1 0 1,0 0 0,0-1 0,0 1-13,1-3 0,0 1 0,0-1 0,1-1 26,0-1 1,0-1 0,1 1-1,0-1-216,0-2 1,1 0 0,0 0 0,1 0 237,-1 14 1,1 1 0,0-1-19,1-2 0,1 0 0,0 0-29,0-2 1,0 0 0,1 0 167,0-3 1,0 0 0,0 0-170,0-3 0,0 0 0,0 3 2,0-4 1,-1 3 0,1 0 0,0-4 8,-1 3 0,0-3 0,0 1-11,1-5 0,-1 3 0,0-1 0,0-5 20,-2 15 0,1-4-18,-1-4 1,1-2 447,-1-9 0,0-1-450,1-4 0,0-2 0,-1-2 0,1 0 0,-1 0 0,1 1 8,-1 1 0,0 1-11,2 0 1,-1-2 2,0-1 0,1-1-56,-1 22 1722,1-12-1885,1-11 1854,0-12-1669,0-9 1842,0-7-2362,0-3-520,0-15-2141,5-11 3215,7-36 0,-5 29 0,3-10 0</inkml:trace>
  <inkml:trace contextRef="#ctx0" brushRef="#br0" timeOffset="15345">9563 314 20548,'-50'-6'71,"1"-1"0,2 3 0,6 4-71,1 10 0,5 10 0,8 0-67,9 1 145,9-2 85,7 0 49,15-1-161,9-1 16,16 1-61,8 0-6,3 2 16,-2 0-16,-6 4-39,-9 2 34,-10 2-29,-11 0 34,-9 0 162,-17-2 107,-10-2 73,-19-3-129,-8-4-129,-7-5 0,2-6-84,6-3-560,11-8-2285,20-11-2068,22-6 4913,22-7 0,-6 13 0,2 4 0</inkml:trace>
  <inkml:trace contextRef="#ctx0" brushRef="#br0" timeOffset="15643">9859 631 23327,'38'-4'-555,"0"1"1,24 5 284,-43 25-43,-10 7 94,-6 7 208,-16 4 11,-6 0 34,-13 1 229,-1-8-95,4-7 11,10-9-100,8-10 28,9-6-107,19-5-880,22-11-795,1 1 0,4-1-3241,4-4 1,3-1 4898,13-2 1,-4 0 0,-25 8 0,-4 0 0,22-4 0</inkml:trace>
  <inkml:trace contextRef="#ctx0" brushRef="#br0" timeOffset="16344">11693 689 21293,'-13'-24'168,"-2"16"190,5 42-198,2-1 0,0 6-2162,-2 16 0,0 5 2091,3-9 1,0 2 0,1 2-40,0 7 0,1 3 1,0 0-30,2-13 0,0-1 0,0 1 0,1 0 9,1 0 1,-1 0 0,1 0 0,0 0-29,0 1 1,0-1 0,0 1 0,0 0-278,0 0 1,0 0 0,0 0 0,-1 1 303,1 3 1,-1-1-1,0 2 1,0-1 23,-1 4 0,1 0 0,-1 0 0,0 2-3,0 2 1,0 1-1,-1 0 1,0 0-212,1-11 1,-1 0-1,1-1 1,-1 1 0,0 1 173,0 0 0,0 0 1,-1 1-1,0 0 1,0-1 2,0 1 1,-1-1 0,0 1 0,0-1 0,0 0-15,-1 0 0,1 0 0,-1 0 1,0-1-1,-1 1 14,1 0 1,-1 0 0,0 0 0,-1 0 0,1 0-17,0 1 0,-1-1 0,1 1 0,-1-1 0,1 1 0,-1 0 0,0-1 0,-1 1 0,1 0 0,0 0 0,0 0 0,0 0 0,0 1 0,0-1 0,0 0 0,0-1 0,0 1 0,0-1 0,0 0 0,1 0 16,-1-1 1,1-1 0,0 0 0,0 1 0,0-1-227,1 0 0,0 0 1,0-1-1,0 1 1,1-1 220,-2 12 0,0 0 0,1-1 1,1 1-12,0-1 0,1 0 0,0-1 0,1 1 1,0-3 0,0 0 1,0-1-1,1 0 77,1-2 0,0-2 0,1 2 0,0 1-74,0-3 1,0 2-1,1 1 1,0-2 0,1-3-5,1 12 0,1-4 0,0 2 7,-1-9 0,0 3 0,0-3 0,2-7-7,3 6 0,1-8 0,-1-8 0,0-3 1028,5 23-1274,-1-12 95,-2-1 44,-3-10 1997,-3-5-1896,-2-9 2591,-4-4-2591,-4-1 1513,-1-1-1893,-3-1-208,5-2-605,2-4-626,5-5-2388,8-12 4213,7-11 0,-4 6 0,0-2 0</inkml:trace>
  <inkml:trace contextRef="#ctx0" brushRef="#br0" timeOffset="17198">13803 401 19378,'-17'-34'305,"1"1"0,-19-21-226,0 53 167,-6 10-139,-4 5 32,3 12-139,5 3 29,11 4-29,12 0 72,8 2 74,16 1-68,9 1-78,15 2 51,11 1-863,5 1 812,-23-21 0,-1 0 0,24 20-218,-7-1 123,-11 1 0,-15-2 95,-9 0 252,-24-3 50,-11-2-28,-21-6 12,-10-4-543,-5-8 414,2-6 623,8-6-1234,12-2-1314,20-7-2490,20-3 4258,20-7 0,-5 6 0,3 2 0</inkml:trace>
  <inkml:trace contextRef="#ctx0" brushRef="#br0" timeOffset="17660">14291 889 21859,'20'-34'117,"0"0"1,-1 2 0,1 8-112,7 19-6,-1 2-79,-3 2-56,-6 7-128,-5 6 84,-7 10 123,-3 8 5,-9 4 51,-6 0 6,-9 0-6,-1-5 140,1-6-39,6-7 67,6-7-17,6-4 7,3-3 26,7-2-100,9 0-84,10 0 0,11 0-44,5 3-108,2 3-39,-1 8-27,-8 4 111,-9 6-10,-12 2 66,-8 4 51,-20 0 0,-8 2 34,-21-3-34,-10-3-420,23-13 0,-2-3-558,-6-2 1,-1-1-1765,3-2 1,-1-2 2593,-2-1 0,3-1 0,-4-1 0,14 0 1</inkml:trace>
  <inkml:trace contextRef="#ctx0" brushRef="#br0" timeOffset="21644">1736 2144 20996,'29'39'-178,"1"1"0,0-1 1,11 16-1,-2-5-702,-16-23 1,0-4-1775,23 15-80,-4-13 2734,-6-15 0,-16-7 0,-10-3 0</inkml:trace>
  <inkml:trace contextRef="#ctx0" brushRef="#br0" timeOffset="21815">2146 2037 20492,'-1'49'429,"1"0"1,-2 1-1,-2 0-370,1-7 0,-2 1-758,-1 1 0,-2 1 553,-1 0 1,0 0-723,0-2 0,-1-1-550,-1 0 1,0-2-619,1-5 0,1-2 2147,-7 23 0,8-28 0,3-13 0</inkml:trace>
  <inkml:trace contextRef="#ctx0" brushRef="#br0" timeOffset="22333">2197 2525 19339,'49'-7'171,"0"0"1,-2-1 0,-4-2-127,10-16-40,-5-4 124,-12-5-90,-15 0 34,-10 1-62,-17 6 225,-11 7-63,-14 10-89,-8 10-17,-4 19 275,3 12-124,5 16-128,12 7 44,9-1 85,12-1 55,18-9-16,12-10-157,20-13 17,13-11-375,-27-9 1,1-4 258,4-3 1,0-3 22,1-3 1,0-4-26,0-3 0,-1-3 22,-2-1 1,-2-1 69,-3-1 0,-3-2 56,-4 0 1,-4 0 282,8-28-139,-15 7-259,-9 8 18,-13 12-7,-5 15-38,-10 8-6,-2 19-6,-1 8 547,7 15-619,7 8 44,5 3-33,20-1 50,13-3-167,24-3-185,-20-21 0,3-2 240,1 0 1,0 0 46,0-1 1,-2-1-415,20 13 93,-19 2-29,-22 1-682,-40 7-289,-5-12 0,-7-1-3513,-9 3 1,-4-1 4830,9-6 0,-2-1 0,5-1 0,5-2 0,3-2 0,-23 8 0</inkml:trace>
  <inkml:trace contextRef="#ctx0" brushRef="#br0" timeOffset="23160">1466 5156 21702,'-8'55'31,"0"1"1,1-1 0,-1-2-32,0-9 0,0-2-1015,0 1 1,1-1 792,0-2 1,1-1-283,-5 26 1077,6-19-366,2-22 442,3-15-437,3-30 124,5-16-50,4-27-487,-4 25 1,0-1 295,1-4 0,0-2 14,0-1 1,0 0-1,1 1 0,0 0-22,-1 4 0,-1 2 92,9-24 714,-4 21-971,0 23 72,1 27-5,4 23-22,6 25-29,-9-19 0,2 2-601,2 3 0,2 1 534,2 0 0,2 0-6,2-2 1,2-2 64,-1-3 0,2-3 67,-1-4 0,1-3 9,24 9 815,-7-16-434,-9-13 134,-8-22 16,-7-13-262,-5-24-177,-10 18 0,-1-4-387,-1-9 0,-1-2 292,0-5 0,-1-2 36,0-2 0,-1 1-39,-2 6 0,0 4-20,0 11 1,0 3-132,-1-15-195,0 28-2416,0 12-167,0 43-2437,0 11 5366,0-4 0,0 0 0,0 4 0,0-9 0</inkml:trace>
  <inkml:trace contextRef="#ctx0" brushRef="#br0" timeOffset="23460">2440 5287 21394,'-20'53'-107,"1"-1"1,1-4 0,6-5-146,16-5 123,7-8 50,10-12 74,9-8 5,6-10 39,1-13 415,0-10 206,-6-13-15,-7-8-51,-10-8-73,-7-6-989,-11-4 468,-13 3-39,-12 8-933,-15 17-2232,-20 24-350,31 15 0,-1 6 3554,-5 5 0,2 3 0,-4 5 0,13-2 0</inkml:trace>
  <inkml:trace contextRef="#ctx0" brushRef="#br0" timeOffset="26365">4788 1642 19367,'7'-37'969,"-5"8"-885,-9 34 22,-9 9 28,-5 12-123,-5 10 62,0 9-11,0 5-12,6 4-50,6-1-22,6-2-17,5-6 78,9-7-17,7-10 129,9-9-72,8-9 38,2-5-33,2-5 12,0-8 88,-2-5 192,-3-10-12,-6-3-22,-5-4-23,-6-4 23,-5-3-90,-4-4-84,-2-4-39,-6-5-96,-5-4 57,-8-1-90,-4 1-56,-2 6 22,1 10-184,2 10-236,4 13-790,3 7-1718,7 6 2962,5 17 0,3-11 0,1 11 0</inkml:trace>
  <inkml:trace contextRef="#ctx0" brushRef="#br0" timeOffset="26864">5263 1756 23394,'33'-12'-112,"2"0"-935,-1 0-1636,1 3-773,-4 4-1418,-6 2 4874,-9 4 0,-9-1 0,-5 1 0</inkml:trace>
  <inkml:trace contextRef="#ctx0" brushRef="#br0" timeOffset="27019">5263 1970 20767,'42'-9'-1365,"1"0"0,-1 0 0,-1-1 1365,-8 1 0,-2 0 0,4-1 0,-2-1 0</inkml:trace>
  <inkml:trace contextRef="#ctx0" brushRef="#br0" timeOffset="29615">6031 1453 19580,'-20'-13'666,"3"1"-392,16 6-156,1-2-57,4-3-55,6-3-6,7-1 78,9-1-78,3 4-5,5 5-1,-1 3-134,-1 9-56,-5 7-100,-7 10 21,-7 8 158,-8 4-119,-6 3 158,-9 0 72,-8-1 12,-7-5 61,-1-5-33,2-6 27,6-8 287,7-4 94,6-5-117,3-2-1,2-1-290,4 0 67,4-2-17,8-2-84,8-2 0,4-1-118,5 4-425,20 1 56,-13 8 229,9 7-33,-22 9 62,-8 5 89,-8 3-45,-6 1 95,-7-2 90,-9-2 51,-9-4 279,-10-4 73,-6-4-33,-3-4-40,0-7-123,0-1-50,5-3-17,5 0-140,8 0-73,6-1-604,7-1-920,3-1-2256,7-2 3853,17-3 0,-12 4 0,11-2 0</inkml:trace>
  <inkml:trace contextRef="#ctx0" brushRef="#br0" timeOffset="30029">6651 1618 19361,'-24'55'991,"8"-13"-873,0 5-118,11-17 0,3-3 56,6-6 106,8-5-106,9-6-11,10-5-39,6-4 33,2-4-34,0-5 63,-3-6 139,-8-6 218,-7-4 29,-10-2-100,-5-3-147,-5-1-207,-9 1 0,-4 1 0,-12 7 0,-3 5-207,-4 8-875,-2 5-637,0 9-1317,3 9 3036,4 14 0,13-12 0,4 3 0</inkml:trace>
  <inkml:trace contextRef="#ctx0" brushRef="#br0" timeOffset="30427">7221 1654 19053,'-4'42'235,"0"-1"-145,1-10-84,1 0-1,2-6 51,2-4-22,6-6 128,5-5 12,8-6 27,2-2 331,0-7-22,-2-4 156,-3-8-38,-5-4 369,-7-17-779,-3 6-184,-11-14-34,-4 13-34,-10 2-117,-5 7-918,-3 10-2595,-13 9-6167,1 15 9686,-8 7 0,25-3 0,6-2 1</inkml:trace>
  <inkml:trace contextRef="#ctx0" brushRef="#br0" timeOffset="37573">9188 1596 22666,'32'-40'17,"1"7"-17,-2 23 0,3 3 0,-3 5-146,-2 10 96,-6 8-326,-7 11 73,-8 9-100,-4 2 224,-8 1 134,-7-2 45,-6-4 0,-7-5 78,2-6-44,3-6 67,4-7 5,8-3-22,2-4 437,4-2-515,14 0 39,3 0-45,16 0-118,1 0-106,2 0-39,-2 0 22,-4 6-101,-5 3 68,-7 9 89,-7 3-5,-5 3 190,-5 0 173,-9 0 46,-8-1 133,-11-3-55,-6-1-151,-6-4-34,-2-3-112,0-4 0,3-3-420,5-2-762,7-1-885,12-1 2067,7-8 0,7 5 0,1-5 0</inkml:trace>
  <inkml:trace contextRef="#ctx0" brushRef="#br0" timeOffset="37968">9750 1580 20123,'-7'44'425,"1"-4"-212,8-17 129,7-2-158,6-1-27,10-1-90,4-1 6,2-1-67,2 0-1,-1 0-10,-3 2-34,-7-1-12,-4 0 6,-9-1-22,-4 0 67,-5 0 79,-10 0-74,-7-2-10,-13-1-46,-8-2-727,-7-5-684,-2-3-1798,-9-8-1529,6-8 4789,2-7 0,23 5 0,9 2 0</inkml:trace>
  <inkml:trace contextRef="#ctx0" brushRef="#br0" timeOffset="38135">9676 1709 16404,'7'-6'4603,"-2"1"-3925,-5 5-314,0 0-262,68-28-102,-28 17-212,7-5 1,2 1-853,-1 8-1507,-2 4 2571,4 12 0,-24-7 0,-2 9 0</inkml:trace>
  <inkml:trace contextRef="#ctx0" brushRef="#br0" timeOffset="38511">10327 1807 19305,'-11'58'667,"4"-7"-589,5-24 135,2-1 11,7-6 28,5-3-23,11-8-128,6-4 117,6-4 253,3-7 56,-1-5 33,-2-8-84,-5-7 73,-7-3-146,-9-1-123,-6-4-146,-5 3-134,-13 0-33,-6 5-314,-16 5-1093,-9 8-2323,-14 7-6068,1 11 9417,-3 5 0,28-2 0,9 0 1</inkml:trace>
  <inkml:trace contextRef="#ctx0" brushRef="#br0" timeOffset="40653">13130 1504 22907,'-7'-55'492,"1"10"-413,4 51-79,-4 9 5,-3 15 46,-6 15 16,-2 10-343,-3 7 276,-1-3 0,3-2-11,4-10 6,3-9-180,6-11-6,2-10 46,3-7-29,6-5 103,8-3-849,12-2-1101,12 0-1653,21-2-1424,3-3 5098,-27 2 0,-1-1 0,3-1 0,-11 1 0</inkml:trace>
  <inkml:trace contextRef="#ctx0" brushRef="#br0" timeOffset="40921">13288 1740 23187,'2'-41'649,"0"8"-649,-1 32-95,-1 1 56,0 9 39,0 6 0,-5 14 0,-2 9 67,-6 5-67,0 6-314,-2 1-386,1-1-678,1-4-3663,4 10 1367,4-19 3674,3 0 0,2-25 0,0-6 0</inkml:trace>
  <inkml:trace contextRef="#ctx0" brushRef="#br0" timeOffset="41403">13627 1645 22218,'44'-21'113,"0"1"1,-3 0 0,-5 7-114,-8 16-5,-4 8-6,-4 8-107,-6 11 45,-7 8-78,-5 4 151,-15 3 0,-6-1 0,-17-1 90,-7-5-46,-4-4-10,0-6 56,4-8-46,6-6 63,8-7 279,10-4-302,7-4 84,7-9 56,3-5-123,5-9 17,7-1-107,4 2 22,7 4-66,2 7-12,1 6 45,2 5-6,2 7 1,1 6-57,1 10-179,1 5-604,1 1-954,0-2-1505,7-7-1065,-2-5 4369,2-8 0,-18-3 0,-7-3 0</inkml:trace>
  <inkml:trace contextRef="#ctx0" brushRef="#br0" timeOffset="41777">14248 1638 19675,'-17'30'291,"2"-1"-252,5-3-28,4-3-11,3-1 146,5-2 39,9-3-174,7-1 67,11-3-78,6-1-5,2 2-62,0-3-51,-2 3-16,-4 0-40,-7 1-67,-8 1 107,-9 0 39,-4 1 95,-6 0 106,-6 1-72,-8-3-29,-8 0 68,-6-2-73,-3-5-594,-3-2-672,-3-6 1266,-8-22 0,22 14 0,0-14 0</inkml:trace>
  <inkml:trace contextRef="#ctx0" brushRef="#br0" timeOffset="41953">14282 1669 17574,'7'-6'3226,"-1"1"-2711,45-1-330,14 3-787,-21-1 0,2 1-1726,-2 2 0,-3 0-4852,11 1 7251,-12 0 0,-18 0 0,-12 0 1</inkml:trace>
  <inkml:trace contextRef="#ctx0" brushRef="#br0" timeOffset="47953">20846 613 19328,'-22'-27'1892,"4"5"-1360,18 22-111,5-1-197,8 0 6,12-1-230,16-2-185,10 0-505,6-1-922,1-1-125,-11 1-358,-15 2 51,-15 1-163,-33 2-6427,-14 5 8634,-25 2 0,24-1 0,4 0 0</inkml:trace>
  <inkml:trace contextRef="#ctx0" brushRef="#br0" timeOffset="48270">20846 613 22414,'-34'45'104,"1"1"0,0-1 0,-2 8 0,1 2 1,8-6-61,12-10 1,4-1 2,-5 13 1,0 2-28,3-5 0,2-1-20,4-13 0,1-1-3,-2 7 0,3-3 3,3 4 0,9-10 0,8-9-56,15-9-269,11-6-145,7-5-309,4-3-392,0-5 57,-8-3-248,-10-4-396,-16-2-1323,-9 0 3081,-13-1 0,2 8 0,-2 2 0</inkml:trace>
  <inkml:trace contextRef="#ctx0" brushRef="#br0" timeOffset="48470">20554 1123 23304,'57'-30'-181,"0"0"0,-5 2 0,-3 6-1494,6 11-2162,-1 2-5994,-7 3 8963,-7 2 1,-20 3 0,-8 0 0</inkml:trace>
  <inkml:trace contextRef="#ctx0" brushRef="#br0" timeOffset="49625">4864 2211 19266,'1'29'554,"0"1"-554,-1 2-470,0 1-264,-2 3-291,0-2-896,-1-1-1109,1-7 3030,2-5 0,0-11 0,0-5 0</inkml:trace>
  <inkml:trace contextRef="#ctx0" brushRef="#br0" timeOffset="49859">5033 2188 21394,'4'4'1048,"-1"5"-914,-3 8 51,0 7-129,0 2-56,0 4-655,0 0-1507,0 2-5891,0-4 8053,0-1 0,0-13 0,0-5 0</inkml:trace>
  <inkml:trace contextRef="#ctx0" brushRef="#br0" timeOffset="50467">4374 3144 21131,'28'-20'91,"1"-1"1,1 2-1,0 3-634,28 5-773,2 1-1437,-3 1 92,-11 2 711,-20 4-3388,-12 1 5376,-25 2 1,8 0-1,-9 0 1</inkml:trace>
  <inkml:trace contextRef="#ctx0" brushRef="#br0" timeOffset="50715">4396 3117 19272,'-8'42'559,"0"0"1,-1-2 0,1-2-358,-4 10 39,-2 2-180,0 2-5,0-4 17,3-4-67,3-8 44,4-7-50,3-7-112,7-8-336,11-5-711,12-4-314,12-4-1411,11-7 2884,-18-4 0,-1 0 0,6 0 0,-1-8 0</inkml:trace>
  <inkml:trace contextRef="#ctx0" brushRef="#br0" timeOffset="50875">4345 3532 18857,'57'-16'-3277,"0"1"0,-6 2 0,-4 0 3087,4-7 1,-24 10 0,-10 3 0</inkml:trace>
  <inkml:trace contextRef="#ctx0" brushRef="#br0" timeOffset="51041">4708 3429 19792,'3'46'-1402,"0"-1"0,1-3 0,-2-5-6182,-3-12 7584,1-4 0,0-11 0,0-4 0</inkml:trace>
  <inkml:trace contextRef="#ctx0" brushRef="#br0" timeOffset="51216">4940 3434 17328,'0'-10'3819,"0"2"-3163,0 8 39,0 0-695,-10 54-314,6-22-1036,-2 8 0,-1 1-7503,2 0 8853,-1-2 0,2-18 0,1-8 0</inkml:trace>
  <inkml:trace contextRef="#ctx0" brushRef="#br0" timeOffset="52377">21169 1364 20940,'-2'47'115,"0"0"1,0-3 0,-1-4-116,-4 5-151,1-3-1013,-1-3-758,1-6-1724,3-5-426,1-9 4072,3-8 0,-1-6 0,1-4 0</inkml:trace>
  <inkml:trace contextRef="#ctx0" brushRef="#br0" timeOffset="52569">21387 1451 17036,'0'-9'3971,"0"2"-3651,0 7 744,0 0-756,-10 40-212,4-12 27,-9 37-123,6-22-762,2 1-1238,3 0-2391,2-6 4391,2-5 0,0-17 0,0-6 0</inkml:trace>
  <inkml:trace contextRef="#ctx0" brushRef="#br0" timeOffset="52950">22051 1010 23047,'48'-9'-217,"-1"0"0,-1 1 1,-3 1-1677,15 2-1692,-3 2-6246,-9 1 9382,-14 2 0,-15 0 1,-10 0-1</inkml:trace>
  <inkml:trace contextRef="#ctx0" brushRef="#br0" timeOffset="53100">22109 1304 22403,'49'-11'-3277,"-1"1"0,-4 1 0,-4 3 2691,10 4 1,-24 2 0,-9 0 0</inkml:trace>
  <inkml:trace contextRef="#ctx0" brushRef="#br0" timeOffset="60730">15521 718 19316,'-33'44'1372,"3"8"-1069,12 9-1203,9-22 0,0 4 967,-1 9 0,1 4-370,2-13 0,1 3 0,0 1 364,-1 4 1,1 2 0,1 1-40,0 1 1,0 1-1,1-1 19,0-1 1,1-1-1,0 0-21,1-4 1,0-1 0,1 0 1,0-3 0,0 0 1,1-1-7,-1 22 1,0 0-14,0 1 0,-1-1 13,1-20 1,-1 0 0,0 0 5,0 2 1,-1-1 0,0 1-22,-1 0 1,-1 0 0,0 0 16,0 1 1,-1 0 0,0 1-2,-1 1 0,-1-1 0,-1 1 1,1 1 1,0 0 0,-1-1 53,0 2 1,-1 0 0,1-1-29,-1 0 1,1-1 0,-1 0 16,0-2 1,0 0 0,1-1 5,0-3 0,0 0 1,0 0-159,-4 19 1,1-1 95,2-5 1,0-2 30,2-4 1,0-2-35,1-6 1,0-2-143,2-4 0,-1 0 140,0-1 0,0 0 0,0 3 0,-1 1 13,-2 8 1,-2 3 11,-1 6 0,-2 2-259,4-13 0,-1 2 0,0 1 234,-1 2 0,0 2 0,0-1 0,0 2 0,1 0 0,-1 0-49,1-2 1,0 0 0,1-1 50,1-4 0,0-2 0,1 0-2,-3 19 0,0-1 0,2-4 0,0-1 0,1 1 0,1-1-203,-1 0 1,1 1 202,1-2 0,0 3 13,1-12 0,-1 2 0,1-3-30,0 4 1,0-1 16,-1 11 0,0-3 16,2-21 1,1-2-17,0 3 0,0 2 3,-2 4 0,0 1-3,1 2 0,0 1 0,-1 1 0,0-1 2,1-1 1,-1-1 132,1-2 0,0-1-135,1-2 0,0 0-17,0-4 1,0 1-18,1-3 0,1 1 857,-1-3 1,0-1-903,0 31 12,1-6 17,0-4 50,1-6 11,0-8-11,0-5 1232,0-7-1277,0-4 1093,1-5-1054,1-4 622,2-2-650,0 1 251,1-3-178,-1 2-39,0-1 0,2-1-5,-2-1-46,1-2 51,-2 1 6,1 1-6,-1 2 0,-2 3 0,0 3 0,-1 2 0,0 1-140,0-1-521,0-1-678,0-6-811,0-4-1138,1-6 3288,5-23 0,-3 15 0,3-16 0</inkml:trace>
  <inkml:trace contextRef="#ctx0" brushRef="#br0" timeOffset="61466">15915 1854 22492,'-18'49'678,"3"2"-678,6 5-6,1 0-470,1-1-857,4-8-2190,1-13-1333,8-14 4856,3-11 0,-1-7 0,0-2 0</inkml:trace>
  <inkml:trace contextRef="#ctx0" brushRef="#br0" timeOffset="61860">16138 1778 19977,'-6'44'352,"0"0"1,1-3 0,0-3-263,-3 8-23,1-2-67,4-3 6,1-5-6,2-7 0,2-8 50,5-8-44,5-6 83,5-5 23,3-10-78,2-4 100,-1-11 102,-2-4 123,-3-3 66,-4-4-49,-4 2 10,-4-4-16,-2 2-174,-2 0-28,-6 2-107,-3 5-61,-8 4-5,-3 9-1233,-11 6-157,8 7-1999,-2 10-1003,17 3 4397,5 2 0,3-4 0,0-6 0</inkml:trace>
  <inkml:trace contextRef="#ctx0" brushRef="#br0" timeOffset="62210">16390 1725 20207,'36'-10'33,"0"1"1,28-7-28,-31 11-6,-5-1 112,-3 3 145,-7-2 174,-6 4-78,-5 0-163,-3 1 29,-2 0 252,-2 16-269,0 3-113,0 18 12,-6 3-90,-2 5-11,-6 4-61,0 0-517,1-1-884,3-4-1226,4-8-1194,3-8 3882,3-13 0,0-6 0,0-7 0</inkml:trace>
  <inkml:trace contextRef="#ctx0" brushRef="#br0" timeOffset="62532">16884 1645 21271,'-22'29'168,"4"-1"-168,19-4 0,7-2 39,6 3-39,10-4 0,2 2-23,1-3 23,-2 1 0,-3-5-5,-5 0-107,-5-4 106,-6-2 6,-3 0 34,-8-3-34,-8 0-174,-9-2-901,-9-2-880,-9-3-6002,1-9 7957,0-6 0,18 3 0,8 0 0</inkml:trace>
  <inkml:trace contextRef="#ctx0" brushRef="#br0" timeOffset="62710">16931 1622 23646,'54'-18'-19,"-1"1"0,-1 0 1,-4 2-990,11 4-2767,2 3-392,-8 4 4256,-12 3 1,-18 1 0,-12 0 0</inkml:trace>
  <inkml:trace contextRef="#ctx0" brushRef="#br0" timeOffset="63856">15405 5279 21987,'6'49'488,"-3"-10"0,-1 1-421,-4 22-465,0-20 0,-1-1 393,-5 16-264,-1-8-196,2-8-739,2-10-1486,2-15-665,2-7 3355,1-11 0,0 0 0</inkml:trace>
  <inkml:trace contextRef="#ctx0" brushRef="#br0" timeOffset="64356">15835 5408 20375,'13'-35'767,"0"0"0,8-23-644,-30 42-61,-4 4 79,-14 5-35,-4 3-100,-6 12 22,-3 7-28,1 10-51,4 6 46,8 1-85,9-3-11,9-3-34,7-6 135,13-8 101,8-5-50,12-5-1,5-5 6,2-7-50,-1-4 28,-3-6 111,-5 2-72,-7 2-11,-7 5-62,-6 6-90,-4 2 90,-3 3 0,-1 11 11,-1 5 51,0 16-62,0 5 0,-4 7-6,-2-1 1,-4 0-158,-1-5-319,1-5-476,1-6-912,2-8-1020,3-9 2890,10-14 0,-4 2 0,6-7 0</inkml:trace>
  <inkml:trace contextRef="#ctx0" brushRef="#br0" timeOffset="64664">16089 5310 22151,'41'0'20,"0"-1"1,-3 1-1,-6 5-87,-10 16-23,-5 6 84,-9 4 0,-4 6 6,-12 0 45,-6 0-34,-8-4 113,-2-5-118,3-6 5,6-7 90,6-8-101,5-3-129,5-4-891,14-7-844,11-7-1682,30-18-744,-26 13 1,0 0 4289,8-4 0,-2 1 0,3-3 0,-11 8 0</inkml:trace>
  <inkml:trace contextRef="#ctx0" brushRef="#br0" timeOffset="64942">16575 5299 20750,'12'36'80,"1"0"0,0-3 1,1-3-132,13 1-55,1-3 89,-5 0-22,-2-3 56,-7-1-17,-6-3 128,-5-2 136,-7-4 10,-7 0-168,-24-2-106,1-5-1058,-15-1-2185,12-17 3243,-2-26 0,18 17 0,1-14 0</inkml:trace>
  <inkml:trace contextRef="#ctx0" brushRef="#br0" timeOffset="65092">16679 5281 17686,'9'-3'3131,"-2"1"-3131,56-9-313,-23 4-1392,6-2 1,3-1 1704,12-4 0,-28 6 0,-2 1 0</inkml:trace>
  <inkml:trace contextRef="#ctx0" brushRef="#br0" timeOffset="66088">23323 883 23041,'16'-31'344,"-1"1"1,8-5-132,-30 64-146,-4 26-42,3-19 0,0 2-875,1 7 1,1 1 851,0 4 1,1 0-6,1 1 1,1 0-155,1-1 0,1-1-93,0-4 1,1-1-191,0-5 1,0-2-1359,0 24-1495,5-18-511,2-18 3804,5-14 0,-4-8 0,-2-3 0</inkml:trace>
  <inkml:trace contextRef="#ctx0" brushRef="#br0" timeOffset="66414">23704 1085 22307,'-17'50'18,"0"0"1,2-1 0,2-3-16,7-11 0,2-1-3,-2 29 0,4-7-45,5-13 45,9-14 112,7-15-39,11-8 263,4-19-151,1-9-17,1-19 39,-3-13-698,-17 24 0,-3-2 617,-1-3 0,-3 0-31,-1 0 1,-2 0 118,-2 1 0,-2 1-164,-4-25-50,-11 13-117,-8 17-219,-13 13-426,-1 11-941,-1 17-1848,14 12-2156,8 12 5733,11 3 0,3-18 0,0-7 1</inkml:trace>
  <inkml:trace contextRef="#ctx0" brushRef="#br0" timeOffset="66772">24172 787 20487,'50'-13'41,"0"0"0,-4 1 0,-3 3-8,6 9-21,-5 0-12,-11 0 39,-10 1 538,-10 0-1,-8 2-71,-4 2 89,-1 4-292,-4 4-33,-3 8-151,-5 8-51,-3 10 56,-1 8-123,2 10-332,-1 4 332,9-28 0,0 0-39,0 0 0,1 0-140,-4 30-376,3-8-493,3-7-1556,2-13-1351,7-11 3955,3-12 0,-1-7 0,0-5 0</inkml:trace>
  <inkml:trace contextRef="#ctx0" brushRef="#br0" timeOffset="67121">24950 845 22856,'-11'52'101,"2"-2"-101,12-12 101,6-1-73,9 0-23,9-3 23,6 0-28,5-2 0,1-2 0,-3 0-50,-4-1 16,-8-1 29,-8-1 5,-8-2-34,-4-1 57,-8-1-23,-9-3 0,-8-1-135,-13-4-408,-5-7-4274,-24-15 4817,34-12 0,1-2 0,-19 0 0,20-15 0</inkml:trace>
  <inkml:trace contextRef="#ctx0" brushRef="#br0" timeOffset="67322">25095 878 23657,'52'-5'-47,"1"0"0,-4 1 1,-3 0-900,8 4-730,-8-1-1527,-12 1-578,-17-1-3327,-18 3 7108,-16 5 0,5-4 0,-2 3 0</inkml:trace>
  <inkml:trace contextRef="#ctx0" brushRef="#br0" timeOffset="69304">26129 1125 23539,'-50'38'202,"11"-2"0,-1 3-197,9-5 1,1 2-741,-11 12 0,0 0 654,15-14 0,1-3-306,2-2 1,3-2-628,-11 17-1961,14-21-794,9-11 3769,11-17 0,1-3 0</inkml:trace>
  <inkml:trace contextRef="#ctx0" brushRef="#br0" timeOffset="69514">25736 1195 24413,'28'29'184,"0"-1"1,-1 1 0,-1-3-185,9 10-218,1-1-812,-5-1-993,-2-4-2362,-7 0-5409,-5-6 9794,-8-2 0,-3-11 0,-5-5 0</inkml:trace>
  <inkml:trace contextRef="#ctx0" brushRef="#br0" timeOffset="73110">4672 7946 20795,'-20'-53'2487,"5"12"-2134,15 36-297,0 41-51,0-1 12,-1 1 0,1 2-318,-1 24 127,-1 3-374,2-4-534,-1-5-1757,1-10-739,0-13 3578,0-11 0,0-12 0,0-6 0</inkml:trace>
  <inkml:trace contextRef="#ctx0" brushRef="#br0" timeOffset="73441">4964 8026 20673,'0'42'87,"0"1"1,0-4 0,0-5-43,0 0 57,1-6-102,5-6-63,5-7-60,7-8 75,5-4 48,4-10 186,0-7-135,-2-11 190,-4-8 117,-7-3 0,-7-2 158,-4 1-168,-13 4-203,-5 7-145,-13 11-45,-5 7-302,-2 9-359,2 11-1164,3 7-1844,13 13-5402,6 1 9116,14-3 0,-2-14 0,2-7 0</inkml:trace>
  <inkml:trace contextRef="#ctx0" brushRef="#br0" timeOffset="73757">5548 8053 19350,'-12'45'26,"-1"0"0,3-4 0,6-6-37,16-7 11,8-8 67,7-10 101,3-5 62,3-11 257,-1-8 135,-2-9 16,-8-9 46,-7-4-174,-8-1-90,-5-1-286,-11 3-134,-5 7-22,-11 7-460,-3 11-387,-2 5-1236,-2 17-1838,6 10-2543,4 12 6486,11 4 0,4-18 0,6-6 0</inkml:trace>
  <inkml:trace contextRef="#ctx0" brushRef="#br0" timeOffset="74056">5971 8057 19552,'-1'43'35,"0"0"0,1-4 1,4-5-36,20-7 50,6-10-50,6-7 0,5-7 51,1-14 296,-1-4 532,-8-14-11,-8-3-128,-12-2-46,-7-1-257,-10 0-263,-11 3-174,-10 3-426,-12 8-1003,-12 8 1429,15 16 0,0 2 0,-4-1 0,-3 9 0</inkml:trace>
  <inkml:trace contextRef="#ctx0" brushRef="#br0" timeOffset="74432">8460 7843 24452,'0'61'-302,"0"1"-701,0-2-680,0-27 1,0 1-2933,0 29 4672,2-6 0,-2-26 1,2-13-1</inkml:trace>
  <inkml:trace contextRef="#ctx0" brushRef="#br0" timeOffset="74740">8792 7963 21640,'-22'45'13,"-1"0"0,1-5 0,9-4-80,19-11-28,6-7-151,11-7 167,6-7-10,4-7 89,0-7 95,-3-10-62,-6-8 259,-9-4-1,-7-5-67,-5-1 40,-14 1-208,-5 5-56,-15 9-270,-4 11-755,-6 11-985,0 29-2432,5 6 4442,9 21 0,12-25 0,9-7 0</inkml:trace>
  <inkml:trace contextRef="#ctx0" brushRef="#br0" timeOffset="75090">9373 8019 23080,'-25'50'-245,"-1"0"1,3-4 0,7-4-379,13-1-38,14-7 113,8-14 173,16-10 139,9-9 236,1-13 118,-3-9 475,-6-11 124,-11-7-39,-12-2-274,-7-1 21,-12 1-369,-8 4-56,-12 5-229,-9 13-550,-4 8-851,0 17-1697,3 20-6103,8 11 9430,10 11 0,9-21 0,7-9 0</inkml:trace>
  <inkml:trace contextRef="#ctx0" brushRef="#br0" timeOffset="75380">9877 8055 21282,'-16'44'-68,"0"0"1,4-4 0,7-5-134,20-3-85,14-10-22,8-9 118,6-8 190,3-7 89,-2-10 449,-7-6 134,-7-10 0,-13-3-145,-7-3-174,-11-1-353,-15 2-235,-10 2-1088,-33 12-6409,-4 6 7732,23 12 0,2 0 0,-3 1 0,10 0 0</inkml:trace>
  <inkml:trace contextRef="#ctx0" brushRef="#br0" timeOffset="75760">12466 7970 24301,'-10'59'-153,"-1"1"0,3-5 0,1-5-1124,4 5-2835,3-4 4112,-1-1 0,1-24 0,0-4 0</inkml:trace>
  <inkml:trace contextRef="#ctx0" brushRef="#br0" timeOffset="76062">12751 8066 21667,'-28'49'-67,"-1"-1"0,2-3 0,9-6-180,23-10 587,8-7-424,9-9 178,10-7-94,2-8 141,1-10 17,-4-6 517,-7-11-295,-8-4-49,-8-3-79,-5 2-157,-9 0-95,-7 7-454,-7 8-542,-9 9-2158,-5 19 3154,-12 29 0,21-16 0,-1 12 0</inkml:trace>
  <inkml:trace contextRef="#ctx0" brushRef="#br0" timeOffset="76392">13163 8135 22324,'-13'37'-90,"0"0"0,2-2 1,2-2-152,5 4-213,3-7 309,11-9 94,5-11 51,14-5 39,5-11 23,2-8 196,-3-10 173,-6-10-16,-8-3-6,-8-2-6,-7 0-218,-10 2-84,-10 6-101,-12 8-387,-9 11-498,-7 8-1232,-4 24 2117,19 0 0,1 2 0,-3 7 0,0 6 0</inkml:trace>
  <inkml:trace contextRef="#ctx0" brushRef="#br0" timeOffset="76740">13631 8130 22094,'-9'49'-394,"-1"0"0,2-4 0,3-4-395,2 5 374,10-5 57,9-12 330,15-10 28,12-11 0,8-8 689,1-12 212,-1-8-89,-9-10 1,-9-5-180,-13 0-180,-11-1-441,-10 0-544,-36-7-1127,-3 17-231,0 11 0,-3 6-3026,8 8 1,0 3 4494,-4 3 1,4 1-1,-5 3 1,14 1-1</inkml:trace>
  <inkml:trace contextRef="#ctx0" brushRef="#br0" timeOffset="77496">15305 7990 22649,'57'-25'1288,"-4"4"-1204,-23 12 11,0 3-95,-2 2-78,-4 2-23,-7 8-201,-6 8 27,-6 10-5,-6 10 6,-11 4 201,-5 2 67,-11-3 6,0-3 23,2-8 33,7-8 56,6-6 112,7-7 28,3-3 28,9-2-280,7 0 5,13 0 35,8 0-40,6 0-213,1 4-39,-1 6-168,-5 7 213,-9 6-68,-9 4-6,-8 1 242,-8-1-269,-15 0 308,-9-6 23,-14-1-23,-7-7-62,-1-4-655,1-5-1338,14-5 2055,11-22 0,13 15 0,5-14 0</inkml:trace>
  <inkml:trace contextRef="#ctx0" brushRef="#br0" timeOffset="78257">15953 8153 22716,'-36'37'-17,"0"1"0,4-4 1,7-3-404,19 2-163,3-7-78,13-6 218,7-8 292,13-7 151,7-4 23,0-10 61,-4-5 151,-7-12 168,-8-2-45,-10-3 18,-4 0 95,-4 1-146,-5 2 11,1 4-68,-2 5-44,2 6-78,3 4-112,5 4 38,8 1-72,9 3 0,8 0-173,4 1-146,0 7 83,-2 4 119,-5 10-18,-7 4 79,-7 4 6,-6 1-118,-4 0 6,-2 0-29,0-3-84,0-3 129,0-4-61,4-5-50,7-4-197,11-6 185,8-2 269,6-4 34,0-9-1,-3-3 74,-6-10 128,-9-4 0,-7-1 23,-6-2-40,-4 3-67,-2 2-44,-2 3-57,1 4 68,0 2-118,2 3 51,10 1-40,7 4-5,12 1-12,4 3 6,0 2-101,-4 4 95,-5 8-72,-8 7 5,-5 9-95,-7 5-51,-2 1 29,-2 0-118,0-2 22,0-5 286,4-5 0,5-7 56,7-6 202,6-4 89,3-3 118,2-7-83,-3-3-102,0-10 28,-6-2-202,-5-5-106,-6-2-566,-4-1-1182,-29-3-6842,-5 2 8590,1 15 0,-1 2 0,-1-2 0,3 6 0</inkml:trace>
  <inkml:trace contextRef="#ctx0" brushRef="#br0" timeOffset="79799">26842 814 21310,'-10'32'173,"1"0"1,-1 1 0,1 2-169,1-2 1,1 1-819,-1 2 0,0 1 813,1 2 0,0-1-112,2 0 0,0-2-82,0 0 0,1-2-1531,1 25-1714,1-11-5715,3-15 9154,5-15 0,-4-9 0,4-8 0</inkml:trace>
  <inkml:trace contextRef="#ctx0" brushRef="#br0" timeOffset="80767">26478 1691 24508,'35'-14'82,"-1"0"0,3 1 1,1 2-81,4 3 1,1 3-1072,2-1 0,-1 0 993,0 1 1,-2-1-9,-4 1 0,-2 0 423,20-3-681,-19 2-407,-20 2-1284,-14 2-891,-21 5-521,-22 13 3445,0 1 0,-1 0 0,-5 5 0,-10 6 0</inkml:trace>
  <inkml:trace contextRef="#ctx0" brushRef="#br0" timeOffset="81451">26574 1968 18958,'-36'7'134,"4"-2"40,21-2 117,2-1 286,6-1 39,1-1 196,2 0-672,5-6 95,16-9-168,1 1 52,15-4-19,-7 10-94,1 4 44,-2 2-50,-5 2 6,-4 8-12,-5 4-22,-7 11 28,-4 6 0,-3 1 6,-9 4 28,-6-2-34,-10-2 0,-5-3 56,0-6-51,2-4 102,5-7 189,6-4 63,8-3 44,4-2-364,4-2 6,6-5-23,6-3 12,9-3-23,6-3 12,5 4-23,3 1-6,0 5 0,-1 2-61,-4 4-11,-4 8 27,-6 8 12,-8 11 39,-6 7-5,-5 6 5,-11 3 0,-6 0 0,-13-2 168,-7-5 50,-9-5 17,-2-7 23,-5-7-90,0-7-34,5-7-128,5-2 27,8-10-33,9-5-252,6-8-173,7-5-986,5 3-3172,4 0 4583,5 4 0,-1 9 0,2 2 0</inkml:trace>
  <inkml:trace contextRef="#ctx0" brushRef="#br0" timeOffset="84011">27791 1308 23892,'45'-46'-39,"0"7"-695,-3 31-672,-1 3-2167,-7 3 3573,-7 20 0,-13-14 0,-6 14 0</inkml:trace>
  <inkml:trace contextRef="#ctx0" brushRef="#br0" timeOffset="84155">27766 1584 23467,'64'-9'-1903,"-1"-1"0,-4 1 1,-3 3 1902,-13 5 0,-4 1 0,5 0 0,-13 0 0</inkml:trace>
  <inkml:trace contextRef="#ctx0" brushRef="#br0" timeOffset="87465">28764 814 21047,'-20'26'106,"2"-4"-61,11-15 5,1-2 51,2-2 252,2-2 376,1-1-623,1-4-72,3-3 44,5-5-78,6-3 0,8 0 11,5 1-11,7 3 0,4 4 0,3 4 0,-1 2-33,-4 8-1,-5 5-22,-8 10 50,-6 7-50,-9 6-22,-4 4 72,-7 4-72,-9 0 72,-7 0-38,-11-6 44,-1-4 5,1-7 1,4-7 89,6-7 56,8-5-28,5-5 68,5-1-96,3-1-61,9-2-1,7-3-33,13-3-5,5 0 5,4 4-51,1 2 40,-2 6-135,-3 9 79,-5 9 34,-7 10-18,-9 7 40,-7 4 11,-5 1 0,-13 1 95,-6-4-56,-16-4-27,-5-6 55,-4-7-67,-1-8 0,3-8-73,4-4-453,9-7-920,9-8-2598,15-22-5677,16-10 9721,14-15 0,-7 26 0,-2 7 0</inkml:trace>
  <inkml:trace contextRef="#ctx0" brushRef="#br0" timeOffset="88050">29636 1023 19697,'13'-33'493,"-2"6"-611,-11 27 2745,0 0-2621,-3 0-6,-1 3 6,-2 4-29,-1 7 23,0 7 0,4 5-5,0 3-46,3 3 51,5 0 34,6-2-29,8-3-10,8-5-46,4-4-5,5-3 51,1-3 5,2 1-6,-4-1-106,-2 0 39,-5 2 6,-8 3-11,-6 1 78,-6 2-11,-5 1 162,-33 18-151,5-17-135,-31 9-397,12-26-1495,-5-3-1877,-2-19 3848,18-5 0,3-1 0,-4-5 1,-1-13-1</inkml:trace>
  <inkml:trace contextRef="#ctx0" brushRef="#br0" timeOffset="88223">29705 903 21724,'52'-15'-114,"1"1"0,-4 1 1,-3 3-1662,8 12-1323,-1 8-1568,-5 2 4666,-8 7 0,-20-9 0,-8-2 0</inkml:trace>
  <inkml:trace contextRef="#ctx0" brushRef="#br0" timeOffset="88730">30391 1072 17686,'-7'-37'154,"0"1"0,-11-23 8,-11 55 163,-5 2-11,-2 8 62,3 5-191,4 9-96,7 7 51,9 2-78,7 4 100,4-2 57,11 1-35,6-2-10,11-2-51,6-1-117,2-2 38,1 0-38,0 3-6,-3-1 0,-4 3-33,-5-1 33,-8 2 0,-7-2 5,-4 0 124,-7-2-73,-9-3 168,-7-4 431,-29 0-139,10-11-152,-15-1-73,24-11-16,5-9-180,12-8-22,6-15-73,12-8-168,10-9-124,14-4-436,-10 28 1,2 1 242,2 2 1,1 1-1499,26-15-1484,3 15-2012,-5 12 5479,-5 9 0,-21 3 0,-9 0 0</inkml:trace>
  <inkml:trace contextRef="#ctx0" brushRef="#br0" timeOffset="88891">30763 1411 15182,'0'0'0</inkml:trace>
  <inkml:trace contextRef="#ctx0" brushRef="#br0" timeOffset="89387">31264 987 20963,'39'-1'-233,"0"-1"1,24 7-261,-53 22 101,-5 6 168,-3 3-56,-9 0 252,-3-2 28,-8-7 493,-1-7 157,3-7-107,4-5-118,6-5-44,3-1-84,3-2-84,5 0-129,6 0-84,9 0-39,9 0-264,4 0 45,2 1 62,-2 5-128,-5 7 49,-4 7 141,-10 7 117,-6 3 17,-5 2 0,-8 1 6,-6-3 218,-10-3-107,-9-6-106,-3-6-11,-4-5-677,-10-4-1088,17-8 1765,-2-18 0,25 11 0,4-10 0</inkml:trace>
  <inkml:trace contextRef="#ctx0" brushRef="#br0" timeOffset="89809">31781 958 20705,'44'-27'2,"1"0"0,-5 2 0,-4 7-148,-1 17-335,-6 6-63,-9 6 175,-9 9 44,-6 6-264,-11 5 354,-7 1 179,-10 0 56,-5-4 297,0-5 67,5-4-145,5-8 95,8-3 195,4-5 740,5-2-997,17-1-90,4 0-162,18 1-17,1 3-61,1 5 0,-3 5-62,-4 4 128,-8 5-72,-7 3 84,-9 5 6,-5 2-6,-6 2 45,-11-1-40,-6-1-5,-16-4-196,-8-6-666,-19-7-5840,-4-6 6702,27-8 0,3-1 0,-4 0 0,12-1 0</inkml:trace>
  <inkml:trace contextRef="#ctx0" brushRef="#br0" timeOffset="90814">30141 1939 19490,'48'-3'1781,"15"1"-1711,-27 2 0,1 0-767,8 0 0,2 0 697,1 0 0,-1 0-176,-2 0 0,-1 0-270,-1 0 1,-1 0-764,25 0 64,-14 0-1096,-19 1 942,-27 2-2017,-24 2 3316,-22 2 0,13-3 0,2-1 0</inkml:trace>
  <inkml:trace contextRef="#ctx0" brushRef="#br0" timeOffset="91023">30123 2090 20123,'41'9'151,"0"-1"0,9 0 0,1-3-232,7-3 0,0-2-993,5 1 0,0 1 970,-6-1 1,-2 0-9,-8 1 0,-3-1 112,-5 1 0,-2-1 588,20 0-425,-14 0 137,-15-1-457,-16 0-2996,-19-1 3153,-6-1 0,0 0 0,2 0 0</inkml:trace>
  <inkml:trace contextRef="#ctx0" brushRef="#br0" timeOffset="92279">5015 3184 21304,'38'-13'-25,"-1"-1"1,-2 1 0,-4 3-564,-1 6-845,-1-2-623,-5 3-1394,-8 0-4061,-6 2 7511,-7 1 0,-2 0 0,-1 0 0</inkml:trace>
  <inkml:trace contextRef="#ctx0" brushRef="#br0" timeOffset="92444">5069 3293 20649,'61'-3'-3277,"0"-1"0,-14 1 0,-5 1 3015,7 1 1,-34 1-1,-7 0 1</inkml:trace>
  <inkml:trace contextRef="#ctx0" brushRef="#br0" timeOffset="94627">5726 2950 21147,'9'-26'-33,"4"2"16,12 11-84,3 3 96,1 5-163,0 3-129,-2 6 95,-5 7-55,-5 7-29,-8 10 90,-5 3 95,-7 5 90,-9 1-50,-6-2 61,-9-3 95,-1-6 84,3-6 163,4-7 106,7-4 11,6-6 5,4-1 231,3-2-644,5-2-45,5-2-6,7-2-6,7-1-96,3 4-150,5 1-50,1 2-146,0 7-157,-2 5 124,-4 12 218,-6 5 78,-7 6 157,-7 4 28,-5 1 129,-12-1 403,-6-2-17,-12-7-90,-3-4 130,-2-9-147,1-6-166,3-6-40,4-4-202,4-1-51,6-2-538,4-3-1023,6-7 1612,7-9 0,0 9 0,3-3 0</inkml:trace>
  <inkml:trace contextRef="#ctx0" brushRef="#br0" timeOffset="95024">6265 2959 20100,'-19'29'135,"5"-3"-130,10-4 74,3-2-23,8 0 50,6-1-61,8-2-45,7-1-218,2-2 50,2-1-45,-2 1-39,-2 0 95,-7 1 6,-3 0 151,-9 2 28,-4-1 196,-5 1 134,-10-1-111,-6 2-147,-12-4-100,-6 1-291,-1-5-1054,0-4-1365,1-3-4810,5-11 7520,6-5 0,10 2 0,6 0 0</inkml:trace>
  <inkml:trace contextRef="#ctx0" brushRef="#br0" timeOffset="95235">6270 2984 21842,'50'-24'85,"0"0"1,-3 1 0,-4 4-310,5 4-616,-6-1-935,-8 6-1613,-16 3 212,-7 5 3176,-13 9 0,1-4 0,-1 4 0</inkml:trace>
  <inkml:trace contextRef="#ctx0" brushRef="#br0" timeOffset="96523">6760 3068 20117,'0'-59'1002,"-28"10"-951,4 44 122,-20 2-72,18 5-95,5 5 33,3 3-39,7 7 0,3 1 0,6 2-62,2 1 62,10-1-5,7 0-130,13-1 1,6-1-90,5-1 101,0 0 44,0 0-139,-7 2 134,-6 2 6,-9 3 78,-8 1 33,-7 4 63,-9-1 105,-9 1 73,-11-2-106,-8-3 224,-2-6 68,2-7 39,4-6 66,6-9-268,8-11-39,6-12-146,6-17-112,7-8 0,9-10-157,5 19 0,3 0-123,-3 11 0,1 2-149,7-5 1,1 3-1107,10 5-1445,-2 14-694,-8 11 3674,-5 12 0,-12-4 0,-4 3 0</inkml:trace>
  <inkml:trace contextRef="#ctx0" brushRef="#br0" timeOffset="96689">7063 3155 17770,'25'-28'-1944,"-6"7"1,-16 17-1</inkml:trace>
  <inkml:trace contextRef="#ctx0" brushRef="#br0" timeOffset="97139">7248 2839 20604,'46'-16'-108,"0"0"0,-5 0 0,-7 6-402,-11 16-61,-9 5 32,-7 11-77,-4 6 112,-8 3 163,-5 2 61,-8-1 280,-3-4 319,0-5 263,4-7 370,5-4-167,5-8-68,4-1-336,3-3-253,8 0-128,5-1-268,12-1-175,6 1-21,4-1 83,-1 2 39,-1 7 151,-6 5 1,-6 11 156,-10 5 34,-5 2 28,-6 1-22,-10-1-6,-7-1 89,-11-3-89,-6-5-67,0-4-1294,2-9-2375,5-6 3736,8-12 0,9 4 0,6-4 0</inkml:trace>
  <inkml:trace contextRef="#ctx0" brushRef="#br0" timeOffset="97562">7669 2743 20615,'54'-14'-500,"-1"1"0,-10 2 0,-8 6 242,-7 16-23,-21 10 1,-8 5 129,-11 4 151,-5-1 107,-11-1 257,-1-5-33,4-4-74,5-5-66,7-5 61,7-4 369,4-3-246,12-2-291,5 0-22,14 0-62,6 3-336,3 2-5,1 8-74,-3 4 236,-5 6-17,-7 5 62,-9 1 128,-7 3 0,-5 0 6,-13-2 0,-7-3 12,-16-3-12,-7-6-948,-11-8 948,-12-16 0,27 4 0,1-9 0</inkml:trace>
  <inkml:trace contextRef="#ctx0" brushRef="#br0" timeOffset="99387">6666 814 16532,'8'-40'510,"-1"8"-420,-5 39 50,1 7-90,3 10 6,0 5 0,2 0-22,4-5 212,7-11 84,9-6-94,8-23-12,9-9-455,-20 2 0,0-2 231,2-3 0,0-1-93,0-2 1,-1-1-586,2-2 1,0-1-1443,-2 4 0,-2 1 2120,0 0 0,-2 3 0,3-2 0,-11 11 0</inkml:trace>
  <inkml:trace contextRef="#ctx0" brushRef="#br0" timeOffset="107695">14264 2961 9526,'0'0'0</inkml:trace>
  <inkml:trace contextRef="#ctx0" brushRef="#br0" timeOffset="109908">15683 2770 21937,'54'-18'30,"-1"0"0,0 0 1,3 1-1,0-1 0,-1 3-908,-6 4 0,-2 1 0,0 1 876,0 0 0,0 0 0,-2 0-15,15-3 1,-5 2 133,-12 2 0,-3 0-117,24-5 492,-18 2-587,-6 2-152,-14 1-212,-11 5-739,-17 1-853,-19 2-1197,-31 14 381,20-6 1,-1 1 2866,-12 6 0,3 0 0,-4 2 0,10-4 0</inkml:trace>
  <inkml:trace contextRef="#ctx0" brushRef="#br0" timeOffset="110098">15806 2877 19838,'55'-10'130,"0"-1"0,1 1 0,1 0 0,0 0 1,-1 1-103,-10 0 0,-1 2 0,0-1-339,0 1 1,0 0 0,-2 0 242,14-2 1,-5 1-84,-12 2 0,-3 1 162,17-4-1803,-19 6-1409,-16-1-2260,-14 7 5461,-25 6 0,8-3 0,-7 2 0</inkml:trace>
  <inkml:trace contextRef="#ctx0" brushRef="#br0" timeOffset="111801">4588 8714 20347,'48'0'176,"1"0"1,0 0 0,2 1 0,0-1 0,0 0-123,-5 0 0,-1 0 1,1 1-943,3-1 1,1 0 0,0 1 891,-1-1 0,0 0 0,-2 0-4,14 0 0,-5 0 123,-11-1 1,-4 1-297,19-4 365,-19 0-684,-8-1 167,-13 1-84,-9 1 228,-18 2-1852,-14 0-834,-33 1-959,-12 4 3855,22-1 1,1 1 0,-3 2 0,8 0 0</inkml:trace>
  <inkml:trace contextRef="#ctx0" brushRef="#br0" timeOffset="112018">4621 8843 20352,'46'1'147,"0"-1"1,-1 1 0,4-1 0,-1-1 0,1 0-137,1-3 1,-1 0-1,1 0-691,-2 0 0,-1 0 1,-1 0 696,14-1 0,-4 1-12,-10 0 1,-3 0 624,18-1-630,-16 1 271,-12 1-920,-7 1-236,-11 1-757,-7 0-2272,-10 1 3914,-5 0 0,3 0 0,-2 0 0</inkml:trace>
  <inkml:trace contextRef="#ctx0" brushRef="#br0" timeOffset="114322">8389 3022 20873,'51'-24'129,"1"4"-504,-6 7-1182,2 1-370,-5 1-1495,-14 4-684,-11 3 4106,-13 3 0,-5 1 0,0 0 0</inkml:trace>
  <inkml:trace contextRef="#ctx0" brushRef="#br0" timeOffset="114571">8369 3024 19585,'-14'41'470,"1"1"1,1-1-1,-1-1-403,-8 21-417,11-29 0,-1 0 353,1 1 0,1-1 30,-8 30-38,7-11 5,5-8 153,4-13-192,13-11-22,7-10-544,19-5-526,8-6-550,8-8-363,2-10-4470,-5-9 6514,-12-3 0,-18 13 0,-11 7 0</inkml:trace>
  <inkml:trace contextRef="#ctx0" brushRef="#br0" timeOffset="114738">8300 3434 20212,'46'-23'-982,"1"0"0,11-2 0,-3 5-3308,1 4 4290,-19 7 0,-4 2 0,-10 3 0,-9 2 0</inkml:trace>
  <inkml:trace contextRef="#ctx0" brushRef="#br0" timeOffset="115096">8734 3432 8791,'0'0'0</inkml:trace>
  <inkml:trace contextRef="#ctx0" brushRef="#br0" timeOffset="115654">8734 3432 11032,'-20'7'0,"4"-1"0</inkml:trace>
  <inkml:trace contextRef="#ctx0" brushRef="#br0" timeOffset="116305">8828 3425 21069,'-10'50'588,"0"-2"-521,-4-9-67,1-1-403,0-3-398,2-6-1159,3-5-1558,4-10-722,2-6 4240,6-6 0,-3-2 0,3 0 0</inkml:trace>
  <inkml:trace contextRef="#ctx0" brushRef="#br0" timeOffset="116604">8939 3496 21439,'47'-6'-303,"-6"6"-173,-25 9 84,-4 7 135,-6 5 223,-3 3 34,-7 4 11,-5-1 169,-5-1 21,-3-3 73,3-5 51,3-4-112,6-7 84,3-3-252,3-3-45,10-1-628,8-1-878,14-5-1502,13-7 3008,-13 0 0,-1 0 0,5-1 0,3-4 0</inkml:trace>
  <inkml:trace contextRef="#ctx0" brushRef="#br0" timeOffset="116838">9077 3053 21483,'47'-14'-439,"-1"1"1,1 0-1,-6 5 1,-15 7-1,-1 1 1</inkml:trace>
  <inkml:trace contextRef="#ctx0" brushRef="#br0" timeOffset="116996">9171 3182 19686,'53'-8'-1477,"0"-1"0,-4 1 0,-8 0 0,-16-1 1,-8 2-1</inkml:trace>
  <inkml:trace contextRef="#ctx0" brushRef="#br0" timeOffset="117460">9554 2928 22783,'31'-27'-243,"1"1"0,-3-1 1,-4 11-313,-5 25-218,-5 6 62,-7 13 347,-5 7 62,-8 2 280,-8 1 22,-5-4 145,-6-4 298,3-7 55,5-7 123,6-8-27,6-2-370,3-5-224,1 0 151,6-1-151,7 0-134,9 0-202,8 3-90,5 5 17,1 4-139,-3 9 156,-5 2 151,-8 5 241,-9 2 157,-6 0 252,-16 0-12,-6-3 12,-13-3-230,-5-5-179,0-5-543,4-8-1530,10-9-7758,10-12 9524,8-11 0,3 8 0,0 1 0</inkml:trace>
  <inkml:trace contextRef="#ctx0" brushRef="#br0" timeOffset="117626">10051 2839 22520,'50'-18'-559,"-1"0"1,-1-1 0,-9 5 0,-17 9 0,-5-1 0</inkml:trace>
  <inkml:trace contextRef="#ctx0" brushRef="#br0" timeOffset="117905">9975 2839 20817,'9'37'3,"1"1"1,0-2 0,3-6-586,22-2 442,1 1 50,-1 0-195,-4 0 16,-6 0 163,-9-1 106,-7-1 280,-6-3 156,-10-2-32,-9-4-164,-10-2-240,-9-5-101,-2-2-923,1-6-1038,0-2-6836,6-9 8898,8-6 0,11 4 0,6-1 0</inkml:trace>
  <inkml:trace contextRef="#ctx0" brushRef="#br0" timeOffset="118304">10458 2955 19613,'-10'-37'238,"0"0"0,-11-23-238,-1 53 101,-2 3-101,-4 4 112,2 7-112,4 3 0,9 11 0,7 3-6,5 3-139,13 2 89,7 1-319,12-1 274,4 2 62,-3-2-79,-2 0 107,-7-2-17,-8-4 28,-7-1 364,-7-6 39,-12-1 78,-9-6-10,-10-3-191,-5-3 291,3-2-167,5-9-85,9-7-319,8-12-11,7-9-415,16-6-857,11-4 219,0 20 0,3 1-2800,1 2 1,1 1 3863,5 1 0,-1 1 0,2 0 0,-9 7 0</inkml:trace>
  <inkml:trace contextRef="#ctx0" brushRef="#br0" timeOffset="118460">10690 3019 21495,'47'-24'0,"-9"4"0</inkml:trace>
  <inkml:trace contextRef="#ctx0" brushRef="#br0" timeOffset="118854">10958 2745 22453,'38'-17'-516,"1"0"1,22-7-527,-51 49 790,-6 0 185,-12 19 56,-3-8 22,-7-5 6,4-3 134,1-8 107,8-6 134,2-6-185,3-2 62,7-3-118,6 0-151,11 4-101,7 1-207,1 5 39,-1 3 34,-7 5 17,-7 1 218,-10 3 73,-5-2 94,-13-1 52,-7-3-219,-12-1-291,-3-5-992,-6-5-5693,5-4 6976,1-6 0,17 1 0,6-1 0</inkml:trace>
  <inkml:trace contextRef="#ctx0" brushRef="#br0" timeOffset="119196">11236 2696 21741,'38'-7'-314,"-1"-1"1,27-3-124,-46 17 73,-4 3 73,-8 5 190,-2 4-16,-4 0 117,0 1 89,0-3 23,-2-2 79,0-1-18,0-3-72,1 1 56,2-1-129,6 3-23,4 1 1,6 3-6,-1 2-134,-2 1-40,-6 1-235,-4 3-336,-11-1-1120,-22 7-2750,-9-4 4615,-19 3 0,27-14 0,6-6 0</inkml:trace>
  <inkml:trace contextRef="#ctx0" brushRef="#br0" timeOffset="120007">12121 2832 22459,'40'-14'52,"0"-1"0,-4 3 0,-4 3-102,-9 6-219,-7 3 50,-7 10 169,-5 5-40,-7 15 23,-8 5 67,-7 5 0,-9-2 50,2-1-50,3-8 6,7-8 16,8-6 129,4-9 63,9-3-40,9-2-174,13 1 0,12 3-34,5 5-184,0 4 49,-3 6-122,-9 6 123,-10 2 162,-11 4-28,-7 2 34,-16-2 208,-8 2 32,-15-5 8,-8-3-176,-4-5-72,3-8-168,6-5-773,11-5-2767,14-27-6123,20-6 9719,16-26 1,-7 26 0,1 3 0</inkml:trace>
  <inkml:trace contextRef="#ctx0" brushRef="#br0" timeOffset="120172">12756 2846 22386,'50'-3'-1515,"1"1"1,-4-1 0,-7 2-3168,-5 1 4682,-11 1 0,-12-1 0,-8 1 0</inkml:trace>
  <inkml:trace contextRef="#ctx0" brushRef="#br0" timeOffset="120556">12720 2890 20352,'-10'41'63,"1"1"1,0-5 0,2-6-255,5-11 7,1-6 184,1-6 201,8-4 141,5-3-107,10-1 6,6-1-174,2-2 118,2-1-113,-2 1-38,1 1 28,-2 2-62,-3 7-96,-2 7 91,-5 10-96,-4 11 67,-7 4 34,-5 6 0,-3-1 84,-11-1 146,-6-5 78,-14-5 46,-7-6-164,-4-7-56,2-8-134,2-5-39,10-5-684,7-9-2217,13-15-6496,15-7 9436,10-12 0,-3 19 0,-1 5 0</inkml:trace>
  <inkml:trace contextRef="#ctx0" brushRef="#br0" timeOffset="121026">13489 3068 19949,'-5'-40'282,"1"0"0,-1 3 0,-4 8-254,-20 20 22,-6 3 0,-3 5 118,0 9-5,3 5 27,7 10-156,10 6-1,8 2 68,7 3-95,14-1 61,7 1-45,15-3-10,7-1-24,3-3-10,1-2-40,-5 1 6,-5-1-78,-11 0 89,-9 0 45,-8-2 45,-14-1 224,-11-2-79,-13-3 46,-10-4 139,0-7-16,2-3 162,8-8-152,10-8-268,11-11-101,7-13-140,20-9-106,10-10-263,-5 27 1,3 1-92,2-2 1,1 3-849,3 2 1,1 2-6656,25-12 8103,-4 15 0,-25 10 0,-10 8 0</inkml:trace>
  <inkml:trace contextRef="#ctx0" brushRef="#br0" timeOffset="121178">13772 3271 17109,'0'0'0</inkml:trace>
  <inkml:trace contextRef="#ctx0" brushRef="#br0" timeOffset="121606">14144 3015 22134,'42'-23'0,"0"-1"0,-4 3 0,-5 6-443,-5 13-280,-9 9 163,-9 8 96,-6 10 72,-12 8 291,-6 2 101,-9 0 33,-1-4 74,2-6 167,7-6 85,7-7-7,4-5-5,6-3-61,8-2-180,8 2-106,10 2-39,6 3-202,3 4-27,-1 4-1,-5 4 95,-5 3 102,-10 2 72,-8 1 0,-5 0 274,-11-2 17,-6 0-56,-11-5-235,-7-2-11,1-6-538,2-4-744,5-5-3553,7-12 4846,8-6 0,5 2 0,4 1 0</inkml:trace>
  <inkml:trace contextRef="#ctx0" brushRef="#br0" timeOffset="121971">14612 2952 22744,'47'-7'-245,"1"0"0,-4-1 1,-6 4-400,-4 7-23,-10 5 85,-10 7 140,-8 8 319,-10 3 16,-8 3 107,-9 2 67,-5-3 51,0-4 106,5-4 17,7-6 145,5-5-28,6-4-190,4-1 84,10 1-179,8 2-73,12 5-117,4 5-135,2 7-90,-4 2-89,-6 7-627,-10 1-1082,-16 6-4078,-19-3 6218,-18-2 0,12-17 0,0-6 0</inkml:trace>
  <inkml:trace contextRef="#ctx0" brushRef="#br0" timeOffset="128715">4657 4677 22032,'-12'-34'214,"1"4"-57,6 17 111,0 4-66,3 2-202,1 5-62,4 1 62,9 1 84,8 0-84,15 1-207,8 3-90,9 1-73,3 3-22,-1-3 342,-4-2 50,-9-2 100,-11-1 495,-10 0-209,-11-1 85,-5-2-270,-4-2-134,-3-1-11,-2 2-56,-2 1 0,-1 1 0,2 1 12,-1 1-12,-1 8 0,0 7 0,-4 14 106,-1 11-100,-2 10-1,-1 7-350,-1 5 345,0 1-218,1-3-543,2-5-483,2-8-1311,3-9-77,3-13 2632,2-9 0,3-10 0,0-4 0</inkml:trace>
  <inkml:trace contextRef="#ctx0" brushRef="#br0" timeOffset="129149">5372 4826 22235,'-29'-9'352,"2"9"-234,5 17-68,2 9-50,3 4-61,6 2-23,5 1-157,6-2 140,12-4 90,7-5-259,14-6-71,7-9 117,2-3 84,4-10 140,-5-8 73,-6-9 212,-8-6 293,-10-3-153,-9-2-139,-5-1-135,-9 0-151,-7 3-5,-11 6-1,-9 8-319,-5 9-712,-5 12-2133,-1 24-2195,2 9 5264,7 18 0,16-25 0,9-7 0</inkml:trace>
  <inkml:trace contextRef="#ctx0" brushRef="#br0" timeOffset="129561">5929 4759 21388,'-21'26'403,"4"1"-397,7 2-12,5 0-38,2 0-74,4-3 112,9-5 12,8-7-12,12-5-89,7-6 95,4-4 28,1-7 6,-2-6 268,-8-7 248,-6-3-80,-10-1 51,-9-1-431,-5-2-90,-14 2-6,-9 2-856,-33 11-2869,-7 7 3683,20 11 0,1 1 0,-3 0 0,9 5 1</inkml:trace>
  <inkml:trace contextRef="#ctx0" brushRef="#br0" timeOffset="133172">3886 5807 22083,'50'-17'-325,"0"2"-45,-8 11-811,0-1-315,-5 1-117,-10-1-342,-12 3-50,-15 0-5315,-18 2 7320,-14 0 0,10 0 0,2 0 0</inkml:trace>
  <inkml:trace contextRef="#ctx0" brushRef="#br0" timeOffset="133455">3886 5807 21545,'-33'36'196,"0"0"0,-1 0 0,-12 15 1,8-3-119,18 3-39,0 3-27,3-2 44,3-2-56,7-4-129,2-6 123,5-7-123,12-9-123,8-8-342,16-9-873,7-4-253,6-8-1366,2-14-1848,-6-7 4934,-8-13 0,-18 18 0,-9 4 0</inkml:trace>
  <inkml:trace contextRef="#ctx0" brushRef="#br0" timeOffset="133625">3705 6168 21517,'45'-12'-3277,"0"0"0,-4 2 0,-3 0 3071,11-2 1,-24 6-1,-7 1 1</inkml:trace>
  <inkml:trace contextRef="#ctx0" brushRef="#br0" timeOffset="134482">4131 6303 21495,'34'-19'190,"0"4"-190,-6 11 0,1 2-6,-3 2-100,-2 6-45,-7 6 67,-6 9-107,-6 6 68,-5 4 118,-11 3-7,-6 0 12,-12 0 79,-3-3 38,-1-4 107,4-6-123,8-5 17,6-6 55,7-6-173,5-2-67,2-2-274,6 0-443,5-3-303,10-5-414,8-4-1143,15-11-913,4 0 3557,6-6 0,-24 14 0,-8 3 0</inkml:trace>
  <inkml:trace contextRef="#ctx0" brushRef="#br0" timeOffset="134705">4603 6275 22828,'-20'41'129,"2"2"-129,12 0-448,-2 1-331,1-1-923,-1-4-1424,2-7-677,0-7 3803,1-12 0,3-5 0,1-7 0</inkml:trace>
  <inkml:trace contextRef="#ctx0" brushRef="#br0" timeOffset="134975">4946 6016 23237,'42'-14'-1160,"-2"0"-643,-7 12-1440,1 0-431,-4 1 3674,-7 1 0,-11 0 0,-7 0 0</inkml:trace>
  <inkml:trace contextRef="#ctx0" brushRef="#br0" timeOffset="135138">4868 6172 22060,'54'0'-1540,"0"-1"0,-6-1 0,-7 0-5624,-7-3 7164,-15-1 0,-10 3 0,-7 2 0</inkml:trace>
  <inkml:trace contextRef="#ctx0" brushRef="#br0" timeOffset="136600">20233 3398 23601,'37'-28'-376,"1"0"1,-3 3 0,3 5 375,12 12 0,-1 6 0,-4-3 0,17 1 0</inkml:trace>
  <inkml:trace contextRef="#ctx0" brushRef="#br0" timeOffset="136823">20106 3351 20901,'0'52'467,"-1"0"0,0-2 0,-2-2-339,-1-14 1,0 0-469,-2 1 1,1 1 342,-2 1 0,1 0 25,0-1 0,1-1-28,2-1 0,0-1-135,-1 28-163,11-12-1164,11-12-616,23-18-5110,10-15 7188,12-19 0,-29 5 0,-9-4 0</inkml:trace>
  <inkml:trace contextRef="#ctx0" brushRef="#br0" timeOffset="136995">20037 3735 21343,'64'0'-1539,"-1"0"1,4-2 0,-4 0-1554,-19-1 1,-2 1 2950,3-2 1,-3 1-1,4-2 1,-16 3-1</inkml:trace>
  <inkml:trace contextRef="#ctx0" brushRef="#br0" timeOffset="137444">20601 3888 21478,'36'-22'37,"0"0"0,-4 2 1,-3 6-38,-5 12 0,-5 7-6,-5 9 12,-7 11 22,-4 13-28,-7 7-168,-10 6 95,-11 3-84,-12 1 46,16-30 0,-1 0 145,-23 21-23,0-11 219,7-7 22,5-11 100,9-8-9,9-6-131,7-9-4,5-8-208,4-7 0,7-8 250,5 0-250,8 3-84,3 5 73,-1 8-101,2 7 112,-3 4 0,2 11-152,-1 7-195,0 12-589,1 2-783,-1 2-1440,7-5-924,-1-5 4083,5-12 0,-17-4 0,-4-6 0</inkml:trace>
  <inkml:trace contextRef="#ctx0" brushRef="#br0" timeOffset="137650">21162 3817 23523,'-7'50'9,"0"-1"0,1-2 1,0-4-783,0 8-1865,1 1-7193,-1-7 9663,2-5 1,1-19 0,2-9-1</inkml:trace>
  <inkml:trace contextRef="#ctx0" brushRef="#br0" timeOffset="138023">21748 3469 23058,'40'-8'-267,"0"0"0,-2-1 0,-2 2-1509,15 1-1870,-5 2-2409,-9 2 6055,-15 2 0,-11 0 0,-9 0 0</inkml:trace>
  <inkml:trace contextRef="#ctx0" brushRef="#br0" timeOffset="138176">21621 3799 21198,'50'-5'-2584,"-1"0"0,-3-1 0,-3 0 2584,19-11 0,-28 7 0,-13 3 0</inkml:trace>
  <inkml:trace contextRef="#ctx0" brushRef="#br0" timeOffset="141247">23092 2899 22408,'-7'34'409,"1"0"0,-2 2 0,2 2-292,2 2 1,1 1-1264,-2 3 1,0 1 1145,1 2 0,-1 0 0,0-2 0,0-1 18,1-2 0,0-1-270,1-4 0,0-2-992,-3 24-1557,3-13-783,1-20-1480,4-11 5064,5-14 0,-2-2 0,2 0 0</inkml:trace>
  <inkml:trace contextRef="#ctx0" brushRef="#br0" timeOffset="141782">23718 3242 21965,'-27'-38'185,"1"0"0,0 4 0,-1 8-118,-13 16-11,-6 6-56,-3 8 0,-1 10-39,4 12-62,7 11 45,11 6 51,12 2-40,9 0 11,15-5 34,10-7 17,16-10 39,9-12-5,7-6-7,1-16 46,-4-5 95,-3-15-17,-11-2 73,-5-1 89,-10 2-95,-6 7-145,-6 6-269,-3 10 179,-2 11 39,-5 16-34,-4 14 35,-5 17-40,-3 11-339,9-28 0,-1 1 339,-7 32-162,3-5-382,1-7-313,3-8-958,2-10-1271,3-12 3086,5-9 0,-1-8 0,2-4 0</inkml:trace>
  <inkml:trace contextRef="#ctx0" brushRef="#br0" timeOffset="142382">24045 3215 16040,'3'-3'2985,"-1"0"-1887,-2 3-964,-5 21 157,0-13-56,-4 15-61,1-19 134,2-2-56,2-2-95,1-5 95,1-4-151,1-8 6,1-5 78,4-1-124,4-1 96,6 2-56,4 2 33,2 3 34,1 3-117,1 5 16,1 2 22,-1 5-89,0 1 6,1 10-6,1 6-22,0 14 16,-2 9-22,-4 8 28,-5 6 0,-6 4-118,-4 2 57,-11-3 55,-8-3 6,-14-7-11,-9-7 61,-8-7-16,-2-10 61,2-4-44,6-9 111,8-4-156,9-3 145,11-9 67,7-4-151,7-8-67,10-2 0,8 1 6,11 3-6,5 6 0,4 5-73,1 4 73,-2 11-185,-1 5-27,-3 11-24,-3 3-172,-2 1-204,-4-3-827,-2-3-1333,-1-7 21,2-7-5457,-1-6 8208,3-10 0,-14 4 0,-2-4 0</inkml:trace>
  <inkml:trace contextRef="#ctx0" brushRef="#br0" timeOffset="142750">24756 3091 21775,'-40'44'39,"6"-2"0,21-5 118,5-2 23,4-4-91,5-4-10,10-5-74,9-2 1,11-3 28,7 0-29,3 0-10,2 3-51,-2 2-84,-5 4 72,-6 3-117,-10-1-6,-8 1 96,-7-4 95,-10-1 62,-9-3 72,-8-2-128,-11-1 33,-5-4-39,-3-4-392,-4-5-1293,1-3-1603,-6-16 3288,21-4 0,3-2 0,-6-2 0,3-13 0</inkml:trace>
  <inkml:trace contextRef="#ctx0" brushRef="#br0" timeOffset="142916">24718 3135 23405,'55'-16'-26,"-1"0"0,-2 2 0,-4 3-988,11 10-3568,2 1 4582,4 6 0,-30-4 0,-3 4 0</inkml:trace>
  <inkml:trace contextRef="#ctx0" brushRef="#br0" timeOffset="143186">25641 3258 23175,'-57'27'17,"1"0"0,4 0 0,5 1-51,18-2 1,3 1-7,2-1 1,0-1-907,-19 20-1614,8-9-291,8-14-5248,9-9 8099,9-10 0,4-3 0,4 0 0</inkml:trace>
  <inkml:trace contextRef="#ctx0" brushRef="#br0" timeOffset="143350">25277 3298 22431,'45'36'-1399,"1"1"0,-7-8 1,2-1 1398,8 2 0,-3-5 0,-4-4 0,5 0 0</inkml:trace>
  <inkml:trace contextRef="#ctx0" brushRef="#br0" timeOffset="143802">26302 2941 23035,'-6'54'228,"-1"-1"0,0-1 0,0-1-200,-1-12 0,1 0-405,-1 0 0,0-1 365,1-1 1,0-1-403,-8 26-471,4-11-1520,3-14-1056,4-15-828,10-12 4289,5-8 0,-1-2 0,0 0 0</inkml:trace>
  <inkml:trace contextRef="#ctx0" brushRef="#br0" timeOffset="144663">26483 3238 20476,'-30'48'14,"1"1"1,3-4 0,6-4-216,12-1-51,5-7 295,11-9-178,8-10 1,12-7 129,7-5 30,2-11-25,-3-6 263,-4-12 124,-6-8 171,-7-1-172,-5-4-111,-4 3 129,-2 2-163,0 6 162,-1 4-235,2 5-62,4 4-27,2 5-79,8 5 0,3 2-6,6 3-95,0 8 40,0 7-79,-3 11-12,-6 8 119,-5 4-85,-6 4 96,-5 0 11,-2-1 22,-1-4-45,-1-6 34,4-7 0,4-7 62,7-7-17,8-5-40,6-3 135,8-7-17,2-7 101,2-11 79,-5-10-68,-5-5 62,-9-3-146,-9-3-78,-8 3-73,-4 5-67,-8 4 22,-6 9-45,-7 5-95,-4 8 73,3 5-112,3 4-196,5 2-106,5 0 4,4 0-99,2 0 839,6 0 1,0 0 94,5 0-32,0 0-124,0 0-23,3 0-95,4 0-33,3 0 33,8 2-33,1 7-1,7 5-5,-1 9-5,1 3-1,-2 3-27,-5 1 27,-6-2 0,-4-1 12,-5-4 16,-1-4 12,-1-1-23,2-6 51,5-1-57,5-4 1,7-4 61,2-1-67,3-6 179,-2-7 180,-2-7 5,-6-11-95,-5-5-202,-9-7-67,-5-3-151,-8 0-521,-16 5-2196,-33 13-1766,17 17 0,-3 4 4634,-13 2 0,2 3 0,-6 0 0,11 0 0</inkml:trace>
  <inkml:trace contextRef="#ctx0" brushRef="#br0" timeOffset="144972">26102 3957 23735,'57'-1'88,"0"0"0,-13 0 1,1-1-1,0 1-105,3-2 0,0-1 1,1 1-929,3 0 1,0 0 0,-1 0 731,-3-1 0,-1 0 1,-3 1-251,10-1 1,-5 0-230,-13-1 1,-3 1-283,9-3-909,-22 1-1651,-8 1 3534,-21 3 0,7 0 0,-7 2 0</inkml:trace>
  <inkml:trace contextRef="#ctx0" brushRef="#br0" timeOffset="145363">26432 4144 20895,'50'-10'117,"0"0"1,-1 2 0,-4 2-308,14 1-146,-5 4-386,-16 2-118,-15 7 419,-12 3 270,-18 9 151,-9 4 56,-13 3 84,-2 1 308,1-1-173,9-2 307,10-5 168,6-2-419,13-5-102,9-2-161,13 0-35,11 0-66,2 3-1,1 1-72,-6 3 94,-7 2-195,-9 1 95,-11 3 107,-8-1 10,-20 1-61,-11-1 6,-25-2-904,21-10 1,-3-3-593,-15 0 0,-3-3-3023,0-1 0,-2-1 4569,-12-1 0,4-2 0,27 1 0,4-2 0,-21 1 0</inkml:trace>
  <inkml:trace contextRef="#ctx0" brushRef="#br0" timeOffset="147946">28265 3467 23595,'56'-10'-42,"-1"0"0,-3 4 0,1 1 0,-9 1 0,1 1 0,-8 3 0,0 0 0</inkml:trace>
  <inkml:trace contextRef="#ctx0" brushRef="#br0" timeOffset="148090">28243 3610 17238,'-9'4'4156,"2"-2"-3871,7-2-285,64-2-252,-15-4-1692,10 0 1,5 0-502,-20-1 0,-1 0 2445,8-1 0,-4 0 0,4 0 0,-15 2 0</inkml:trace>
  <inkml:trace contextRef="#ctx0" brushRef="#br0" timeOffset="148441">29263 2917 23142,'-36'54'265,"0"-1"0,2 1 0,3-1-243,12-8 1,3-1-734,-1 2 0,2 0 683,1 0 0,2 0 2,4-3 1,1 0-73,1-5 0,3-1-120,4 26 515,12-15-369,10-15 27,12-15-6,8-10 102,2-12-23,-2-11 11,-5-11 281,-10-9-146,-11-7-73,-9 0-101,-5 0-6,-11 9-33,-8 10 730,-14 12-1475,-11 14-970,-6 15-2312,-1 17-5765,5 8 9787,13 3 1,14-21-1,10-9 1</inkml:trace>
  <inkml:trace contextRef="#ctx0" brushRef="#br0" timeOffset="148707">29725 3030 23383,'-21'45'54,"0"0"0,1-3 0,5-1-54,8 14-73,3-3 62,7-6-191,10-8-201,14-10-410,15-11-945,10-9-936,7-13 531,-28-6 1,0-5-350,-2-1 0,-1-2 2537,-3-8 0,-3 1 0,3-3 0,-12 8 0</inkml:trace>
  <inkml:trace contextRef="#ctx0" brushRef="#br0" timeOffset="148874">29974 3164 22789,'-27'59'328,"0"0"1,2-2 0,5-4-229,7 11-1618,2 1 992,4-6-791,3-6-2376,2-10 3693,5-6 0,-2-18 0,2-5 0</inkml:trace>
  <inkml:trace contextRef="#ctx0" brushRef="#br0" timeOffset="149126">30175 3115 24223,'2'38'-8,"-1"0"1,-1 0-1,-2-1 8,-5 28-960,1-31 1,-1-1 242,-8 30-1266,2-4-1804,4-8-2442,3-9 6297,5-11 0,1-15 0,0-8 0</inkml:trace>
  <inkml:trace contextRef="#ctx0" brushRef="#br0" timeOffset="149341">30549 3585 24329,'24'-52'-8441,"-8"10"8441,-23 38 0,3 2 0,-3 2 0</inkml:trace>
  <inkml:trace contextRef="#ctx0" brushRef="#br0" timeOffset="150561">31030 3222 23321,'28'-46'610,"-9"10"-610,-29 43 196,-10 10-106,-14 18-43,13-10 1,-1 2-390,-1 5 1,0 1 343,1 5 1,1 0-6,1 1 1,3 0-91,3 0 1,4 0-85,2-3 1,3 0-188,7 29-123,17-8 78,15-13-185,18-10 56,7-14 286,2-10 252,-5-8 286,-10-13 307,-12-5-105,-13-13 27,-10-4-302,-7-3-207,-12 2 39,-7 5 537,-14 9-582,-10 9-224,-4 6-1092,-5 11-2706,4 9-2436,6 6 6458,16 5 0,10-12 0,10-5 0</inkml:trace>
  <inkml:trace contextRef="#ctx0" brushRef="#br0" timeOffset="150918">31445 3146 21590,'53'-7'61,"1"-1"1,-3 0 0,-4 2-6,9 1-6,-4-2 56,-10-2 97,-9 1 250,-11-1-77,-8 5-164,-8 0-212,-4 2-78,-2 1 78,-2 6 50,-5 10-44,-7 15 67,-7 15-73,-5 15-304,12-26 0,0 2 301,-1 1 0,1 1-143,0 1 1,0 0-91,0-3 1,1 0-87,1-3 0,1 0-1291,-10 21-1344,3-10 2957,1-8 0,9-19 0,1-4 0</inkml:trace>
  <inkml:trace contextRef="#ctx0" brushRef="#br0" timeOffset="151068">31518 3423 20750,'52'-5'-869,"-1"0"1,0 0 0,-2 0 0,-2 1 0,-1 1 458,16 2 1,-7 2 0,7-1 0,-15 0 0</inkml:trace>
  <inkml:trace contextRef="#ctx0" brushRef="#br0" timeOffset="151212">32494 3599 14846,'0'0'0</inkml:trace>
  <inkml:trace contextRef="#ctx0" brushRef="#br0" timeOffset="152689">5619 5744 21567,'-27'29'323,"1"0"0,-2 3 1,4 1-260,6 1 1,3 2-550,-2 2 1,0 2 484,3 0 0,0 1-28,3-1 0,1-1 22,4-3 1,1 0-34,-1 27 389,12-13-305,9-13-45,13-14 0,12-12 141,5-8-141,2-15 0,-4-8 0,-6-13 190,-12-5 113,-12-1-57,-7 0-78,-12 6 427,-7 5-589,-11 9-12,-8 9-498,-6 6-347,-4 14-1222,-5 9-2223,2 11 4243,3 3 1,20-15 0,8-6 0</inkml:trace>
  <inkml:trace contextRef="#ctx0" brushRef="#br0" timeOffset="152955">5864 5762 22599,'-6'50'0,"1"-1"0,0-3 0,1-4-174,1 7-22,2-6-264,4-7 1,8-11-107,9-9-694,13-9-1692,14-10-2464,3-11 5416,6-8 0,-27 7 0,-9 2 0</inkml:trace>
  <inkml:trace contextRef="#ctx0" brushRef="#br0" timeOffset="153164">6136 5945 23248,'-28'51'756,"3"2"-750,13-3-6,1 3-185,2-2-913,0-1-1657,6-7-746,0-6-1792,3-11 5293,5-13 0,-4-6 0,4-7 0</inkml:trace>
  <inkml:trace contextRef="#ctx0" brushRef="#br0" timeOffset="153382">6397 5820 24111,'-12'63'296,"-1"0"-296,-3-9-1804,1 4 712,-1 3-2050,4 3-4793,2-6 7935,3-5 0,4-25 0,2-11 0</inkml:trace>
  <inkml:trace contextRef="#ctx0" brushRef="#br0" timeOffset="153568">6537 6203 14745,'0'0'0</inkml:trace>
  <inkml:trace contextRef="#ctx0" brushRef="#br0" timeOffset="154941">6889 5849 22834,'-22'28'246,"1"-1"0,-2 2 1,3 0-129,-13 26-463,16-26 0,0 0 345,2 2 0,0-1-45,-10 28 39,7-6-72,7-7 327,6-10-249,7-9 132,10-9-165,8-10 33,12-4-179,6-6 111,1-6 35,-1-6 442,-5-9-331,-10-1 29,-9-1-57,-8 1-50,-7 2-5,-9 5-1,-5 4-582,-9 8-1121,-4 3-2962,1 5 4671,2 1 0,12 0 0,5 0 0</inkml:trace>
  <inkml:trace contextRef="#ctx0" brushRef="#br0" timeOffset="155258">6956 5927 22207,'36'-18'20,"-1"1"1,-2 1-1,-3 3-20,-7 9 0,-2 2-5,-5 1-91,-5 1 63,-4 6-13,-4 6-4,-2 12 11,-1 9 16,-5 9 23,-5 7 0,-8 7-816,-6 1-187,-2 1-329,0-2-556,-3-2-1226,6-6 3114,1-8 0,12-19 0,3-9 0</inkml:trace>
  <inkml:trace contextRef="#ctx0" brushRef="#br0" timeOffset="155424">6980 6205 22408,'46'-8'-1779,"0"0"1,0 0 0,16-4-1,-2 2 1674,-13 2 1,-5 2 0,4-1 0,-13 1 0</inkml:trace>
  <inkml:trace contextRef="#ctx0" brushRef="#br0" timeOffset="156124">8273 5760 22907,'-25'28'227,"0"1"1,1 0 0,2 2-178,6 2 1,2 0-419,-1 2 0,2 1 359,1 0 1,1-1 8,3 0 0,1-1-78,-1 26-79,5-9 301,11-11-273,7-12 245,13-11-116,8-10 0,3-7 28,0-10-22,-5-8 263,-7-10 369,-12-3-521,-6-2-83,-7 2-29,-10 4-10,-6 10-152,-12 8-532,-6 10-1941,3 15 0,0 6-3984,-13 12 6614,14-5 0,4-1 0,6-5 0,9-8 0</inkml:trace>
  <inkml:trace contextRef="#ctx0" brushRef="#br0" timeOffset="156392">8598 5758 23170,'-9'43'11,"1"0"0,-1-1 0,3-3-16,1 13-90,2-2-57,4-6 85,10-6-78,8-12-141,14-9-1288,8-10-2218,12-14-3002,0-8 6794,1-12 0,-26 10 0,-9 2 0</inkml:trace>
  <inkml:trace contextRef="#ctx0" brushRef="#br0" timeOffset="156580">8883 5945 22946,'-20'50'186,"0"1"1,1-4 0,3-5-187,0 6-639,2-2-2324,2-2-935,6-6-2829,2-7 6727,4-10 0,0-10 0,0-6 0</inkml:trace>
  <inkml:trace contextRef="#ctx0" brushRef="#br0" timeOffset="156812">9148 5793 23181,'-11'48'140,"0"-1"0,0-1 0,2-2-140,-1 20-730,-1 0 210,2-1-1178,-1-5-1545,5-5-717,1-11 4019,4-9 1,0-17-1,0-8 1</inkml:trace>
  <inkml:trace contextRef="#ctx0" brushRef="#br0" timeOffset="156970">9391 6205 15625,'0'0'0</inkml:trace>
  <inkml:trace contextRef="#ctx0" brushRef="#br0" timeOffset="157616">9654 5836 22935,'23'-10'44,"-4"2"192,-18 8 116,-1 0-200,-3-1-147,-3 1 34,-4-1-39,-5 1 0,-2 1 28,-5 6-22,-1 7 39,-4 11-40,0 10-5,-1 6 17,3 8-11,2 5-227,6 3 221,8-1-185,4-2-84,12-4-100,11-7-12,14-8-157,16-10-56,9-10 235,8-9 334,-31-7 0,1-2 25,-1-3 0,-1-1 381,26-17 247,-9-10-23,-13-5 22,-12-3-246,-12-1-129,-8 4-118,-6 4-128,-9 12 66,-9 8-72,-10 9-50,-7 12 50,-3 10-342,0 11-313,1 10-258,7 1-955,8-1-1801,12-7-1624,7-8 5293,13-9 0,-5-7 0,5-5 0</inkml:trace>
  <inkml:trace contextRef="#ctx0" brushRef="#br0" timeOffset="157976">9986 5871 23607,'52'-2'-219,"0"1"1,-2-1-1,-5 0 135,9-3 84,-3-1 68,-11-3-1,-9-1 353,-12 1 33,-9 3-167,-6 1-90,-4 3-123,0 1-68,-3 1 51,-4 5-22,-5 9 61,-5 12-89,-3 14-6,-1 10-787,-1 10 787,13-28 0,-1 1-120,1 0 0,1 2-638,0-1 0,0 1-729,0-1 0,-1 0-437,-4 3 0,-1 0-983,0-3 0,-2-1 2907,-3 1 0,0-3 0,-1 3 0,3-13 0</inkml:trace>
  <inkml:trace contextRef="#ctx0" brushRef="#br0" timeOffset="158791">9186 6232 21175,'24'9'880,"-4"-5"-611,-17-15 106,-1 1-83,-2 1-287,0 4-5,0 1-17,0 3 12,-2 1-57,-1 1-78,-4 5-33,1 1-12,1 4-50,3-2 49,1-1 175,1-5 11,0-1 197,4-2-97,1 0 52,6-5-46,0-2-61,-1-4 44,-2-2-89,-3 1-134,-2 1-511,-3 3-1343,-11 4-3075,-8 4 5063,-13 7 0,12-3 0,4 3 0</inkml:trace>
  <inkml:trace contextRef="#ctx0" brushRef="#br0" timeOffset="159858">11786 5887 20996,'-19'-26'644,"-6"16"-173,-11 33-135,-8 16-722,20-16 1,0 2 502,-1 4 1,2 1-118,1 1 0,2 1 42,3 1 0,2 0 67,3-1 0,4-1-103,-2 29 83,10-9-77,15-8 254,10-11-266,15-10 0,9-12-101,4-5 17,0-9 84,-5-7 0,-10-7 6,-12-7 626,-11-3-458,-9 2-10,-13 3-130,-9 6-23,-15 8-11,-10 5-263,-7 12-555,-2 7-1826,2 16-1904,6 3 4548,13 2 0,14-16 0,9-8 0</inkml:trace>
  <inkml:trace contextRef="#ctx0" brushRef="#br0" timeOffset="160191">12216 5782 23747,'-28'56'57,"0"1"1,2-5 0,3-5-58,4 5-33,4-7-214,7-6-61,3-10 123,4-9 185,11-7-5,7-7-62,15-3-225,11-3-481,4-2-929,5-2-422,-2-1-1315,-2-3-3996,-9 3 7435,-10 0 0,-13 3 0,-9 0 0</inkml:trace>
  <inkml:trace contextRef="#ctx0" brushRef="#br0" timeOffset="160393">12359 6056 23909,'-8'-32'364,"-2"17"-291,1 39 44,-4 14-117,0 9-5,-2 5-309,2 1-705,1-1-1832,6 0 2851,1 1 0,4-24 0,1-3 0</inkml:trace>
  <inkml:trace contextRef="#ctx0" brushRef="#br0" timeOffset="160627">12622 5900 23943,'-6'52'199,"0"-1"1,0-2 0,-1-3-200,-7 12-841,1 4 51,1-3-2246,6 3-1893,2-8 4976,4-6 1,0-22 0,0-11 0</inkml:trace>
  <inkml:trace contextRef="#ctx0" brushRef="#br0" timeOffset="161342">12972 6366 24167,'-30'25'61,"5"-3"-61,17-8-5,4-5 5,2-2 44,2-5 29,0-1-67,6-4 78,2-6-84,7-4 0,-1-5 5,0-1-5,-5 4-39,-4 3-246,-3 5-124,-2 4 129,-6 2-515,-3 8-1849,-7 4-1305,0 11-5882,4-1 9508,5 0 0,4-11 1,3-4-1</inkml:trace>
  <inkml:trace contextRef="#ctx0" brushRef="#br0" timeOffset="161725">13426 5920 22526,'-28'48'268,"0"0"1,1-2 0,2-2-244,10-11 1,1-2-235,-1 1 1,2-1 208,-6 30-78,6-5-96,7-9 31,10-8 53,12-10 100,11-9-10,11-10 6,5-5-1,-1-6 338,7-17-158,-19 2 117,-2-15-61,-21 8-179,-6 2 10,-12 3-72,-8 6 6,-15 5-6,-7 4-302,-6 10-617,4 7-2643,10 9-4922,14 2 8484,11-5 0,8-9 0,0-6 0</inkml:trace>
  <inkml:trace contextRef="#ctx0" brushRef="#br0" timeOffset="162108">13660 6074 23349,'50'-3'-144,"0"0"0,-4 1 1,-5 0-48,0 0 186,-3 0 5,-7-2 0,-6-1 386,-9-1 124,-6 0-73,-5 2-174,-3 1-207,-2 1 11,0 1-67,-3 1 0,-5 8 6,-7 8 38,-5 14-38,-4 11 0,0 8 38,1 5-273,2 1 95,5 1-292,2-4-285,4-7-846,5-6-2241,0-12-1293,4-9 5091,-1-11 0,2-4 0,-1-3 0</inkml:trace>
  <inkml:trace contextRef="#ctx0" brushRef="#br0" timeOffset="162258">13754 6257 22268,'63'-2'-1916,"-1"0"1,-3 0-1,-3 1 1795,-8-1 0,-4 1 0,5 0 0,-16-2 0</inkml:trace>
  <inkml:trace contextRef="#ctx0" brushRef="#br0" timeOffset="164034">8850 4849 22627,'1'36'112,"-3"-2"-62,-9-8-33,1-2-12,2-1 1,0-2 39,2-1-6,1 2 11,0 2-50,1 4 6,0 4-6,0 3-22,3 1 16,-1-2 12,2-2-6,0-6 61,5-5-55,7-6 78,9-6-84,10-5 5,2-3-5,3-9 0,-1-4 68,-5-10 60,-4-5 80,-11-4 27,-6-3-140,-6 1-95,-6 1 0,-9 6 0,-7 7 0,-13 9-134,-8 7-874,-7 17-1995,-10 14-1054,30-8 0,0 2 4057,1 1 0,3 0 0,-3 3 0,11-10 0</inkml:trace>
  <inkml:trace contextRef="#ctx0" brushRef="#br0" timeOffset="164296">9358 4862 23131,'47'-12'-3092,"1"-1"0,-5 2 0,-7 3 3092,-12 6 0,-11 2 0,-8-1 0</inkml:trace>
  <inkml:trace contextRef="#ctx0" brushRef="#br0" timeOffset="164596">9271 4864 20979,'-19'34'272,"0"0"0,-5 25-37,35-37-168,13 1-61,4-1-6,6 1-62,0 2-89,1 1 11,-6 0-118,-6 0 40,-7 0-1,-8-3 219,-5-2 191,-12-2 27,-7-3 208,-14-4-208,-5-3-173,-4-3-45,2-3-213,5-1-1282,10-7-3529,11-6 5024,8-9 0,3 6 0,0 2 0</inkml:trace>
  <inkml:trace contextRef="#ctx0" brushRef="#br0" timeOffset="164895">9717 5018 21405,'1'47'134,"1"1"1,0-4-1,1-6-61,7-4 50,6-5-123,11-9 39,8-6-5,6-8-28,4-3 297,1-6 66,-3-7 208,-5-6-22,-9-8-219,-9-6-51,-10-3-285,-6-5-145,-14 1-40,-12 0-1008,-16 7-451,6 18 0,-3 3-2615,0 2 1,-1 2 4258,-7 2 0,2 2 0,-3 0 0,12 1 0</inkml:trace>
  <inkml:trace contextRef="#ctx0" brushRef="#br0" timeOffset="166015">12831 5049 21332,'-11'34'454,"2"-1"-370,7-5 22,4 0 52,9-3-80,8 1-27,12-2-12,6 1-34,4-1-10,0 0-46,-2-1-162,-10-1-11,-8 0-101,-11-2-22,-10-2 347,-17-3 67,-13 0-67,-20-4-207,-10-3-716,27-5 0,-1-2-525,-4-2 0,1-3-1151,2-1 0,1-3 2599,0-3 0,4 0 0,-3-4 0,12 2 0</inkml:trace>
  <inkml:trace contextRef="#ctx0" brushRef="#br0" timeOffset="166279">12716 5118 23691,'44'-36'95,"1"0"0,-2 3 0,-3 6-828,6 13-2697,12 4-2211,0 3 5678,3 4 0,-28 2 0,-11 1 0</inkml:trace>
  <inkml:trace contextRef="#ctx0" brushRef="#br0" timeOffset="166610">13230 4982 22688,'43'-11'11,"0"0"0,-3 0 1,-3 5-12,1 15-34,-3 6-67,-8 13 96,-9 8-51,-9 7 56,-5 9-6,-6 3 1,-6 2 5,-5-2 0,-5-3-84,0-6-511,3-4-1314,1-9-2046,3-8-2183,3-10 6138,3-8 0,2-5 0,2-2 0</inkml:trace>
  <inkml:trace contextRef="#ctx0" brushRef="#br0" timeOffset="166768">13310 5301 16695,'-6'-3'3859,"1"1"-3837,5 2-22,56-1-1153,-14 0-172,7-1 0,4-3 1179,-5-2 1,-3-1-1,8-1 1,2-4-1</inkml:trace>
  <inkml:trace contextRef="#ctx0" brushRef="#br0" timeOffset="167077">13796 4973 22212,'-7'45'140,"0"0"0,1-3 0,7-4-84,18 3 28,8-1-84,6-2 6,4-3 11,0-4 22,-1-3-39,-8-5 0,-6-3-62,-10-3 1,-5-5 5,-5-2 56,-8-1 134,-7-2-89,-13-1-28,-10 0-17,-10-4-847,-4 0-1163,-9-2-5700,3-7 7710,5-3 0,23 0 0,11 2 0</inkml:trace>
  <inkml:trace contextRef="#ctx0" brushRef="#br0" timeOffset="167277">13830 5054 17361,'1'-9'5747,"0"2"-5327,-1 7-319,52-19 5,-13 12-106,4-3 0,2 0-848,16 8 366,0 0-1081,-6 2-2117,-17-1-1220,-13 1 4900,-15 5 0,-7-4 0,-3 4 0</inkml:trace>
  <inkml:trace contextRef="#ctx0" brushRef="#br0" timeOffset="172876">1528 9909 10780,'-55'4'-801,"11"-1"695,37-3 106,0-2 0,2 2 0,1-1 0</inkml:trace>
  <inkml:trace contextRef="#ctx0" brushRef="#br0" timeOffset="174248">1466 10125 21237,'-9'-59'1630,"2"4"-1226,7 23-96,3-3-62,8-5-173,8 2 56,13-1-107,9 6 12,8 9-68,8 10-1028,5 11 1059,-29 11 0,-1 5-22,2 6 0,-1 6 25,1 13 0,-2 6 0,-10-7 0,-2 3 0,-1 2-412,1 5 0,-2 1 1,-1 1 411,-1 1 0,-2 0 0,-1-1-10,-1-2 1,-2-2 0,1-2-369,0 10 1,0-5 324,-1-9 0,0-4-474,12 21-134,3-8-163,5-3-598,4-13-1166,5-16-1680,-2-25 4268,0-17 0,-17 6 0,-7 0 0</inkml:trace>
  <inkml:trace contextRef="#ctx0" brushRef="#br0" timeOffset="174510">2591 9922 22447,'-45'29'360,"1"1"1,-3 8-1,4 6-269,17-6 1,2 3 0,0 2-1273,-4 6 1,-1 1 0,-1 1 1204,-3 2 1,0 2-1,-1-2-24,2-2 0,1-1 0,-1-2 28,5-6 0,-1-2 0,2-2 230,-6 9 1,2-4-242,7-10 0,2-3-17,-13 21 611,4-9-606,3-3-5,5-11-44,8-10 1734,7-10-3241,5-11-1121,16-20-2072,7-5 4784,15-18 0,-14 22 1,-3 4-1</inkml:trace>
  <inkml:trace contextRef="#ctx0" brushRef="#br0" timeOffset="174948">2932 10655 21618,'-15'53'-11,"3"-11"95,11-33 342,0-5 16,1-3-358,3-6 68,3-5 4,3-7 12,0-5 51,-1 0-34,-5 0-34,-1 6-34,-3 3-105,-7 7 27,-7 3 11,-12 13-16,-5 8-23,-6 17-11,2 10 6,3 5-40,10 3 17,10-5 17,8-5 185,14-8-135,10-10 23,16-10-73,11-8-39,10-8-714,3-11 114,0-8-677,-7-9-784,-9-4-1412,-16-8-6319,-13 2 9612,-10-5 1,-4 22 0,0 4 0</inkml:trace>
  <inkml:trace contextRef="#ctx0" brushRef="#br0" timeOffset="175365">3095 9394 23579,'9'-37'5,"1"11"29,-3 37-68,2 10-50,-2 11-257,-2 7 89,-3 4 128,-6 2 124,-6-2 62,-8-5 190,-5-6 151,0-7-117,3-7-73,9-7 5,5-5-128,7-4 83,12-2-10,14 0-163,20-3 0,16-2-350,-28 1 1,1 0 200,0 1 1,-1 0-104,29-1-151,-14 3-387,-18 1-476,-17 0-1518,-14 15-1198,-15 3 3982,-6 14 0,4-15 0,4-3 0</inkml:trace>
  <inkml:trace contextRef="#ctx0" brushRef="#br0" timeOffset="175615">3912 10198 25191,'51'-6'-489,"-1"0"0,-1 0 0,-2 2-1197,-10 3 0,-1 1-3230,-1-1 1,0 1 4701,30 0 1,-30 0 0,-16 0-1</inkml:trace>
  <inkml:trace contextRef="#ctx0" brushRef="#br0" timeOffset="175753">3955 10481 23136,'51'-5'-316,"1"0"1,4-1 0,-2-1-2184,-13 0 1,-1-1 2276,3 0 1,-4 0 0,5 0 0,-16 3 0</inkml:trace>
  <inkml:trace contextRef="#ctx0" brushRef="#br0" timeOffset="183187">6132 9753 19742,'-50'-7'255,"0"1"1,2 3 0,1 2 136,-17 10-473,28-2 0,-1 0 226,-1 1 1,-2 0 235,-25 5 0,2-1-331,27-4 1,1-2 22,-16 4 1,8-1-74,26-5 72,10-2 146,22 1-201,12 0-17,23 1-269,14 6-450,-28-4 1,2 2 474,0 2 1,0 2-124,-1 1 0,-1 2-75,-2 2 0,-3 2 83,20 24 169,-19 7 190,-16 6 56,-24 4 99,-15-24 0,-10 1 0,-1-1 9,2-6 0,-1-2 0,-4 1-473,-2 1 1,-3 1 0,-2-1 0,2-3 515,-4-1 0,1-2 0,1-2 11,-14 6 1,4-2-3,10-7 0,4-2-78,8-3 0,3 0 19,-17 6-123,6 1 877,14-4-911,9-3 341,19-5-128,23-1-90,28-5-109,-9 0 0,5 0-117,-6-2 1,2-1-1,1 1-4,8 0 1,1 0 0,1 0-74,3 0 1,1 0 0,0 0-145,-4 1 0,-1-1 0,0 1 137,1 0 0,1 1 1,-6 1 180,0-1 1,-4 1 5,1 1 0,-6 0 11,-7 0 414,-10 1-206,-11-3-62,-7 1 1951,-16 0-2870,-3 1-2012,-8 1-7057,0 1 9597,8-3 1,4 0 0,6-3-1</inkml:trace>
  <inkml:trace contextRef="#ctx0" brushRef="#br0" timeOffset="183804">7620 9831 23674,'-41'10'80,"0"1"0,1 4 1,6 7-79,13 14 1,6 6-1105,-1 1 1,3 1 1064,3 0 1,4 0 36,0-2 0,5-2 204,7-3 0,5-2-193,19 19 57,25-20-43,-23-23 0,3-6-10,2-7 1,1-5 28,1-5 1,-1-5 81,-1-7 0,-3-4 87,-2-4 0,-3-3-17,-3-2 0,-5-3-140,-5-1 0,-3-1 19,-3-2 1,-5-1-73,-3 1 0,-5-1-3,-5 2 0,-5 1 0,-4 2 0,-5 4-76,-5 5 0,-5 4 59,-3 7 1,-3 6-18,-1 3 1,0 8-264,-1 11 0,1 7-350,2 7 0,4 6-1220,3 9 0,6 5-57,6 13 1,8 3-959,7-4 0,7 0 2882,9 2 0,3-5 0,5 7 0,3-25 0</inkml:trace>
  <inkml:trace contextRef="#ctx0" brushRef="#br0" timeOffset="184027">8135 9978 24055,'16'50'95,"-3"2"-314,-12-3-296,2-1-230,3-7-930,6-12-1439,10-15 3114,15-40 0,-15 16 0,4-21 0</inkml:trace>
  <inkml:trace contextRef="#ctx0" brushRef="#br0" timeOffset="184154">8208 9757 17854,'12'39'-747,"-1"0"1,0 15 0,2-39 0</inkml:trace>
  <inkml:trace contextRef="#ctx0" brushRef="#br0" timeOffset="184463">8502 10113 24637,'-6'35'15,"-1"0"0,0 1 0,0 1-18,0-1 0,0 0-444,0 3 1,1-1 398,-1 1 0,0 0-67,2-2 1,0-1-121,-3 29 315,5-9-214,1-13-57,1-12 347,-1-12-156,-5-10 179,-4-6-22,-7-11 297,-7-8-577,-6-12-684,-2-11-2133,2-18-6237,8-3 9177,15 23 0,2 2 0,0-3 0,5 8 0</inkml:trace>
  <inkml:trace contextRef="#ctx0" brushRef="#br0" timeOffset="184636">8718 9768 16012,'34'3'0,"0"-1"0,21 2 0</inkml:trace>
  <inkml:trace contextRef="#ctx0" brushRef="#br0" timeOffset="184787">9004 10147 23511,'47'-14'-772,"1"0"1,-1 1-1,-1-1 1,-1 1-1,-6 3 1,13 0-1,-13 2 1</inkml:trace>
  <inkml:trace contextRef="#ctx0" brushRef="#br0" timeOffset="185020">9835 9761 24951,'45'-2'11,"6"2"-476,-3 14-1235,12-5 5,-26-5 1,0-2-2865,32 0 4607,-9-8 1,-26 4 0,-14-5 0</inkml:trace>
  <inkml:trace contextRef="#ctx0" brushRef="#br0" timeOffset="185289">9743 9766 23209,'-17'48'412,"-1"0"1,2-2 0,4-2-285,3 15-888,1 4 861,0 3-101,1-1 0,4-3-33,1-6 10,8-8 270,11-11-247,16-12-459,17-13-348,14-8-263,-29-10 0,2-3-815,1-1 0,0-4 129,-1-9 0,-1-5 1756,4-10 0,-4 0 0,4-6 0,-6-6 0</inkml:trace>
  <inkml:trace contextRef="#ctx0" brushRef="#br0" timeOffset="185423">9665 10189 19126,'51'2'-68,"1"0"1,0 0 0,0-1-1541,1-2 1,-1-2-3309,-2 0 1,0 0 4817,6-1 0,-5-1 0,1-1 0,-14 2 0</inkml:trace>
  <inkml:trace contextRef="#ctx0" brushRef="#br0" timeOffset="185587">10314 10187 22509,'-31'43'181,"0"0"0,3-4 0,8-2-276,16 1-1093,10-5-2010,20-7-1227,10-9 4425,18-10 0,-25-5 0,-6-2 0</inkml:trace>
  <inkml:trace contextRef="#ctx0" brushRef="#br0" timeOffset="185720">10363 9966 15311,'0'0'0</inkml:trace>
  <inkml:trace contextRef="#ctx0" brushRef="#br0" timeOffset="186039">10623 10160 22571,'0'46'457,"0"0"0,0-1 1,-1-2-313,-2 21-591,0-31 0,0 1 449,-2 1 0,0 0-3,-1 0 0,-1-2 0,-7 31-6,-4-5-39,-3-10 283,-1-9-249,-1-10-6,2-11 159,0-10-293,0-7-1199,-2-23 1350,-5-28 0,13 18 0,-1-12 0</inkml:trace>
  <inkml:trace contextRef="#ctx0" brushRef="#br0" timeOffset="186249">10692 9802 14869,'0'0'0</inkml:trace>
  <inkml:trace contextRef="#ctx0" brushRef="#br0" timeOffset="186553">11134 9548 25870,'33'45'-13,"1"1"1,-1 0 0,-1 1-1,-2 1 1,-6 1-13,-6 14 0,-8 2-999,-3-17 1,-1 2 0,-2-1 951,0 0 1,-1-1 0,-3 0-142,-5 18 1,-4-4-114,1-12 1,-4-5-266,-6-8 1,-5-3-492,-6-2 1,-5-2-1123,-14 4 1,-5-1-1074,14-9 0,-1 0 0,-1 0 3224,-9 1 1,-1 0 0,5-3 0,5-1 0,4-3 0,6-4 0,0-1 0</inkml:trace>
  <inkml:trace contextRef="#ctx0" brushRef="#br0" timeOffset="186955">7132 9499 23707,'-35'27'330,"-1"1"1,0 8 0,3 5-264,7 12 0,5 7-1175,8-14 1,1 2 0,4 1 1105,2 5 0,2 1 0,6 0-34,7 0 1,5 0 0,4-1-156,5-3 1,4-1 0,6-3-687,9-1 0,5-4 0,4-3-33,-8-11 0,3-3 0,1-2 0,1-1-1064,-2-2 0,1 0 0,1-2 0,0-2 1974,2-2 0,1-2 0,-2 0 0,-4-2 0,7 3 0,-5-3 0,-10-4 0,1-1 0</inkml:trace>
  <inkml:trace contextRef="#ctx0" brushRef="#br0" timeOffset="187438">12174 9376 24217,'14'-36'269,"0"-1"0,8-21-269,-15 53-202,-2 3-56,-1 10-290,-2 7 21,-1 12 258,-7 7 152,-5 4 117,-7 2 0,-4-5 5,5-3 203,7-7 139,6-5 90,19-3-225,14-5-212,22-1-330,14-1-1577,-27-4 0,1 1-3009,-3 0 1,-1 0 4744,27 9 1,-30-7-1,-14-2 1</inkml:trace>
  <inkml:trace contextRef="#ctx0" brushRef="#br0" timeOffset="188021">7257 11040 24167,'45'-1'688,"20"1"-629,-20-1 0,6 1-1392,-3 2 0,5 1 0,2 1 1344,-4-1 0,1 1 0,3 0 1,1 0-362,-4 1 0,1 0 0,1 1 0,1 0 0,1 0 357,3 0 1,2 0 0,0 1 0,1-1 0,0 0-141,1 0 1,1 1-1,0-1 1,0 0-1,1 0 137,-10-1 1,1-1 0,0 1 0,0-1 0,0 0 0,1 0-200,-1 0 1,1-1 0,0 1-1,0 0 1,0-1 0,0 0 180,1-1 1,1 1 0,-1-1 0,1 0 0,-1 0 0,1-1-44,-1 1 0,0-1 1,0 1-1,0-1 1,0 0-1,0 0 31,-2 0 1,0-1 0,0 1 0,0-1 0,-1 0 0,0 0 1,7-1 1,0-1-1,-1 0 1,0-1 0,-1 1 20,-5 0 1,1-1 0,-2 0 0,0 0-1,-2 0 6,5-3 0,-1 1 0,-2-2 0,-2 1 4,7-2 1,-2 0-1,-4-1 555,6 0 0,-5-2-246,-9 0 1,-5-1-48,5-2 1554,-5-1-1784,-26 7 2286,-3 5-2510,-7 1 2999,3 3-4176,4 10 1362,12 12 0,-11-7 0,4 4 0</inkml:trace>
  <inkml:trace contextRef="#ctx0" brushRef="#br0" timeOffset="189232">8489 11740 24620,'60'-21'-224,"0"1"0,-4 1 0,-3 5-1333,13 9-2571,-9 3-1949,-14 1 6077,-19 1 0,-12 0 0,-11 0 0</inkml:trace>
  <inkml:trace contextRef="#ctx0" brushRef="#br0" timeOffset="189485">8433 11744 23097,'-5'45'1361,"-2"1"-1188,2 0-44,-7 10 0,-2 3-511,6-26 0,0 1 410,0-2 0,1 1-28,-3 31 0,5-7 194,3-6-278,12-11-269,8-8-46,17-12-1286,12-9-2668,17-12 1208,-30-5 0,-1-3 3068,4-4 0,-3 0 0,3-5 1,-12 1-1</inkml:trace>
  <inkml:trace contextRef="#ctx0" brushRef="#br0" timeOffset="189635">8440 12132 19972,'51'-6'-230,"0"0"0,6 1 1,-1 0-1567,-11 2 1,0 1 1480,5 1 0,-3-1 0,5 0 0,-16 1 1</inkml:trace>
  <inkml:trace contextRef="#ctx0" brushRef="#br0" timeOffset="189862">9093 12152 24111,'-14'52'46,"1"-1"1,1-3 0,3-6-535,5-3-760,2-3-1704,12-8-515,17-12-1356,12-7 4823,13-16 0,-23 5 0,-7-5 0</inkml:trace>
  <inkml:trace contextRef="#ctx0" brushRef="#br0" timeOffset="189995">9155 11900 17378,'0'0'0</inkml:trace>
  <inkml:trace contextRef="#ctx0" brushRef="#br0" timeOffset="190351">9500 12241 24749,'45'-39'190,"-9"15"-111,-37 40 61,-6 14-56,-4 10-79,-7 9 57,0 7-62,-1 5-243,10-28 1,1 0 225,1 2 0,0 0-95,1 1 0,1-1 28,0 1 0,1-1-287,-2 31 180,1-5 130,-1-8-68,0-10 34,-3-10 55,-3-12 29,-4-8 6,-4-7 481,-5-7-1193,-3-13-1282,-6-27-3950,3-13 5949,15 14 0,2 1 0,-1-2 0,6 5 0</inkml:trace>
  <inkml:trace contextRef="#ctx0" brushRef="#br0" timeOffset="190507">9674 11758 16325,'0'0'0</inkml:trace>
  <inkml:trace contextRef="#ctx0" brushRef="#br0" timeOffset="194103">5904 10136 16118,'-42'47'595,"-1"1"1,2-3-1,5-3-152,1 5-85,-2 1 146,2-6 1,-2 1-393,13-17 0,0 0-499,-12 13 0,0-1 493,-5-1 34,1-3 123,-2 1-258,1-4 175,-1 0-130,-1-3-50,1-1 129,1-2-12,1-2 68,3-3-79,4-1 40,2-3-12,5-2 864,-3 1-858,11-5 18,0 0-80,10-6 58,6-1-52,0-2 1607,2 0-1602,3 1 96,1 2-45,7 3-5,7 1 49,7 5-83,12 1 67,12 5-135,-15-8 1,4 1-679,9 3 1,4 0 698,-7-1 0,2 0 1,1 0-914,7 2 1,1 1 0,1 0 884,6 1 0,0 2 0,0-1-21,0 1 1,0 0 0,-2-1-297,-5-2 0,-2-1 0,-1 0 298,-7-1 1,0 0 0,-4-1-8,8 1 0,-5-2 0,-9-2 0,-4-1 78,13 3 40,-13-4 981,-9-2-802,-8-4 2384,-7-1-2519,-5-2 448,-2 0-2571,2 4 1961,1 2 0,-1-1 0,0 0 0</inkml:trace>
  <inkml:trace contextRef="#ctx0" brushRef="#br0" timeOffset="195199">4966 11840 21909,'-40'-18'146,"0"-1"0,1 4 0,3 7-74,-11 22-66,0 10-6,4 6-39,10 1-34,12-1-11,12-6 84,12-6 168,13-9-118,13-4-44,13-11 106,4-7-78,0-10 5,-5-6 45,-7-1 67,-10 4 185,-7 5-336,-9 8-11,-4 7-90,-3 4 101,-1 12 17,0 8-12,0 16-5,0 6-72,0 5-96,0-5 67,7-4 95,5-10 6,12-12 0,7-6 51,5-13-46,3-12 57,-1-11-62,-2-14 11,-6-6 123,-4-3-78,-7-2 107,-5 6 55,-6 6-218,-3 14-61,-4 10-175,0 11 276,-2 31-35,-1 2-5,1 27 0,-1-7-190,6 0 184,9-8-27,12-8 33,15-13-45,8-9 34,4-11 11,2-12 33,-4-10 29,-6-10 246,-9-5-73,-10-3-39,-8-3 39,-8-2-196,-4 1 57,-3 2-96,-2 10-196,-4 14 196,-4 10 0,-7 25-34,-5 15-240,-1 26-356,10-22 1,2 2 110,1 2 1,2 1-975,1-1 1,3 0-267,4-2 0,5-1 1759,9-1 0,2-4 0,2 3 0,10-7 0</inkml:trace>
  <inkml:trace contextRef="#ctx0" brushRef="#br0" timeOffset="195935">5985 11756 22369,'-35'50'-15,"1"1"0,3-5 0,8-5-91,14 0-29,5-6-39,13-9 168,10-8-212,16-11-135,10-5 247,6-12 106,-2-5 17,-4-12 279,-9-3 175,-12-1-129,-10 1-62,-8 5-84,-5 5-117,-5 8-79,-4 7 0,-7 9 39,-2 11-39,-1 9 33,5 13-33,5 1-44,4 1 44,10-4 0,10-7-40,13-9-10,12-9-68,7-7 118,2-15 6,-1-7-6,-8-13 207,-5-5 12,-11-3 66,-6-2 18,-8 2-119,-5 3 68,-4 7-252,-2 10-11,0 9 6,-5 8-1,-3 17 6,-7 10 0,-2 18-11,3 8-107,4 2-173,6-1-56,9-7 229,12-10-50,14-12 11,14-12 152,6-11 5,3-14 0,-2-9 61,-7-14 96,-8-6 129,-10-6-124,-7-3-5,-9-1 28,-5 2-40,-5 7-77,-1 9-68,0 16-62,-3 9 56,-4 19 12,-7 14-6,-4 16 0,-2 13-118,3 5-251,4 2-253,6-4-1003,4-7-1248,13-10-471,16-17-5079,12-9 8423,13-17 0,-24 4 0,-5-4 0</inkml:trace>
  <inkml:trace contextRef="#ctx0" brushRef="#br0" timeOffset="196365">7092 11700 22414,'-35'56'106,"0"1"0,2-5 1,9-4-90,14 2-17,4-5-151,3-6-185,2-10-124,4-9 370,6-9-229,9-7-185,6-5 157,6-9 184,1-7 163,0-8 96,-4-4 139,-4-1 325,-6 1 33,-6 6-82,-4 4-114,-5 7-302,-1 6-55,-1 3-35,0 18 62,-2 2-67,-1 16 6,0 1 28,1 2-29,1-1 1,1-5 27,2-5-27,0-7 28,3-3-34,-3-8-73,0-1-140,-2-2-453,-8-1-1900,-12-1-3192,-9-1 5758,-9-6 0,17 4 0,6-4 0</inkml:trace>
  <inkml:trace contextRef="#ctx0" brushRef="#br0" timeOffset="197250">13981 10842 22923,'62'-10'-3277,"-1"1"0,-5 0 0,-3 2 3091,-18 6 0,-3 0 0,4 0 1,-14 1-1</inkml:trace>
  <inkml:trace contextRef="#ctx0" brushRef="#br0" timeOffset="197391">13950 11170 22940,'50'-11'-322,"0"0"1,0 0-1,2 0 1,-1 0-1,-1-1-1220,-5 1 0,-2 0 0,0 0 1271,16-5 0,-5 1 0,7-2 0,-27 6 0</inkml:trace>
  <inkml:trace contextRef="#ctx0" brushRef="#br0" timeOffset="206114">15975 10405 22565,'24'-43'403,"-5"13"-196,-19 43-39,-6 10-106,-2 10 22,-6 3-84,0-1 6,1-2-6,2-7 5,4-7 6,3-5 79,3-5-79,1-4 73,4-2-33,7 1-46,12 1 46,12 3-51,8 4 0,6 4 28,2 5-28,-2 4 0,-7 4-51,-8 5-5,-11 2 51,-9 2-46,-8 0 1,-9-2 44,-10-2 6,-10-4 17,-10-6 67,-8-7-73,-4-4 28,-3-8-39,2-2-196,3-7-834,9-10-2588,7-23 3618,16-1 0,2-1 0,0-5 0,3-12 0</inkml:trace>
  <inkml:trace contextRef="#ctx0" brushRef="#br0" timeOffset="206293">16022 10408 21892,'45'-18'411,"1"-1"0,-1 3 0,-2 3-411,23 8-672,-1 2-84,-5 3-2201,-12 16-5415,-14 3 8372,-17 16 0,-9-16 0,-8-3 0</inkml:trace>
  <inkml:trace contextRef="#ctx0" brushRef="#br0" timeOffset="207547">16869 10715 22985,'19'-38'300,"0"0"1,0 3 0,-10 6-212,-23 12-5,-12 3 67,-15 4-67,-13 6-72,-3 2 116,-2 7-128,7 7 40,11 7 4,16 8-38,13 1 128,17 3-78,15 2-50,16-1 78,13 1-454,7 0 353,-27-16 0,1-1-39,25 17-129,-5 1 101,-11 1-39,-11 0 28,-15 1 44,-6-1-38,-17-3 61,-9-3 28,-17-6 33,-10-5 51,-7-8 157,-1-4-62,2-5 107,9-10-146,10-7-22,13-14 44,10-9-156,16-10 44,17-10-630,-4 27 0,3 0 566,6-1 0,2 1-11,3 1 0,0 2-59,1 2 0,1 3-76,-3 4 1,0 2-580,22-7-661,-11 13-1703,-14 7-728,-15 19-3440,-7 2 7271,-12 14 0,4-13 0,-4-5 0</inkml:trace>
  <inkml:trace contextRef="#ctx0" brushRef="#br0" timeOffset="207721">17245 10873 20957,'27'-28'-1608,"-7"6"1,-18 21 0</inkml:trace>
  <inkml:trace contextRef="#ctx0" brushRef="#br0" timeOffset="208480">17675 10608 22912,'-21'0'655,"4"0"-369,17 0 655,0 0-941,7-5 45,2-1 11,9-5-12,1 0 24,4 0-68,3 1 5,3 4-10,1 3-1,0 2 0,-2 2 6,-4 9-84,-4 5 84,-8 11-33,-6 5-79,-4 6 61,-7 1-89,-6 1 112,-8-2 23,-7-4 10,0-6 35,1-6-29,5-6-6,5-7 214,7-2 5,4-4 135,3-1-354,13-6 63,2-2-68,13-4 5,1 0-10,3 5-1,1 3-39,0 2 45,-2 8-101,-2 7 95,-4 12-111,-6 5-29,-5 6 79,-7 0-140,-7 16 139,-12-17 68,-8 8 28,-10-22-28,-7-5-33,-5-5 27,-3-5-688,2-4-1042,-1-4-4078,8-7 5814,7-5 0,14 3 0,8 1 0</inkml:trace>
  <inkml:trace contextRef="#ctx0" brushRef="#br0" timeOffset="209695">18134 10702 22414,'29'-20'1450,"1"1"-1299,-9 7-89,6 0 72,5 3-128,4 3-6,3 2 0,0 3-34,-1 3 23,-5 7-213,-5 5-78,-11 9 156,-8 3-5,-6 4 123,-25 11 34,5-11 83,-20 5-10,15-18-46,4-4 102,7-6-12,7-3 146,2-3-51,11-1-184,9 0 16,14 0-50,10 0-28,5 3 22,2 4-122,-2 5-18,-6 6 56,-8 4-94,-12 4 105,-10 3-27,-13 15 106,-13-11-6,-10 7 1,-9-16-1,-5-6-28,-3-4-251,1-6-678,4-4-1586,11-6-1692,10-10 4241,10-6 0,5 4 0,1 1 0</inkml:trace>
  <inkml:trace contextRef="#ctx0" brushRef="#br0" timeOffset="209953">18956 10394 22509,'46'13'666,"0"0"1,-3 3-1,-5 6-509,-12 5 0,-5 5-635,1 4 0,-2 3 553,-2 1 1,-2 3-357,-3 3 0,-3 1 281,-3 1 0,-2 0 0,-4 3 0,-4 1-104,-5-2 1,-5 0-551,-6 4 0,-6-2 66,-11 0 0,-8-1-499,7-16 0,-3-2 1,-3-1-1306,-1 0 0,-1-3 0,-2-1 2392,-3-3 0,-2-2 0,6-3 0,4 0 0,4-3 0,-20 1 0</inkml:trace>
  <inkml:trace contextRef="#ctx0" brushRef="#br0" timeOffset="210420">15501 10027 17938,'-11'45'752,"0"0"1,0 1 0,0 2 0,1 2 0,1-1-432,2-1 0,1 0 1,1 1-998,-2 3 0,0 0 0,0 0 827,0-2 0,0 1 0,1-2 31,-1 17 0,2-3-318,0-8 1,3-3 137,5-10 1,5-2-2,6-2 0,8-2-301,14 0 1,11-3-545,-1-10 0,6-3 0,3-1-2283,5 3 0,3-2 1,2-3 3126,-9-7 0,2-1 0,-1-2 0,-5 0 0,12 4 0,-7-2 0,-10-7 0,0-1 0</inkml:trace>
  <inkml:trace contextRef="#ctx0" brushRef="#br0" timeOffset="211054">19525 9842 20963,'-38'-8'142,"1"1"1,-26-6-64,45 12 49,4-3 371,6-1-202,4-3 28,3-4-112,3-2-207,8-3 218,8 0-174,11 0-5,6 4 61,5 4-106,1 4 6,-3 5-6,-8 12-28,-10 9 22,-10 16 6,-13 10 34,-13 8-807,-14 3 776,11-28 0,-2-1 78,-2-1 0,0 0 19,1-2 1,1-1 90,-16 19 44,13-9-17,10-10 208,14-8-40,21-9-206,19-3-79,25-4-38,-25-1 0,2 0-63,3-2 0,1 0-20,1 0 1,-1 1-276,-4-2 1,-2 1-1675,21 3-5571,-22 11 7540,-23 6 0,-11-5 0,-5-1 0</inkml:trace>
  <inkml:trace contextRef="#ctx0" brushRef="#br0" timeOffset="211820">15710 11591 23635,'55'-3'604,"-11"2"1,6 0-519,2 1 0,6 0 0,3 0-1448,-5 1 0,3 1 0,1 0 0,2 0 1382,-5 0 0,1 0 1,1 0-1,1 0 1,0 1-224,3 0 1,1 1 0,1 0 0,0 0 0,-1 0 202,0 0 0,-1 0 0,1 0 0,-1-1 0,0 1 0,-1 0 0,-1 0 0,1-1 0,-1 1 0,-1-1 0,-4 0 0,0 0 0,0 0 0,-1-1 0,-1 0 0,10 1 0,-1-1 0,-1 0 0,-1-1 0,-7 1 0,-1-1 0,-2 0 0,-1 0 248,5-1 1,-2 0-1,-4 1-206,7-1 0,-7 0 144,11 0 133,-28 0 1887,-18 0-2206,-5 0 2999,-6 0-3094,-1 0 732,-2 0-1293,0 4-902,0 12-5499,-1 6 7057,-3 6 0,2-11 0,-2-6 0</inkml:trace>
  <inkml:trace contextRef="#ctx0" brushRef="#br0" timeOffset="213111">15732 12059 22716,'42'-33'1395,"4"4"-1099,4 16-167,4 3-28,-1 4-101,-5 3-39,-9 3-73,-12 10-135,-13 6 113,-8 15 56,-19 8-29,-10 5 102,-16 0-320,-8 0 325,1-10 90,4-5-90,12-11 67,10-5-11,11-8 23,8-2 38,15-3-117,11 0 39,17 2-39,10 2-44,5 6-7,-3 4-83,-7 7-45,-10 2 128,-16 7 219,-9 3-168,-14 2-6,-14 1 62,-14 0-39,-14-5 11,-9-3-694,-4-7 666,-1-6 0,3-7-398,9-5-632,10-6-3737,18-21-1518,16-6 6285,20-22 0,-6 24 0,3 4 0</inkml:trace>
  <inkml:trace contextRef="#ctx0" brushRef="#br0" timeOffset="213289">16459 12105 24273,'43'-11'-247,"1"0"1,-3 1 0,-2 3-2297,10 6-1115,-9 0-1450,-14 1 5108,-14-1 0,-8 1 0,-4 0 0</inkml:trace>
  <inkml:trace contextRef="#ctx0" brushRef="#br0" timeOffset="213555">16425 12085 22347,'-17'45'253,"-1"-1"1,4-3 0,9-7-97,25-9-123,13-3 38,5-2-66,3-1 0,1-1 16,-5 0-22,-5 0 0,-11 15 118,-8-5 94,-17 10-10,-14-11-34,-15-1-67,-11-3-101,-5-5-151,-2-5-790,0-6-1602,7-4-2504,9-11 5047,12-5 0,11 2 0,8 0 0</inkml:trace>
  <inkml:trace contextRef="#ctx0" brushRef="#br0" timeOffset="213989">17136 12315 21999,'3'-42'326,"0"0"1,1 4 0,-3 3-215,-11-2-106,-8 3 89,-16 8-28,-11 7 45,-5 11 23,-3 6-130,5 14 96,11 8-39,15 14-23,11 6 73,20 5-112,13 1 56,17 2-266,-15-25 0,2-1 213,1 0 0,0-1 25,24 19-28,-6-2-50,-12-3 44,-14-4-33,-8-4 39,-16-5 101,-14-5 33,-13-6 68,-14-6 33,-5-3 17,-2-5 117,6-7-229,11-9-5,12-9 380,13-6-509,19-5-12,17-4-190,21 0-301,-16 22 1,2 1 121,4 2 0,1 3-457,6 1 0,2 3 832,12 3 0,-3 3 0,7-1 0,3 5 0</inkml:trace>
  <inkml:trace contextRef="#ctx0" brushRef="#br0" timeOffset="214140">17412 12449 24458,'42'-24'-1639,"0"1"1,-3 0-1,-5 5 1,-14 7 0,-5 3-1</inkml:trace>
  <inkml:trace contextRef="#ctx0" brushRef="#br0" timeOffset="214559">17936 12094 24603,'50'-24'119,"-1"0"1,-3 3 0,-6 5-210,-4 12-212,-8 10-51,-10 8-201,-10 12 111,-5 9 124,-12 5 106,-6 1 213,-11-3 6,0-6 27,4-6 264,4-9 34,10-6 89,3-6-152,8-3-195,9-1 34,8 0-107,12 1 0,4 4-34,1 4-16,-4 4-18,-5 6 7,-7 4-62,-10 4 123,-5 1-45,-10 3 45,-10-1 5,-8-1 1,-13-5 0,-4-2-6,-1-7-1008,-1-4-1765,7-6-2649,8-6 5422,12-9 0,7 3 0,6-3 0</inkml:trace>
  <inkml:trace contextRef="#ctx0" brushRef="#br0" timeOffset="-214569.73">18571 12117 24435,'46'-17'2,"1"1"0,-5 2 0,-6 7-159,-13 15-252,-8 8 73,-8 7 185,-5 2 0,-8 3 151,-3 1 0,-8-1 0,0-2 95,1-3-95,7-3 56,4-2 39,8-1-89,10-2 39,9 3-45,9 0-34,5 3 34,-1 1-33,-3 1-18,-8 0 18,-10-2-119,-8-1 113,-12-1-73,-13-3 107,-16-2-667,-13-2-2745,-14-6-6414,2-3 9697,-1-4 0,29 0 1,11-1-1</inkml:trace>
  <inkml:trace contextRef="#ctx0" brushRef="#br0" timeOffset="-214341.73">19520 11350 23954,'64'1'82,"1"0"0,-4 1 0,-4 3-214,-17-1 1,-3 1-1018,-1 2 1,-2-1-2107,26 1-4554,-16-1 7809,-17-5 0,-14-1 0,-10 0 0</inkml:trace>
  <inkml:trace contextRef="#ctx0" brushRef="#br0" timeOffset="-214155.73">19763 11203 25096,'-15'52'112,"-1"0"0,2-2 1,2-1-198,5-13 1,2-1-1103,-1 2 0,1 0 302,-2 2 1,1 1-1951,-1-3 1,0-1 2945,0 1 1,-1-4 0,0 4-1,2-13 1</inkml:trace>
  <inkml:trace contextRef="#ctx0" brushRef="#br0" timeOffset="-213066.73">21167 10720 21047,'16'-29'1204,"-3"6"-1097,-13 23 279,0 0-380,0-5 83,0-1-89,2-9 6,-1-3 44,1-7-50,-1-4-123,-5-4 78,-8-3-106,-8 4 151,-11 4 28,-7 9-22,-4 10 61,-1 7-67,2 14 0,8 6 73,9 13-6,12 4 118,10 2-62,19 0-73,10 0 62,20 0-490,7-1 380,-24-18 1,-1-1 8,27 18-5,-4-1-6,-13-1 0,-11-2-50,-15-3 50,-10-3 0,-18-2 33,-12-4-27,-17-5 61,-9-5 17,-4-5 67,0-3 62,6-8 157,12-7-146,12-12 378,15-8-394,14-6-203,19-6 79,15-7-428,-10 24 1,2 1 298,3-1 0,1 1-19,2 0 0,0 2-219,-1 2 0,1 2-176,-3 4 0,-1 3-1250,23-6-2150,-8 11-3635,-10 9 7494,-6 9 0,-15-5 0,-5 4 0</inkml:trace>
  <inkml:trace contextRef="#ctx0" brushRef="#br0" timeOffset="-212917.73">21657 10682 22397,'46'-5'-1362,"0"1"1,19-2 0,-48 3 0</inkml:trace>
  <inkml:trace contextRef="#ctx0" brushRef="#br0" timeOffset="-212507.73">22082 10479 24346,'50'-32'-6,"1"1"0,-6 0 1,-7 11-454,-16 27 56,-10 6 100,-7 10 51,-16 7 185,-4 1 17,-14 1 50,-1-3 39,1-3-34,8-6 68,5-5 78,10-6-100,3-2 234,7 0-145,10-2-128,11 3 21,12 2-27,7 3-6,1 5 0,-1 4-107,-9 4 18,-10 3 78,-12 0-29,-7 2 7,-13-3 50,-10-1-17,-12-4 0,-12-5-376,-5-5-560,-1-8-1236,1-3-5471,7-11 7643,9-5 0,16 2 0,7 2 0</inkml:trace>
  <inkml:trace contextRef="#ctx0" brushRef="#br0" timeOffset="-212124.73">22539 10466 24452,'39'-13'31,"-1"0"0,27-3-278,-44 39-117,-7 3 79,-8 2 10,-5 1 113,-10-1 156,-4-2 6,-8-4 6,2-5 44,6-4 146,5-6 180,5-3-214,11-3-89,9-1 0,30 3-79,-5 2 6,14 6-67,-23 3 67,-6 6-90,-10 4 90,-8 4-5,-6 1 10,-12 2-10,-5-2-29,-12-1-117,-4-5-723,-5-6-1859,-8-7-5516,2-5 8249,-5-11 0,23 4 0,7-4 0</inkml:trace>
  <inkml:trace contextRef="#ctx0" brushRef="#br0" timeOffset="-211887.73">23023 10330 23937,'59'19'579,"1"1"0,-3 1 0,-6 5-484,-19 1 0,-5 4-609,1 2 0,-2 1 514,-4 2 0,-2 2 0,-6 0 0,-3 1-118,-2 0 1,-5 2-110,-7 0 0,-6 0-160,-3 1 1,-6-1-1314,-11 3 0,-7-2 268,-11 2 1,-7-4 148,10-11 1,-5-1 0,-1-3-888,-2 0 1,-1-2-1,-1-2 2170,-3-2 0,-2-3 0,6-1 0,5-1 0,4-2 0,11-6 0,0 0 0</inkml:trace>
  <inkml:trace contextRef="#ctx0" brushRef="#br0" timeOffset="-211617.73">21051 10062 21579,'-46'41'829,"1"-1"0,1 10 0,7 5-740,19-13 1,4 4 0,2 0-1453,0 5 0,3 1 1,0-1 1399,2-3 0,2 0 1,2-2-38,3 17 0,6-5 256,1-9 1,6-5-481,7-5 0,6-3-261,10 0 1,8-3-499,-5-11 0,3-2 0,2 0-688,3 1 0,3-1 0,0-2 1671,5-5 0,1-2 0,-6-1 0,-3 2 0,-5-3 0,22-5 0</inkml:trace>
  <inkml:trace contextRef="#ctx0" brushRef="#br0" timeOffset="-211241.73">23294 9666 22879,'51'-27'347,"0"0"0,-3 3 0,-5 7-347,4 14 51,-7 12-51,-10 5-56,-14 11 50,-7 7-61,-16 2 56,-11 4 5,-15-1 12,-6-1 27,-3-6-16,7-5 28,11-8 257,10-6 12,12-6-96,19-4-55,13-1-107,22 0-23,12-4-229,-30 2 1,0 1 172,32-5-195,-12 4-812,-16 1-1127,-22 17-6964,-25 3 9121,-19 17 0,7-17 0,1-2 0</inkml:trace>
  <inkml:trace contextRef="#ctx0" brushRef="#br0" timeOffset="-210671.73">20618 11600 24939,'55'-13'85,"0"0"0,-1 0 0,-5 5 0,1 2 0,2 1 1,0 2-74,5 5 1,0 2-1,2 2 1,2 1-1145,-4-2 0,2 1 0,2 0 0,0 0 0,1 0 1143,-8 0 0,1 0 0,1-1 0,-1 1 1,1 0-1,0-1-191,-1 0 0,1 0 1,0 0-1,-1-1 1,1 0-1,-1 0 173,9 1 0,1-1 1,-1 0-1,-1 0 1,-1-1 4,-4 0 1,-1-1 0,-1 0 0,-1-1 0,-1 1-62,7-1 0,-1 1 0,-1-2 0,-3 1 87,9 0 1,-4 0-1,-3-1-59,7 0 1,-7 0 165,-17 0 1,-5 0 1859,7 0-1655,-20-1 1929,-10-3-2372,-8 0 2540,-10-1-3362,-9 2-1300,-16 4-4958,-5 8 7187,-4 2 0,19-2 0,5-2 0</inkml:trace>
  <inkml:trace contextRef="#ctx0" brushRef="#br0" timeOffset="-206878.73">21064 12090 22055,'-13'-52'1496,"4"8"-1295,18 28-150,8 2-46,12-1-5,9 5 6,7 3-40,2 4 17,-1 9-123,-9 11-190,-10 12-146,-14 14 258,-8 9 100,-19 3-151,-9 3 269,-17-4 0,-5-6 6,3-9 44,4-10-44,12-9 257,11-10 174,9-5-241,20-4-107,10-3-83,19-2 33,11-4-28,4 1-11,2 1-33,-7 4-51,-8 4-62,-11 8 297,-13 9-307,-11 10 156,-8 6 89,-15 3-55,-9 0 83,-16-1 68,-11-4-386,-6-5 318,-5-6-117,1-6 0,4-7-196,11-5-683,13-3-3109,15-21-5843,20-5 9724,15-21 1,-4 21 0,0 3 0</inkml:trace>
  <inkml:trace contextRef="#ctx0" brushRef="#br0" timeOffset="-206693.73">21679 12134 22974,'55'-24'-1111,"-1"0"0,-4 1 0,-6 5-2479,-1 10-2471,-13 2 6061,-16 0 0,-8 4 0,-6 0 0</inkml:trace>
  <inkml:trace contextRef="#ctx0" brushRef="#br0" timeOffset="-206354.73">21657 12081 21366,'-12'45'203,"0"-1"1,1-3-1,3-6-136,10-7-11,8-3 7,6-2 10,10-2-29,4-2-4,2-3-7,3 1-5,-2 0-22,1 0 22,-2 5-28,-4 0-51,-3 5 40,-7-2 11,-8 1 202,-5-3 268,-8-3-167,-11-5-12,-10-3-157,-13-3-72,-5-3-62,-3-3-723,2-2-739,6-1-2229,12 0 3691,9-3 0,11 2 0,3-2 0</inkml:trace>
  <inkml:trace contextRef="#ctx0" brushRef="#br0" timeOffset="-204711.73">22548 12368 20319,'29'-46'651,"-1"0"1,-3 3 0,-6 5-227,-15 4-83,-12 4-247,-8 2 12,-14 8-107,-10 7 11,-4 7-11,-2 9-28,3 10-6,8 10 29,11 10 10,12 8 90,8 3 113,18 3-175,8-1 46,17-2-344,7 0 214,0-4 46,-1 0-118,-10-5-45,-11-2 22,-12-6 146,-13-5 50,-19-5 51,-15-7-22,-20-5 189,-8-3-819,-3-8 859,4-6 129,12-10-69,16-6-206,17-5-162,28-2-252,31-1-728,-5 17 0,7 2-362,14 1 1,3 3-1496,3-1 0,1 3 2638,-1 4 0,-4 1 0,-24 1 0,-5 2 0,12 1 0</inkml:trace>
  <inkml:trace contextRef="#ctx0" brushRef="#br0" timeOffset="-204561.73">22958 12477 24760,'45'-22'-942,"1"0"0,-12 2 0,-5 6 0,-11 10 0</inkml:trace>
  <inkml:trace contextRef="#ctx0" brushRef="#br0" timeOffset="-204147.73">23390 12168 25259,'55'-23'45,"1"1"0,-5 1 0,-3 7-164,9 17-211,-10 8-79,-14 11-28,-17 11 85,-13 8 268,-20 4 78,-10 0 12,-14-1 33,-1-5 45,5-9-79,11-7 57,12-7 112,8-9 27,15-3-83,11-4-113,15 0 1,13 0-6,5 0 0,0 0-50,-4 6-79,-10 3 6,-10 10 27,-12 3-4,-14 20 150,-16-9 34,-12 10 39,-14-16-123,-6-5 0,-2-5-168,2-6-1349,10-6-4342,9-10 5859,15-7 0,5 2 0,6-1 0</inkml:trace>
  <inkml:trace contextRef="#ctx0" brushRef="#br0" timeOffset="-203765.73">24210 12141 25522,'38'-8'-616,"0"1"0,24 2-67,-53 35 27,-4 1 332,-7 2 256,-7-5 68,-4-3 28,-4-6 213,2-4 34,5-6-23,4-3-118,4-1 152,2 0 27,7 3-246,5 4-16,10 5-46,6 6-5,2 5 34,1 4-34,-7 2 0,-9 0 39,-7-2 12,-16-2 72,-16-5-123,-19-4 0,-17-8-366,26-8 1,-3-2-268,-5-2 0,-1-2-1888,2-4 1,0-3 2520,-2-2 0,4-2 0,-4-3 0,14-1 0</inkml:trace>
  <inkml:trace contextRef="#ctx0" brushRef="#br0" timeOffset="-203516.73">24192 11428 23909,'53'-1'123,"1"1"0,-1-1 1,-1 1-166,-7 1 0,-1 0-1035,2 1 1,1 0-339,-2 1 1,0 0-754,-3 0 1,-3 0-7664,26 0 9777,-23-2 0,-20-1 0,-14 0 0</inkml:trace>
  <inkml:trace contextRef="#ctx0" brushRef="#br0" timeOffset="-203329.73">24593 11332 25427,'-3'38'17,"-1"-1"0,1 2 0,1 1-116,0 2 1,1-1-920,0 4 0,1 0 181,-1 0 0,1 1-1466,0 2 1,1-1-1171,1-3 1,2-2 3472,0-3 0,1-3 0,3 4 0,-1-16 0</inkml:trace>
  <inkml:trace contextRef="#ctx0" brushRef="#br0" timeOffset="-202143.73">25752 10445 21881,'-47'17'521,"0"-1"0,-1 7 0,5 6-390,13 7 1,3 5-1811,-4 5 0,1 2 1763,0 1 0,3 0-62,3 0 1,3-1 108,3 2 0,3 1-131,5-6 0,5 0 2,1-2 1,6-1 67,6-5 0,6-3 531,24 19-548,-11-33 0,4-5 15,33 2 32,1-14 52,-7-20 49,-10-11-72,-12-17 89,-15-4-144,-10-4-7,-12 7-67,-14 9 0,-11 16-6,-16 11-145,-7 22-353,-5 14 880,27-5 1,2 3-1237,0 2 1,3 3-3628,-6 31 4487,20-25 0,3-1 0,5 4 0,5-2 0</inkml:trace>
  <inkml:trace contextRef="#ctx0" brushRef="#br0" timeOffset="-201775.73">26033 10586 23758,'-40'52'244,"0"0"1,3-1-1,4 0-238,17-11 0,3 1-439,0 0 0,1 1 433,4-1 0,2-1-48,1-2 1,2-2-132,8 29 52,13-13-25,14-14 74,10-14 78,8-14 185,-4-13-179,-3-13 156,-10-11 141,-10-13-96,-11-4 67,-7-1-39,-11 2-229,-8 10 580,-12 12-586,-10 11-28,-3 19 22,-2 13-710,3 18-1222,9 11-3433,15 7-3614,20-4 8985,17-7 0,-6-23 0,1-10 0</inkml:trace>
  <inkml:trace contextRef="#ctx0" brushRef="#br0" timeOffset="-201595.73">26391 11043 25337,'-17'-20'-902,"3"4"-2733,19 12-5136,2-2 8771,8-5 0,-7 4 0,0 2 0</inkml:trace>
  <inkml:trace contextRef="#ctx0" brushRef="#br0" timeOffset="-201330.73">26723 10604 9206,'0'0'0</inkml:trace>
  <inkml:trace contextRef="#ctx0" brushRef="#br0" timeOffset="-200971.73">26723 10604 24553,'-15'43'43,"0"0"1,0 1-1,-5 18 1,3-5-47,10-19 0,2-2-39,2-1 0,1 0-232,8 29 106,11-9 128,11-13-4,12-12 49,4-15-5,2-8 95,-5-13 146,-5-8 118,-10-9-74,-10-10-100,-8-2-50,-5 0-135,-9 4 0,-7 8 0,-12 9-34,-9 8-33,-6 14-365,-1 9-704,-1 12-1716,8 6-1522,15 0-5457,8-4 8923,18-9 0,-5-11 0,5-6 1</inkml:trace>
  <inkml:trace contextRef="#ctx0" brushRef="#br0" timeOffset="-200641.73">27194 10628 24699,'47'-11'20,"1"-1"1,-3 1-1,-3 2-20,12 3 34,-5-2-29,-7 2 29,-12-2-34,-11 3-62,-11 2-33,-5 2 95,-3 2 11,-5 10 107,-4 9-84,-7 17 5,-4 11-39,0 10-418,1 6 415,11-30 0,0-1-36,2 0 0,0 0-269,-3 30-431,3-9-919,0-7-2022,-2-14-1075,-2-9 4755,-4-14 0,6-5 0,1-5 0</inkml:trace>
  <inkml:trace contextRef="#ctx0" brushRef="#br0" timeOffset="-200491.73">27265 10889 18397,'0'-12'4952,"0"2"-4644,0 10-190,55-20-118,-14 14-836,2-5 1,4 1-868,-11 7 1,-1 2-2754,-1-2 0,0 0 4519,2-2 0,-2 0 1,3 0-1,-12-1 1</inkml:trace>
  <inkml:trace contextRef="#ctx0" brushRef="#br0" timeOffset="-199780.73">25420 11644 15642,'-30'-9'2626,"2"0"-1370,16 4-181,-2 0 78,3 0-290,4 1-213,3 2-12,3 1-145,1 0-129,7 0-207,8-1 11,15-3 169,16 2-228,-11-1 0,5 1-873,14 1 1,6 0 832,-5 0 0,3 0 0,4 0-702,-8 1 0,4 0 0,0 0 0,3 1 640,-7-1 1,2 0 0,0 1 0,2-1 0,-1 0-400,5 1 1,0-1-1,0 1 1,1-1-1,-1 0 394,1 0 0,1 0 1,-1 0-1,0 0 0,1 0-271,-1-1 1,1 1-1,0-1 1,-1 1-1,0-1 268,-3 0 0,0 0 0,0 0 0,-1 0 0,0 0-67,-3 0 0,1-1 1,-2 1-1,0 0 1,-2 0 51,7-1 1,-1 0 0,-1 0-1,-3 0 225,8 0 0,-3 0 0,-4-1-209,8 0 0,-8-1 725,-18 2 0,-4 1-776,3-3 2214,-22 3-2667,-8 1 1623,-33 0-6558,-7 5 5757,-27 2 1,26-1 0,7 0 0</inkml:trace>
  <inkml:trace contextRef="#ctx0" brushRef="#br0" timeOffset="-199477.73">28118 10321 25197,'21'45'60,"0"1"1,0 0 0,0 1-1,-2 2 1,-3-1-61,-6-4 0,-3 1 0,0 0-877,-1 3 1,-1 0 0,-2 1 865,-1-1 0,-1 0 0,-3-2-286,-6 14 0,-5-4-149,-6-7 1,-8-4-589,-19-3 1,-10-5-681,18-13 0,-2-1 1,-3-1 1713,-11 2 0,-4-2 0,7-1 0,6-2 0,4-3 0,4-3 0,1-1 0</inkml:trace>
  <inkml:trace contextRef="#ctx0" brushRef="#br0" timeOffset="-199146.73">24932 10296 20778,'-44'32'935,"1"0"1,1 5-1,7 5-666,13 5 0,7 5-1171,5-9 1,3 1 0,2 2 953,2 4 0,2 2 1,4 0-25,3 0 0,4 0 0,1-1-28,2-3 0,2-2 0,4-2-267,3-4 1,3-3 0,3-3-437,20 11 0,6-7-690,-13-14 0,3-4 0,2-1-1607,1-1 0,2-2 1,0-3 2999,0-4 0,1-2 0,-5-1 0,-2 3 0,-6-3 0,18-6 0</inkml:trace>
  <inkml:trace contextRef="#ctx0" brushRef="#br0" timeOffset="-198727.73">28408 9715 23786,'49'-23'50,"-1"1"0,-3 1 1,-3 6-45,4 20-12,-10 9-39,-11 10-72,-13 13 111,-22 8 6,-17 7-396,5-24 1,-3-1 429,-5 1 0,-1-1-18,1-1 1,-1-1 117,3-3 1,1-1 253,-13 12-131,19-10 337,15-9-257,36-9-175,15-2-109,-7-2 0,3-2-352,3 1 0,1 0 218,0 0 0,-1 0-284,0 0 1,-2 1-1907,20 16 2271,-17 20 0,-26-13 0,-12 9 0</inkml:trace>
  <inkml:trace contextRef="#ctx0" brushRef="#br0" timeOffset="-198089.73">25910 12195 22834,'13'-42'453,"0"0"1,0 3 0,3 7-421,18 6 29,7 4-62,3 9-90,1 5-207,-5 7-156,-8 14 16,-13 6 140,-10 18 118,-15 7 140,-12 5 11,-11 2-190,-10-2 369,3-6-83,6-7 32,11-8 52,9-6-12,13-6 22,15 1-117,12-4-40,13 4-10,5-1-23,-3 2 212,-6 3-235,-11 1-184,-11 2 235,-10-1 28,-13 0 28,-11-1 95,-17 0-151,-11-2 0,-10-3-414,-1-5-4502,17-9 1,0-4 4761,-11-9 1,2 3 0,36-4 0</inkml:trace>
  <inkml:trace contextRef="#ctx0" brushRef="#br0" timeOffset="-197913.73">26545 12085 24043,'52'-21'-364,"0"0"0,-4 3 0,-5 4-2671,-1 10-1049,-19 4-464,-10 2 4548,-27 3 0,10-2 0,-10 1 0</inkml:trace>
  <inkml:trace contextRef="#ctx0" brushRef="#br0" timeOffset="-197691.73">26476 12094 18571,'-8'39'998,"0"0"1,2-2 0,9-5-7,44 11-801,-2-9-79,-13-13 0,0-1 0,13 9-6,-7 0 79,-9-1-174,-11-1 264,-9-2-40,-9-3-151,-13-1-84,-9-3-90,-12-1-627,-7-5-963,-2-3-1799,0-5 3479,0-13 0,20 7 0,5-9 0</inkml:trace>
  <inkml:trace contextRef="#ctx0" brushRef="#br0" timeOffset="-197277.73">27258 12206 22291,'0'-40'809,"0"1"0,-2-23-742,-4 53-33,-7 5-12,-7 5-22,-3 8 11,-3 6-22,2 13-6,7 6 17,7 6 68,6 2-57,14 4-22,7 0-73,13 0-84,4 0 33,-1 0-106,-5-4 45,-10-3 12,-8-5 184,-10-8 44,-15-9 130,-8-8 106,-14-5 179,-1-7-72,2-8 5,8-10-62,12-12-246,8-10 28,18-8-112,13-8-383,-3 27 0,2 1 226,6-1 0,1 1-462,2 3 1,2 1-1480,4 6 1,1 3-2819,-3 4 1,-1 4 4874,1 4 1,-2 2 0,1 3 0,-11 1 0</inkml:trace>
  <inkml:trace contextRef="#ctx0" brushRef="#br0" timeOffset="-197128.73">27673 12451 20862,'42'-21'-2113,"-1"0"0,18-10 0,-43 26 0</inkml:trace>
  <inkml:trace contextRef="#ctx0" brushRef="#br0" timeOffset="-196713.73">28250 12070 24648,'44'-26'-6,"0"1"1,-4 1-1,-6 11-352,-14 28-219,-7 10-5,-6 15 134,-4 4 101,-10 4 268,-6-2 79,-7-3 51,-5-8 150,2-8-5,3-6 17,6-7 56,6-6-56,4-2 145,6-4-224,10 2-128,8 1 0,15 2-6,3 4-68,4 4-21,-2 4-79,-6 5 50,-9 4-33,-11 3 134,-7 1 17,-13 0 90,-10-1 72,-12-4-44,-9-4-118,-7-5-95,1-6-986,0-5-3619,8-4 4700,11-7 0,11 3 0,8-3 0</inkml:trace>
  <inkml:trace contextRef="#ctx0" brushRef="#br0" timeOffset="-196339.73">28965 12090 22856,'48'-9'86,"0"0"0,-4 1 0,-4 3-165,3 13-380,-10 4-12,-12 11 12,-11 4 352,-12 2 107,-11 0 157,-8 0 95,-5-4-49,0-3-13,5-7 28,8 0-156,6-4 72,5 0 146,8 3-179,7 1-22,10 6-79,5 0-45,0 5 39,-5-2-33,-10 3 39,-6-2 106,-9-1-5,-11-2 34,-8-2-135,-14-3-168,-1-2-2891,-2-8-6772,8-2 9207,7-5 0,12 0 1,8 0-1</inkml:trace>
  <inkml:trace contextRef="#ctx0" brushRef="#br0" timeOffset="-196189.73">29678 12560 15776,'0'0'0</inkml:trace>
  <inkml:trace contextRef="#ctx0" brushRef="#br0" timeOffset="-193223.73">29304 11254 24615,'61'-9'140,"-27"4"0,0 2-143,1 3 0,1-1-441,3 1 1,1 0-182,1 0 1,0 0-1095,-1 1 1,-1-2-450,-4 1 1,-2-1 2233,18-1 1,-24 1 0,-14-1 0</inkml:trace>
  <inkml:trace contextRef="#ctx0" brushRef="#br0" timeOffset="-193021.73">29624 11016 24598,'-6'50'130,"0"1"1,0-2 0,0-1-131,0-10 0,0 0-492,-1 0 1,1 0-67,0 0 1,1 0-1373,0-2 1,0 0-7902,-2 25 9444,4-13 1,1-23 0,2-13 0</inkml:trace>
  <inkml:trace contextRef="#ctx0" brushRef="#br0" timeOffset="-192855.73">30275 11511 15580,'0'0'0</inkml:trace>
  <inkml:trace contextRef="#ctx0" brushRef="#br0" timeOffset="-188547.73">15198 13458 24172,'-24'60'123,"-1"1"0,1-1 0,3 1 1,-2 4-1,2 0 0,3-8-173,1 8 0,2-1-1250,0-3 0,-1 5 0,10-9 854,10-15 1,8-4-1132,7 0 1,6-4-2244,5-4 1,4-6 3819,8-6 0,0-5 0,4 3 0,-11-13 0</inkml:trace>
  <inkml:trace contextRef="#ctx0" brushRef="#br0" timeOffset="-188275.73">15581 13747 24144,'49'-27'33,"-1"0"1,-3 2 0,-4 6-40,-2 16 6,-7 2 0,-9 12 96,-10 8 44,-7 19-17,-4 13 39,-10 9-378,4-27 1,-1 0 215,-5 1 0,0 0-213,0-1 1,0 0-975,-10 28-1401,0-6-1506,-8-6 4091,-16-5 0,19-20 0,-6-5 0</inkml:trace>
  <inkml:trace contextRef="#ctx0" brushRef="#br0" timeOffset="-188126.73">15432 14106 23265,'58'-3'-258,"0"-1"1,-1 1-1,-3-1-1495,-11 0 0,0-2 1526,12-3 1,-1-1-1,6-1 1,3-4 0</inkml:trace>
  <inkml:trace contextRef="#ctx0" brushRef="#br0" timeOffset="-187676.73">16087 13897 22403,'-21'45'113,"1"0"1,0-4 0,7-4-114,18 2-207,7-6-11,10-9 27,8-8 191,4-9 6,-1-7-1,-2-9 175,-5-8-80,-4-9 35,-5-4 156,-3-1 67,-1 0 113,-3 3-118,1 4-174,-2 5 11,2 5-190,-1 8 6,1 3-6,1 4 5,1 8 23,3 5-28,1 12 0,1 3 23,0 3-23,0 2-51,3-4 51,3-4 0,5-9 56,1-9 45,5-5 78,-1-14 146,2-5-78,-6-15-40,-3-8-78,-6-6-106,-6-4-23,-6-3-219,-5 6-409,-3 7-721,-7 12-2768,-9 14-4951,-5 12 9068,-5 11 0,11-3 0,5 2 0</inkml:trace>
  <inkml:trace contextRef="#ctx0" brushRef="#br0" timeOffset="-187481.73">17125 14059 25769,'48'-12'-775,"1"0"0,2 1 0,-1 3-1519,-14 6 1,-2 3 2293,4-1 0,-3 0 0,4 0 0,-14 0 0</inkml:trace>
  <inkml:trace contextRef="#ctx0" brushRef="#br0" timeOffset="-187038.73">18003 13563 23668,'-41'42'369,"1"0"1,0 2 0,6 0-309,14-5 1,3 1-654,-1 2 1,2 0 588,3-1 0,2 1-90,4-4 1,1-1-126,5 27 483,18-13-265,12-16 34,15-15 288,3-10-272,0-16 68,-7-10 50,-8-11-45,-10-9 517,-12 0-640,-5 1 12,-10 7-129,-10 11-337,-12 8-593,-12 15-1720,-8 20-1518,1 11 4285,3 12 0,21-22 0,10-9 0</inkml:trace>
  <inkml:trace contextRef="#ctx0" brushRef="#br0" timeOffset="-186662.73">18239 13636 24284,'-5'56'37,"0"-1"1,0-3-1,2-5-126,4 6-91,7-9 124,7-12 56,10-11 90,7-12-12,4-8-38,3-13 178,-1-9-28,-1-14 90,-7-3-39,-3-1 6,-9 5-129,-6 10-118,-7 11 0,-3 11 5,-9 20-5,-5 12 6,-11 19-6,-4 8-541,0 4 76,3-2-286,6-5-1029,5-7-2270,7-12 4050,9-10 0,-2-15 0,5-5 0</inkml:trace>
  <inkml:trace contextRef="#ctx0" brushRef="#br0" timeOffset="-186464.73">18778 13723 24665,'-15'55'95,"-1"-1"0,1-3 1,3-4-231,4 5-923,1-4-1519,1-1-1668,2-7 4245,2-4 0,2-18 0,0-7 0</inkml:trace>
  <inkml:trace contextRef="#ctx0" brushRef="#br0" timeOffset="-186314.73">19025 14055 16695,'25'-12'0,"-5"2"0</inkml:trace>
  <inkml:trace contextRef="#ctx0" brushRef="#br0" timeOffset="-185972.73">19462 13558 24934,'-41'47'121,"0"0"0,3 0 1,5 0-117,16-7 1,4 1-835,0-1 0,2 0 655,3-3 1,1-1-180,-1 27 577,12-13-487,13-14 179,11-13 249,13-11-165,3-7 84,0-15-39,-5-5 173,-8-11-22,-10-4 771,-10-1-816,-7 4-101,-12 4-39,-9 9-11,-14 7-16,-9 6-214,-3 10-1103,3 5-3389,15 8-3724,10 0 8446,17-5 0,-1-8 0,3-5 0</inkml:trace>
  <inkml:trace contextRef="#ctx0" brushRef="#br0" timeOffset="-185694.73">19705 13698 24867,'49'-7'26,"0"0"0,-3 0 0,-5 2-26,4 5 0,-9 2-101,-13 5 101,-12 9 28,-6 12-28,-11 13 62,-6 11-62,-10 10-641,9-30 0,-2 1 641,1 0 0,-1 1-235,2-3 0,-1 0-719,-10 27-2065,7-10-823,6-12 179,6-13 3663,4-13 0,1-6 0,0-4 0</inkml:trace>
  <inkml:trace contextRef="#ctx0" brushRef="#br0" timeOffset="-185547.73">19801 13990 23265,'48'-2'-1399,"0"1"1,5-2 0,0-1-1011,-12 0 1,-1-1 2172,5-3 0,-4 0 0,5-2 0,-16 0 0</inkml:trace>
  <inkml:trace contextRef="#ctx0" brushRef="#br0" timeOffset="-185342.73">20396 13509 24547,'17'48'299,"0"0"0,-1 0 0,-4 0-274,-7-7 0,-3 0-595,0 2 0,-1 0 570,0 0 0,-1 0-135,-2-3 1,-2-1-99,-2-2 1,-2-2-804,-16 26-695,-8-12-1550,-8-14-1670,2-13 5000,-1-14 0,19-5 0,6-3 0</inkml:trace>
  <inkml:trace contextRef="#ctx0" brushRef="#br0" timeOffset="-185040.73">20512 13210 25298,'43'-9'-4,"1"0"0,-5 1 1,-7 9-300,-14 30-33,-9 6 179,-5 3 79,-15 0 78,-4-2 62,-8-5-6,0-9 162,10-6 51,4-8 0,10-6-191,15-2-78,11-2-582,16-1-1328,6 1-5792,-3-1 7702,-11 1 0,-17 0 0,-10 0 0</inkml:trace>
  <inkml:trace contextRef="#ctx0" brushRef="#br0" timeOffset="-184447.73">15576 14636 24363,'67'2'352,"-20"-2"1,7 0-292,-3 0 1,5 0 0,4-1-1456,-4 1 0,3 0 0,2 0 0,2-1 1424,-4 1 0,1 0 1,3 0-1,0 0 0,0 0-205,-5 1 0,0 0 0,1 0 1,0 0-1,0 0 0,1-1 176,1 1 0,1 0 0,0-1 0,0 0 0,1 1 0,-1 0-62,2 0 1,0 0 0,1 0 0,-1 0 0,0 0 0,1 0 60,-1 0 0,0-1 0,0 1 0,1-1 0,-1 0 0,0 0-181,0 1 1,0-1 0,-1 0-1,1 0 1,0 0 0,-1 0 179,-2 0 0,0 0 0,1 0 0,-2 0 0,0 0 0,0 0-38,7 0 1,0 0 0,-1 0 0,-1-1 0,-1 0 37,-6 0 0,0-1 0,-2 0 0,-1 0 0,-1 0 55,3-1 1,-1 1 0,-2-1-1,-2-1-54,3-2 0,-2 0 0,-5-1 668,4 0 0,-7-1-310,9-4 1794,-27 4-1816,-14 4 2221,-5 1-2557,-4 1 2505,-1 1-2858,0 1 136,3 4-1105,4 11-3887,0 6 5209,-3 7 0,-2-13 0,-5-4 0</inkml:trace>
  <inkml:trace contextRef="#ctx0" brushRef="#br0" timeOffset="-183714.73">17294 14937 24430,'-40'38'99,"0"0"1,0 0 0,2-1-1,2 0 1,4-1-97,2 4 0,4-1-1072,3 1 1,2 1 1068,3-3 0,4 0-37,4-3 1,4-1 660,6 24-629,22-12-35,16-15 35,17-15-51,6-9-106,-3-16 218,-6-7-56,-14-14 67,-14-5-67,-13-2 1073,-13 3-1096,-17 4 57,-14 11-12,-18 9-22,-5 10-420,-1 12-884,6 9-2623,15 10-5904,15-1 9773,13-6 1,7-11 0,1-7 0</inkml:trace>
  <inkml:trace contextRef="#ctx0" brushRef="#br0" timeOffset="-183347.73">17477 14944 25085,'0'47'78,"0"0"1,0-2-1,0-3-145,0 16-177,-1-22 1,2-1 69,6 9 169,6 2 10,11-36 57,7-9-57,3-14 63,1-8 116,-4-11 52,-4 0 61,-7 4 39,-7 5-235,-6 10-101,-4 7 0,-3 6 5,-6 12 46,-3 10-51,-8 16-11,-2 9-297,0 6-298,0 4-273,3 0-986,3-4-2527,6-7-1976,3-12 6368,8-12 0,-3-12 0,3-7 0</inkml:trace>
  <inkml:trace contextRef="#ctx0" brushRef="#br0" timeOffset="-183156.73">18119 15035 25298,'-21'54'67,"0"0"1,1-2-1,1-3-73,8-13 1,0-1-601,0 0 0,1 0-32,-1 0 0,1-1-3093,-6 31-1528,2-10 5313,8-11 0,2-21 1,4-12-1</inkml:trace>
  <inkml:trace contextRef="#ctx0" brushRef="#br0" timeOffset="-182997.73">18350 15590 20296,'47'-17'-2670,"-15"7"1,-24 4-1</inkml:trace>
  <inkml:trace contextRef="#ctx0" brushRef="#br0" timeOffset="-182660.73">18930 15100 25225,'-26'38'81,"1"0"0,0 0 1,-10 17-1,6-2-112,15-14 1,4-2-464,0 2 0,3-1 233,1-1 1,3-2-261,0 30-17,17-15 132,8-12-121,18-18 231,4-9 416,3-12-58,-6-11 173,-7-8 292,-10-11-1,-12-4-156,-6 3 337,-14 5-522,-9 9-67,-13 9 5,-11 11-123,-1 12-650,1 9-2744,19 12 3394,18 5 0,6-17 0,9-2 0</inkml:trace>
  <inkml:trace contextRef="#ctx0" brushRef="#br0" timeOffset="-182381.73">19320 15269 25337,'45'-30'61,"1"0"1,-3 3 0,-1 5-62,13 11 0,-7 3-78,-10 5-7,-15 2 69,-11 13 16,-8 10 129,-14 20-90,-5 12-6,2-23 1,-1 1-268,-2 3 0,1 0 150,-1 2 0,0 0-62,0 0 0,1-1-199,1-1 1,0-1-1443,-11 25-2767,3-11-2481,4-15 7035,6-16 0,5-9 0,4-7 0</inkml:trace>
  <inkml:trace contextRef="#ctx0" brushRef="#br0" timeOffset="-182226.73">19429 15566 19428,'0'-7'5215,"0"2"-4930,0 5-285,66-4-761,-14 2-1921,10-5 1,5-2-837,-19 3 1,-1-2 3517,7-6 0,-3 0 0,5 1 0,-16-1 0</inkml:trace>
  <inkml:trace contextRef="#ctx0" brushRef="#br0" timeOffset="-181964.73">20810 14554 24335,'43'-21'225,"-1"0"1,0 1 0,-3 4-528,12 6-1193,4-1-2970,0-4-2659,-7-1 7124,-10-6 0,-17 10 0,-12 2 0</inkml:trace>
  <inkml:trace contextRef="#ctx0" brushRef="#br0" timeOffset="-181797.73">21071 14218 25191,'-26'56'136,"0"1"1,2-3 0,5-2-182,12-15 0,4-1-663,-1 1 1,0-1-187,2 3 1,1-2-4210,-1 30 5164,2-9 0,0-28 0,0-14 0</inkml:trace>
  <inkml:trace contextRef="#ctx0" brushRef="#br0" timeOffset="-181630.73">21623 14458 23875,'48'-12'-3277,"-1"0"0,-3 1 0,-3 1 3102,21 0 0,-29 5 1,-9 1-1</inkml:trace>
  <inkml:trace contextRef="#ctx0" brushRef="#br0" timeOffset="-181474.73">22296 14476 23937,'57'-12'-1639,"0"0"0,4 0 0,-3 2-2002,-18 8 0,-2 0 3641,6-1 0,-2 0 0,4 1 0,-12 0 0</inkml:trace>
  <inkml:trace contextRef="#ctx0" brushRef="#br0" timeOffset="-181331.73">23214 14474 22862,'57'-14'-460,"-1"1"1,6-1-1,-3 4-1934,-19 4 0,-2 2 2394,9 0 0,-3 0 0,3 0 0,-11 1 0</inkml:trace>
  <inkml:trace contextRef="#ctx0" brushRef="#br0" timeOffset="-181190.73">24206 14445 22419,'54'-3'-777,"1"0"1,5 0-1,-2 2-1632,-19 0 1,0 1 2163,7 0 0,-2 0 1,3 0-1,-12 0 1</inkml:trace>
  <inkml:trace contextRef="#ctx0" brushRef="#br0" timeOffset="-181048.73">25097 14469 19983,'63'-18'0,"-12"3"0</inkml:trace>
  <inkml:trace contextRef="#ctx0" brushRef="#br0" timeOffset="-180056.73">9177 6718 23506,'12'46'95,"0"1"0,0-4 0,-1-3-44,1 2 33,6-7 67,6-10-33,14-12 139,23-19-1184,-16-7 1,4-7 955,-5 1 1,2-3 0,1-2-790,8-6 0,2-2 0,0-1 761,-10 6 1,0-1-1,1 0 1,-2 0-2,-1 2 0,-1-1 0,0 2 0,-2 0-308,8-4 1,-2 1 0,-2 2-393,14-3 0,-3 5-1549,-17 10 0,-3 3 2249,-2 4 0,-3 4 0,-2 2 0,-11 1 0</inkml:trace>
  <inkml:trace contextRef="#ctx0" brushRef="#br0" timeOffset="-179714.73">12883 7152 25416,'-2'52'28,"1"-3"-180,9-10 152,10-9 6,20-14 44,26-11-927,-19-14 1,5-5 878,-7 2 0,2-2 0,1-3-721,6-4 1,2-3-1,1-1 715,3-3 1,0-1-1,0 0-122,-4 1 1,0 0 0,-2 0-386,-8 3 0,-1 0 0,-2 1-901,11-8 1,-3 3-1849,-16 10 0,-2 1 3260,19-9 0,-28 17 0,-9 5 0</inkml:trace>
  <inkml:trace contextRef="#ctx0" brushRef="#br0" timeOffset="-178125.73">13649 15802 24228,'48'-4'-689,"9"3"-837,-19 5 0,3 1-3390,-1 1 1,1 1 4740,2 1 1,-2 1 0,4 1 0,-16-3 0</inkml:trace>
  <inkml:trace contextRef="#ctx0" brushRef="#br0" timeOffset="-177983.73">13740 16250 19764,'62'0'-770,"0"0"1,1-2 0,-6 0 0,1 1 0,-12-3 0</inkml:trace>
  <inkml:trace contextRef="#ctx0" brushRef="#br0" timeOffset="-176654.73">14569 15991 23870,'-32'16'134,"7"-3"-134,16-6 123,6-4 124,1-2-85,2-2-61,7-8-101,5-4 6,10-10-18,7 0-10,4 0 22,5 6 0,1 4-45,0 8 40,-4 3-35,-4 14 7,-6 7 27,-6 15-128,-10 10 50,-4 4 50,-10 3-44,-7-1 78,-9-7 0,-7-8 50,0-10 241,4-9-55,4-8 111,5-5-56,5-3-128,6 0 44,2 0-207,2 0 0,9 0 6,7 0-6,15 0 0,10 0-269,11 2 56,3 6-107,1 7 35,-7 7 167,-12 7-39,-15 4 157,-11 4 12,-25 3 21,-14 2-33,-22 1-534,19-22 0,-1-1 567,-1-1 1,-1-2 39,1-1 0,0-2-52,-28 6-21,13-7-229,11-7-1787,17-12 2016,11-26 0,8 17 0,3-15 0</inkml:trace>
  <inkml:trace contextRef="#ctx0" brushRef="#br0" timeOffset="-176309.73">15518 15944 24519,'-23'39'31,"-1"0"0,1-1 0,-12 18 0,5-4-1,12-16 1,2-2-314,-2 1 1,0-1 282,2-3 0,0-1 0,-12 22-78,9-14 263,9-14-124,8-12 123,18-7-184,13-6-51,21-5-38,13-3-470,-28 2 0,0 0 450,2 1 0,0 1 22,0 0 0,-1 2-246,30 0-456,-8 2-315,-14 2-1461,-13 7-112,-16 7-1289,-7 6 3966,-11 3 0,3-11 0,-3-4 0</inkml:trace>
  <inkml:trace contextRef="#ctx0" brushRef="#br0" timeOffset="-176092.73">15752 16261 25483,'-6'33'67,"0"1"0,-2 1 1,1 2-80,-3 2 1,1 2-777,-1 0 1,1 1 300,-1 0 0,2 0-872,0 2 1,2-1-1748,1-4 0,0-2 3106,3-2 0,0-3 0,0 3 0,2-16 0</inkml:trace>
  <inkml:trace contextRef="#ctx0" brushRef="#br0" timeOffset="-175506.73">16336 16769 24452,'-1'26'146,"1"-3"-152,-2-7 12,2-5-6,-1-6 117,1-2-83,0-3-6,4-5-28,3-4 0,4-8 0,1-2 0,0-1 0,-4 4 0,-3 4 0,-2 5-78,-3 4-1378,0 2 1456,0 11 0,0-7 0,0 7 0</inkml:trace>
  <inkml:trace contextRef="#ctx0" brushRef="#br0" timeOffset="-172736.73">16893 16341 23629,'19'-26'700,"-4"5"-638,-17 26 72,-8 10-22,-7 14 90,-10 17-188,11-17 0,-1 0-270,0 4 0,0 1 253,0 0 1,0 1-29,3-2 0,1 0-70,-6 27 66,9-11-144,10-13 167,18-13-161,16-13-113,21-10 20,-20-5 0,0-3-647,5-1 1,0-1 491,2-4 1,0 1-482,-1-1 1,0 2-515,-1 1 0,0 0 1416,4 2 0,-4 1 0,5-1 0,-3 4 0</inkml:trace>
  <inkml:trace contextRef="#ctx0" brushRef="#br0" timeOffset="-172480.73">17221 16426 23181,'-2'57'594,"1"7"-580,-1-27 0,-1 0-1012,-1 3 1,0 1 980,-2 1 1,-1 0-304,0-1 1,0-1-87,1-2 0,0 0-591,1-4 0,1-1-2274,-2 20-4197,8-17 7468,8-18 0,-4-10 0,3-8 0</inkml:trace>
  <inkml:trace contextRef="#ctx0" brushRef="#br0" timeOffset="-171904.73">17909 16296 21629,'-36'30'30,"0"-1"0,2-3 0,9-4-19,18-10 162,0-7 119,5-2-180,0-4-50,2-8-56,6-6 33,4-10 0,10-2-33,7 2 27,4 2 1,5 7-29,1 6 23,1 5-28,-1 10-11,-4 10 11,-5 10-67,-8 11 67,-9 4 0,-6 2 11,-10-2 73,-9-1-84,-7-5 0,-10-5 179,1-6-89,2-7 280,7-5 100,7-7-302,8-2-84,7-3-50,13-5-1,9-2-33,14-4-28,8 3 23,5 5 5,4 6-96,-1 12 57,-4 11-761,-7 14 632,-10 8 84,-13 6-139,-10 2 223,-16 1 73,-13-4 112,-16-6 67,-14-6-106,-7-10-62,-5-11-84,5-10-420,5-7-1491,15-29-4407,12-6 6318,15-29 0,6 29 0,4 5 0</inkml:trace>
  <inkml:trace contextRef="#ctx0" brushRef="#br0" timeOffset="-171760.73">19099 16836 17535,'0'0'0</inkml:trace>
  <inkml:trace contextRef="#ctx0" brushRef="#br0" timeOffset="-170678.73">842 9516 21752,'18'47'611,"-3"-7"-426,-9-15-179,0-6 179,-3-5 95,2-7 39,2-3 146,9-8-314,21-18-107,-5 0 1,4-4-970,0-1 1,3-4 0,2 0 939,8-8 0,2-1 0,2-2-15,-9 8 0,2-1 0,0-1 0,0 1-422,-2 0 1,0 1-1,-1 0 1,0 1 400,8-5 1,-2 1-1,-2 2-237,9-5 0,-6 3 59,-14 14 0,-5 2-669,10-4-1216,-21 15-61,-11 11-2840,-20 18 4985,-12 8 0,5-5 0,2-4 0</inkml:trace>
  <inkml:trace contextRef="#ctx0" brushRef="#br0" timeOffset="-163673.74">18988 1420 18908,'16'24'2822,"3"-4"-2161,2-25-241,10-8-95,10-12-106,10-11-538,-24 15 1,2-2 365,0-2 1,1 0-48,-1-1 0,-1 0-174,-1 0 1,-1 1-561,19-17-2270,-9 14 841,-14 31-4334,-9 26 6497,-9 29 0,-3-20 0,-1-5 0</inkml:trace>
  <inkml:trace contextRef="#ctx0" brushRef="#br0" timeOffset="-163123.74">18798 3891 23103,'26'48'56,"2"-3"-51,6-6 191,8-8 56,10-12-750,11-10 680,-27-10 0,2-4-401,3-3 1,1-3 316,3-5 0,-1-4-34,3-3 1,0-4-613,0-1 1,-1-2 544,-1 0 0,-1-1-45,-3 2 1,-1 0-199,-6 3 0,-1 2-230,19-13-722,-15 13-335,-16 13-1083,-10 21-3845,-9 11 6461,-9 17 0,5-15 0,-6-3 0</inkml:trace>
  <inkml:trace contextRef="#ctx0" brushRef="#br0" timeOffset="-154853.74">1439 16401 19283,'15'-41'873,"0"1"1,-2 2-1,-3 6-345,-9 7-181,-10-7-274,-3 10-68,-13 0-5,-5 15 90,-10 12-57,-8 15 51,-6 17-431,26-11 1,0 2 349,1 3 0,1 2-6,3 1 0,2 0-50,4-2 0,2 0-65,-3 27 118,10-13 0,17-14 179,13-15-61,21-14-28,16-25-701,-23 5 0,0-4 667,3-9 0,-1-4 14,3-7 0,-2-5 39,-1-6 1,-3-6-88,-12 14 0,-2-2 1,-1-1 16,-2-1 0,-1-1 1,-3 0-37,-3 2 1,-1-1 0,-2 3 129,1-12 1,-3 4 3,-3 15 0,-2 5-131,-5-7-6,-6 26 5,-8 12 12,-8 25 33,-7 28-480,15-10 0,1 5 433,-1 7 0,1 2-3,2 3 0,2 1 0,3-4 0,3-1-3,2-7 0,2-1 384,1-2 0,3-1-409,2-3 0,3-1-48,1-1 1,3-1-180,3-3 0,3-2-291,24 17-1179,21-24 1725,-13-26 0,-1-5 0,7 1 0,-22-6 0,0 1 0</inkml:trace>
  <inkml:trace contextRef="#ctx0" brushRef="#br0" timeOffset="-154690.74">2056 16370 17602,'28'-19'-1802,"0"-1"0,10-7 0,-27 19 0</inkml:trace>
  <inkml:trace contextRef="#ctx0" brushRef="#br0" timeOffset="-154349.74">2997 15686 23657,'-43'-2'207,"1"1"0,1 3 1,6 8-88,16 18 0,4 7-941,0 1 0,1 1 913,4 3 1,1 2-23,3 2 0,2 1-90,2 1 1,0 0 75,4 1 1,1 0-38,1 0 1,2-1 22,1 0 0,0-2-39,2 0 0,-2-2 13,0-2 1,-1-1-17,-2-2 0,-1-1-56,1 29 276,-3-9-550,-9-7-225,-5-12-845,-17-16-3647,-1-9 5275,-9-23 0,20 8 1,3-8-1</inkml:trace>
  <inkml:trace contextRef="#ctx0" brushRef="#br0" timeOffset="-154206.74">2538 16408 23243,'50'-23'-944,"0"-1"1,0 1 0,-2 0 0,0 1 0,-8 5 0,14 1 0,-13 3 0</inkml:trace>
  <inkml:trace contextRef="#ctx0" brushRef="#br0" timeOffset="-154079.74">3489 16339 13413,'0'0'0</inkml:trace>
  <inkml:trace contextRef="#ctx0" brushRef="#br0" timeOffset="-153765.74">1161 17250 24637,'43'-14'1,"1"0"0,-1 0 0,7 1 0,2 1 1,0 3-128,4 3 1,2 3 0,0 1-1356,7-1 1,1 2-1,0-1 1156,-3 1 0,0 0 1,-3 0-304,-7 1 1,-1 0 0,-4 0-883,10 0 1,-6 0-943,14 0-3110,-25 0 5713,-25 0 0,-7 0 1,-9 0-1</inkml:trace>
  <inkml:trace contextRef="#ctx0" brushRef="#br0" timeOffset="-153523.74">1005 17520 22520,'59'-2'223,"1"1"0,-1 0 0,6-2 0,1 1 0,0-1-215,-13 0 0,0 0 1,0 0-1,1 0-1298,0 0 0,2 0 0,-1 0 1,0 1 1290,-4-1 0,0 1 1,-1 1-1,-2-1-3,10 0 0,-1 1 1,-4 0 312,11 0 0,-5 1-353,-15-1 0,-4 1 946,10 0-904,-24 0 84,-15 0-84,-7 0 2697,-3 0-3951,-8 0-3087,-2 0 4341,-4 0 0,4 0 0,4 0 0</inkml:trace>
  <inkml:trace contextRef="#ctx0" brushRef="#br0" timeOffset="-152788.74">4091 16573 24458,'37'-10'-697,"0"0"1,-1 1 0,-1 1-3085,25 2-963,-6 2 4744,-8 4 0,-22 0 0,-12 0 0</inkml:trace>
  <inkml:trace contextRef="#ctx0" brushRef="#br0" timeOffset="-152652.74">4102 16862 21057,'52'-7'-544,"1"-1"1,-1 0 0,2-1 0,-1 0-1,-3-1-4372,4-4 1,-5 0 4285,-3-1 1,-4 0-1,3-1 1,-25 5-1</inkml:trace>
  <inkml:trace contextRef="#ctx0" brushRef="#br0" timeOffset="-150077.74">6446 16011 21691,'-27'12'426,"-2"0"-208,1 3 34,-1-2 62,1-4 72,5-5-5,5-2-224,9-4-146,4-8-11,7-7 6,10-9 27,7-4-33,14 0 51,3 5 22,5 6-73,-1 10 0,-2 7-28,-5 17-40,-6 11 68,-6 19 0,-10 13-256,-7-25 0,-1 2 258,-4 3 1,-2 1-3,-4 2 0,-3 1 0,-3 1 0,-4-1 6,-5 1 0,-3-1-653,-3-1 0,-3-1 658,-2-3 1,-2-2 18,-1-3 1,0-2-277,1-4 1,-1-3 337,4-4 1,0-3 76,-3-3 1,2-3 43,-9-3 264,4-20-471,29-16 1309,6-16-1315,13-6-6,7 0-61,14 6 67,7 12 0,6 15-5,3 9-1,2 14-168,0 12-285,-1 10-468,1 9-1062,-2 1-274,-20-17 1,2-1 2249,7 2 0,-1-3 1,5 3-1,3-3 1</inkml:trace>
  <inkml:trace contextRef="#ctx0" brushRef="#br0" timeOffset="-149896.74">6793 16486 23696,'57'-22'-941,"0"-1"0,-3 3 0,0 5-768,-11 13 1,-1 4-3208,-1-2 1,0 0 4852,0 0 0,-3 0 0,5 0 0,-17 0 0</inkml:trace>
  <inkml:trace contextRef="#ctx0" brushRef="#br0" timeOffset="-149695.74">7453 16114 25124,'-3'53'69,"0"1"0,0-1 0,0-3-178,0-12 0,1-2-523,-1 1 1,0 1-27,0-3 0,0 0-2960,-4 29-1810,2-13 5480,1-14 1,2-18 0,2-11 0</inkml:trace>
  <inkml:trace contextRef="#ctx0" brushRef="#br0" timeOffset="-149478.74">7941 16009 24413,'21'62'151,"1"0"0,-2-1 1,-1-4-152,-6-15 0,-2-2-609,-1 3 1,-2 0 395,-1 1 1,-4 0-334,-3-1 0,-5 0-337,-4 0 1,-8 0-1836,-16 3 1,-7-1-182,-4-2 1,-4-3 2898,6-11 0,-2-1 0,4-3 0,4-2 0,5-4 0,-24 9 0</inkml:trace>
  <inkml:trace contextRef="#ctx0" brushRef="#br0" timeOffset="-149169.74">5771 15728 22190,'-24'49'528,"1"1"1,0-1 0,-2 5-1,0 1 1,1 0-367,-1-1 1,1 0-1,1 1-1291,-2 4 0,2 2 0,1-1 1140,4-2 0,1 1 0,2-2-11,4-6 0,1-2 0,4-2-28,3 15 0,9-4-131,10-8 1,7-4-299,12-5 1,8-4-235,-7-12 0,3-3 1,2-1-1803,3 0 1,1-3 0,0-2 2492,0-4 0,0-4 0,-4 1 0,-2 2 0,-4-3 0,13-7 0</inkml:trace>
  <inkml:trace contextRef="#ctx0" brushRef="#br0" timeOffset="-148374.74">8618 15911 23327,'-42'43'237,"1"0"0,1 1 0,6 2-198,9 3 0,6 3-898,1 0 1,2 0 858,5-3 0,3 1-23,1 0 1,4-1 19,6-5 0,5-1-25,2-2 0,6-1 6,5-4 0,5-3-247,5-4 1,4-3-407,2-4 0,2-4-952,6-6 0,2-3-1165,-5-2 0,1-4 2691,-1-7 0,-2-2 0,2 3 0,-15-8 1</inkml:trace>
  <inkml:trace contextRef="#ctx0" brushRef="#br0" timeOffset="-146024.74">7094 972 8315,'0'0'0</inkml:trace>
  <inkml:trace contextRef="#ctx0" brushRef="#br0" timeOffset="-144884.74">16367 1290 17725,'-6'-36'1011,"0"0"1,-4-21-704,10 52-264,0 3 158,0 12 28,0 9-197,0 13 17,0 9-16,0 0-34,0-4 0,6-7 67,5-14 320,15-6-91,15-21-215,-10-3 1,3-3-791,11-10 1,4-5 756,-8 4 1,1-3 0,0-1-902,6-4 0,1-1 0,1-1 875,-1 0 1,0 0-1,-1 0-22,-4 2 0,-1 0 0,-2 3-254,8-7 1,-4 3 250,-11 8 0,-3 3 3,12-10-78,-13 11-163,-7 7 530,-11 9-1073,-5 11 2246,-16 19-4486,-13 27 206,7-18 1,-2 3 2849,-4 4 1,0-1-1,-1 5 1,4-12-1</inkml:trace>
  <inkml:trace contextRef="#ctx0" brushRef="#br0" timeOffset="-143652.74">2954 1515 16348,'0'-34'1044,"0"-1"0,0-20-960,0 51-44,0 3 4,1 6 40,3 9 130,1 11-108,3 10-61,1 3 101,1-3-29,0-8 415,3-12 269,6-8-364,9-25-107,15-15-266,-13 1 1,3-5-952,9-10 1,4-5 908,-10 10 1,1-1-1,2-2-570,1-2 0,2-1 1,-1 0 524,-2 1 1,1 0 0,-2 1-107,-6 7 0,0 2 0,-2 1-238,3-3 1,-3 3-950,12-11-1877,-18 32-353,-5 20 3546,-10 24 0,-4-9 0,-5 2 0</inkml:trace>
  <inkml:trace contextRef="#ctx0" brushRef="#br0" timeOffset="-142555.74">6421 553 17137,'21'-42'1978,"-5"9"-1928,-13 31 40,2 1-90,0 8 213,5 10-79,5 16-39,4 15 12,4 9-442,3 4 369,2-2 89,0-7-50,2-12 229,3-13 230,5-14-184,2-13 49,6-18-72,4-15-261,-24 10 1,0-5 22,14-17 0,0-3-478,-9 11 0,-1 0 391,8-12 0,0 1-20,-14 18 0,-3 1-372,17-19-930,-6 16-751,0 14-637,16 18 2710,-4 16 0,0 2 0,5-3 0,-17 2 0,0-1 0</inkml:trace>
  <inkml:trace contextRef="#ctx0" brushRef="#br0" timeOffset="-142038.74">10710 352 20520,'-2'37'0,"4"-5"174,7-15 660,10-8-363,9-9-84,14-15-85,10-14-921,-21 8 1,1-4 592,3-3 1,1-1-524,2-2 0,2 1-1428,10-2 0,2 2-886,-2 2 1,1 2 2862,7 4 0,-3 4 0,6-4 0,-18 13 0</inkml:trace>
  <inkml:trace contextRef="#ctx0" brushRef="#br0" timeOffset="-141722.74">13059 466 23282,'1'35'-207,"4"1"-113,8 4 80,3-5 111,6-8 129,7-10 95,10-8-95,9-13-146,10-12-433,-26 4 1,0-2-335,1-3 1,1-1-940,1-1 1,-1 0-1137,-4 2 0,0 1 3027,20-11 1,-24 13-1,-12 6 1</inkml:trace>
  <inkml:trace contextRef="#ctx0" brushRef="#br0" timeOffset="-140219.74">8834 15989 20532,'35'-24'-12,"0"1"1,-4 1 0,-4 10-28,-7 23-101,-6 7 140,-5 11 67,-5 5-11,-8 5 28,-10 3-28,-8 0 95,-8-3 140,2-7 0,3-8 141,9-9 263,8-8-376,5-4-22,14-9-163,6-5-72,16-8 106,6-2-118,2 3-44,3 5-12,-4 6 1,-1 5-40,-3 14 39,-6 9-61,-3 15 56,-10 8 11,-7 6 0,-5 1 67,-9-2-17,-10-3 174,-12-7-5,-12-7-1,-9-8 29,-4-9-158,-1-8-89,3-4-33,7-12-875,11-5-1685,14-16-3613,8-1 6206,14-4 0,-4 16 0,4 5 0</inkml:trace>
  <inkml:trace contextRef="#ctx0" brushRef="#br0" timeOffset="-140034.74">9440 16292 21635,'61'-16'-1578,"0"-1"1,2 3-1,-4 3-775,-19 8 1,-2 3 2185,3-1 0,-4 1 0,4 0 0,-14 0 0</inkml:trace>
  <inkml:trace contextRef="#ctx0" brushRef="#br0" timeOffset="-139819.74">10006 16074 24441,'-27'29'442,"4"9"-430,16 17-12,2 6-1167,2 4 232,1 0-1613,2-7-1289,4-7-5994,3-12 9829,4-17 1,-4-11-1,-2-9 1</inkml:trace>
  <inkml:trace contextRef="#ctx0" brushRef="#br0" timeOffset="-139587.74">10360 15802 24391,'24'40'88,"0"0"0,-1 0 0,11 18 0,-4-4-85,-10-17 0,-2-1-472,-2 3 0,-2 0 362,-4-1 1,-2 0-146,-2 1 0,-3 1-221,-5-3 0,-6 1-818,-10 5 0,-7 0-2590,-3-3 1,-4-1 3880,-13 5 0,0-4 0,-2 3 0,7-12 0</inkml:trace>
  <inkml:trace contextRef="#ctx0" brushRef="#br0" timeOffset="-139136.74">10886 16637 24105,'45'2'-1767,"-1"-1"1,4 0 0,-2 0-682,-9 0 1,-2 1 2447,2 0 0,-2 0 0,2 2 0,-13 0 0</inkml:trace>
  <inkml:trace contextRef="#ctx0" brushRef="#br0" timeOffset="-138998.74">10935 17141 22032,'57'-13'-1639,"-1"1"1,-4-1-1,-7 1 1,-13 0 0,-11 3-1</inkml:trace>
  <inkml:trace contextRef="#ctx0" brushRef="#br0" timeOffset="-136034.74">11662 16408 23080,'-33'-1'258,"7"0"-258,22-7-23,2-6-5,2-11-11,8-5-11,4-1 50,10 1 61,3 8-55,2 4 123,-2 10-73,1 4-51,-4 8 1,1 8 56,-2 11-62,0 10 5,-3 11 6,-2 5-11,-4 8-33,-6 3-342,-3 5 369,-4-1 12,-11 1-6,-7-4 45,-12-5-40,-7-6 7,0-9 44,-3-8-45,3-12 73,3-6-51,5-10 23,7-6-50,5-11 0,6-6 33,5-10 330,4 0-369,2 0-28,1 5-11,5 6 39,4 6 33,9 6-27,6 7 72,9 12-78,5 8 0,6 13-5,4 6-264,2 2 269,1-2 5,-2-4-5,-1-11 90,-4-11-84,0-8 111,-4-13-55,-3-11-62,-5-14-34,-3-11-380,-7-5-465,-4 1-2224,-9 6-5991,-4 11 9094,-8 13 0,3 8 0,-3 6 0</inkml:trace>
  <inkml:trace contextRef="#ctx0" brushRef="#br0" timeOffset="-108707.73">3315 17722 23069,'6'-25'706,"12"4"-606,30 16-10,11-1-57,-11-5 1,0-1-34,-12 1 0,0-1-260,9-5 0,-2-2 254,0-10 166,-14 1-272,-15 5 193,-8 5-48,-17 8 40,-6 4-22,-14 14 245,-3 15-178,1 20-93,17-12 0,3 4-623,2 4 1,3 2 611,1 6 0,3 0-14,1 4 0,2 0-506,3 0 1,1 1 219,1-2 1,1 0-519,2-2 0,0-2-885,-2-4 1,0-1 1616,-3 2 0,0-4 0,-3 3 0,-2-7 0</inkml:trace>
  <inkml:trace contextRef="#ctx0" brushRef="#br0" timeOffset="-108545.73">3342 18043 16667,'9'0'4368,"-2"0"-4189,22 4 1,8 1-180,17-3-1664,3 3 1,5-3-359,-9-9 0,-2-5-922,0 1 1,0-3 2943,2-6 0,-3-1 0,3-1 0,-17 4 0</inkml:trace>
  <inkml:trace contextRef="#ctx0" brushRef="#br0" timeOffset="-108175.73">4039 17803 22442,'-21'44'175,"0"1"1,1-3-1,7-4-175,16 1-28,4-4-39,7-8-51,5-11 118,2-8 34,2-8 33,1-12-61,1-9-6,1-15 45,1-6-40,-1-5 102,0 2 167,-1 4 12,0 9-107,-1 11-56,-2 10-28,3 7 73,-1 17-117,1 6-51,-1 18-101,-3 6-123,-5 5 45,-5-1 72,-5-5 107,-3-8 23,-3-11 189,0-11-60,2-7-46,4-18-106,7-11-218,10-22-323,-7 17 1,4-1-2186,10-7 0,4 0-2190,0 1 1,3 1 4637,8 0 1,-1 5-1,3-6 1,-10 16-1</inkml:trace>
  <inkml:trace contextRef="#ctx0" brushRef="#br0" timeOffset="-107794.73">5895 17662 24329,'-5'42'46,"0"0"1,-3-1 0,-4-1-47,-6-3 0,-3-3-530,-3 1 0,-1-2 502,-2-2 0,-1-1-20,0-4 1,0-3-69,-24 14 83,9-17 239,9-9-290,12-21-56,11-14 95,6-17 39,13-10-50,7-2 23,12 5 498,6 12-465,5 14 314,0 12-314,2 19 56,-2 12-56,0 14-219,0 9-1766,0 1-1903,11-1-3029,-1-9 6917,7-12 0,-26-11 0,-9-8 0</inkml:trace>
  <inkml:trace contextRef="#ctx0" brushRef="#br0" timeOffset="-107645.73">6334 17778 23215,'61'1'-1130,"-1"-1"0,-5 1 1,-7-1-1,-14 0 1,-11 0-1</inkml:trace>
  <inkml:trace contextRef="#ctx0" brushRef="#br0" timeOffset="-107491.73">6441 17936 18274,'-10'4'5422,"2"-1"-5013,8-3-392,0 0-756,77-12-2404,-15-5-1773,-1 4 1,1-2 4788,-18 0 1,-7 0 0,6-1-1,-14 3 1</inkml:trace>
  <inkml:trace contextRef="#ctx0" brushRef="#br0" timeOffset="-106494.73">7268 17709 23976,'-14'42'67,"3"-6"-100,11-15 33,4-8 39,6-7 90,5-7-45,7-12 0,0-9-79,0-14 1,-4-3-6,-5-3 6,-7 5-6,-4 5 0,-5 10 44,-5 9 29,-5 8-67,-5 8 27,-2 8-33,1 6-16,3 6 10,4 0 0,6-3 1,3-3-1,3-4-151,0-6 40,0-1 33,0-5-185,2 0-493,-1-1-2178,5 0-3255,-4 0 6195,3 1 0,-4-1 0,0 1 0</inkml:trace>
  <inkml:trace contextRef="#ctx0" brushRef="#br0" timeOffset="-106077.73">7927 17660 22246,'-37'44'227,"0"0"1,4-3 0,6-3-183,14 7-45,6-4-95,8-6-152,13-8 118,10-12 129,14-6-78,8-11 78,2-12 34,-1-10 5,-5-12 269,-11-6 22,-12-4 57,-9-4-638,-17 0 559,-12 1-128,-17 7-96,-11 9-84,-6 12-476,2 12-1630,4 15-7725,11 10 9435,13 10 1,11-10-1,8-3 1</inkml:trace>
  <inkml:trace contextRef="#ctx0" brushRef="#br0" timeOffset="-104218.73">8487 17413 24027,'51'-33'84,"-1"1"0,-2 2 0,-2 6-331,-10 15 1,-1 4-852,14-1-1753,2 0-241,-36 6 1087,-9 7-1238,-30 9 3243,-29 18 0,16-14 0,-9 3 0</inkml:trace>
  <inkml:trace contextRef="#ctx0" brushRef="#br0" timeOffset="-103836.73">8487 17413 23500,'-15'59'20,"1"0"1,2-5 0,2-8-21,4-17-6,4-5-190,1-10 196,1-6 107,7-5-23,5-3-17,12-4-28,5-4-5,3-3-23,6-1-11,0 5 11,1 3-11,0 4-56,-2 10 56,-3 8-11,-4 11 5,-7 6 1,-7 3-1,-7 3 6,-9-1 39,-15-2 129,-11-6 151,-16-5 34,-8-9-95,-4-7-73,0-7-141,6-4-44,8-6-711,12-3-2952,13-6 3663,12-5 0,4 10 0,3-2 0</inkml:trace>
  <inkml:trace contextRef="#ctx0" brushRef="#br0" timeOffset="-73198.73">18243 11898 9454,'-58'8'120,"0"-1"0,-1 0 0,1 0 0,-4 5 0,0 0 0,-1 2 0,-2 3-1059,6-1 1,-2 2-1,0 2 1,-1 1-1,0 0 950,7-1 0,-1 1 0,1 1 1,-2 0-1,1 1 0,-1 0-175,4-2 1,1 0 0,-1 1 0,-1 0 0,1 0-1,-1 1 1,0 0 163,-2 1 0,0 0 0,0 1 0,0 0 0,0 0 0,-1 1 0,1 0 0,-1 1 1,-1 0 0,1 0 0,-1 1 0,1 0 0,-1 0 0,1 0-70,0 2 0,-1-1 0,1 1 0,-1 0 1,1 0-1,1 2 0,-1-1 69,1 1 0,0 1 0,1 1 0,-1-1 0,1 1 0,0 1 0,1 0-222,0 0 0,1-1 0,0 2 0,0-1 0,0 2 0,-1 0 0,1 2 222,1-1 0,-1 3 0,-1 1 0,0 0 0,1 0 0,2-1 0,3-2 0,3-4 0,-12 10 0,5-5 0,3-1 0,-2 1 0,10-5 0,0 0 0,0 0 0,0 0 0,0 0 0</inkml:trace>
  <inkml:trace contextRef="#ctx0" brushRef="#br0" timeOffset="-71394.73">12620 16201 16919,'4'28'1265,"-4"-1"-1057,-11-5 83,2 2-10,4 3 172,3 1-139,10 1-230,10 0 17,14 0 44,13-2-145,8-2-739,4-3 510,-1-2 22,-5 2 167,-12 1 40,-10 7 51,-16 6 274,-6 10-113,-21 6-898,-8 9 739,3-27 1,-2 0-32,-3 3 1,1 1-256,-2 1 1,1 1 232,1 1 0,2 1 19,1-1 1,2 0-15,3-2 1,2 0 202,3-4 1,2-1-260,-1 25-285,10-14 118,13-12 106,10-14-162,12-9 61,3-7 1021,-2-3-808,-5-2 858,-11-2-444,-10 1 9,-6-1-277,-17 3-146,-9 9 117,-16 8 51,-8 12 23,-1 9-198,3 6 125,9 3-107,11 3-42,22-2 0,9 1-75,10 13-48,1-13 0,5-3-109,20 0 83,-1-3 46,-6-6 134,-11-3 168,-12-4 241,-16-1 67,-22 0-252,-18 0-124,7-10 1,-4 0-826,-2 0 1,-3 0 634,-6 3 1,-2-1-902,-4 0 0,-1-3 966,13-5 1,-2-2 0,5 0 0,3-1 0,2-1 0,1-3 0,0 0 0</inkml:trace>
  <inkml:trace contextRef="#ctx0" brushRef="#br0" timeOffset="-60964.73">13892 17404 19372,'-5'-44'728,"0"1"0,10-4 0,7 6-161,13 10-35,25-6-174,-6 17-168,3 6-5,1 6-179,1 5 72,0 16-55,0 11-494,-24-3 1,0 4 470,0 5 0,-1 2 0,2 5 0,-1 2-756,0 4 1,-1 1 786,1 1 0,-1 0-31,-1 0 0,0 1 1,-2-3 1,0-1-2,-1-2 0,-1-1-20,-1-4 1,-1-1 19,15 24-229,-3-12-90,-4-11-196,-3-11 140,-5-10-376,-3-8 104,-2-8-2293,-4-21 2940,-1-26 0,-5 18 0,-1-9 0</inkml:trace>
  <inkml:trace contextRef="#ctx0" brushRef="#br0" timeOffset="-60680.73">14754 17462 17753,'-8'-35'1095,"1"0"1,-6-20-1007,9 53 62,-1 6-50,-3 9 213,-5 13 173,-5 14-123,-7 10-347,10-21 0,-1 2 160,-3 2 0,-1 1-18,-2 3 1,-2 0-341,-1 1 0,-1 0 237,0 0 0,-1 1 14,1-3 0,0 0-56,3-1 0,1-2 6,1-3 0,2-2-37,-10 21 17,7-11-269,9-10-263,6-9-516,5-8-588,1-5-2593,1-3 4229,1-2 0,0-1 0</inkml:trace>
  <inkml:trace contextRef="#ctx0" brushRef="#br0" timeOffset="-59983.73">15313 17967 21024,'-28'17'683,"0"8"-481,7 20-28,-3 7-1460,-3 2 1319,-1 2 74,-4-5 215,1-5-288,1-7 331,-8-7-264,13-15-101,-5-10-45,16-24 737,3-14-725,3-14 33,4-5 73,3 2 91,1 7-159,0 12 1,7 10 0,4 11 83,8 5-50,6 8 29,4 8 72,3 11-129,3 10 56,2 8-338,1 3 304,4 3-21,-1-1-12,2-4-286,0-7-369,-2-12-1222,-3-10-5988,-7-14 7865,-9-14 0,-10 5 0,-8-2 0</inkml:trace>
  <inkml:trace contextRef="#ctx0" brushRef="#br0" timeOffset="-59092.73">15035 17192 21254,'0'-35'302,"0"2"-229,0 16 11,5 2 0,1-1-34,5 5 12,1 2-62,0 3 0,0 4 11,-1 1-11,0 7 6,-1 6-6,-1 10 0,-3 8-6,-3 7-33,-2 4 39,-4 4 84,-5 0-45,-7-2 56,-7-3-38,-1-5 22,-1-6-23,4-6-56,3-7 67,7-5 134,5-6 119,3-2-147,4-2-72,8-1-56,9 0 67,12-4-107,8-1-5,5-3 0,2 0-16,-3 3-24,-4 1-620,-11 3-741,-7 0-2492,-12 3 3893,-7 11 0,-2-7 0,-3 6 0</inkml:trace>
  <inkml:trace contextRef="#ctx0" brushRef="#br0" timeOffset="-57864.73">15897 17722 19585,'39'0'431,"0"0"-879,-1 0-796,2 0-783,5-3-986,-3 0-6487,-5-4 9500,-9 2 0,-13 2 0,-8 2 0</inkml:trace>
  <inkml:trace contextRef="#ctx0" brushRef="#br0" timeOffset="-57697.73">15948 17996 19944,'46'-10'-642,"0"-1"1,0 0-1,20-4 1,-6 2-4204,3-1 4845,-9 4 0,-25 5 0,-13 3 0</inkml:trace>
  <inkml:trace contextRef="#ctx0" brushRef="#br0" timeOffset="-56705.73">16884 17660 19210,'46'-15'194,"-1"1"0,-1 0 0,-3 3-709,10 7-975,-1 1-1596,-9 0-986,-10 2 4072,-17 1 0,-7 0 0,-7 0 0</inkml:trace>
  <inkml:trace contextRef="#ctx0" brushRef="#br0" timeOffset="-56291.73">16953 17655 13200,'-7'0'4189,"1"0"-3528,6 0 751,0 0-1121,-5 30-145,1-9-141,-6 27 35,4-17-40,0-2-28,2-2-79,2-6-66,1-5 173,1-8 246,0-3 73,4-4 12,4-1-29,7-5-196,4-1 40,5-5-141,3 4 7,5 3 38,2 3-50,1 9 0,0 7 34,-4 12-34,-3 8 39,-8 4 6,-6 1 145,-8-1 230,-5-3-89,-13-5-28,-9-4-40,-16-6-106,-10-5 33,-7-7-112,-1-5-72,0-3-6,9-5-442,10-3-959,15-4-3147,12-6 4548,35-6 0,-17 11 0,18-3 0</inkml:trace>
  <inkml:trace contextRef="#ctx0" brushRef="#br0" timeOffset="-56110.73">17582 17990 19188,'21'-27'-1075,"0"-1"1,9-14 0,-22 41 0</inkml:trace>
  <inkml:trace contextRef="#ctx0" brushRef="#br0" timeOffset="-55502.73">18388 17754 21013,'-4'-39'339,"0"1"1,0 2 0,-4 6-65,-10 9-129,-7 1-107,-5 4-39,-8 5 45,-2 5-23,-5 4-16,3 8 5,3 7 28,7 7-39,10 8 112,7 2-112,9 1-39,6 0-17,10-4 39,8-3 17,11-5 6,3-7-6,5-5 6,-2-5 33,-1-2-34,-4-7 85,-3-2 95,-6-6 89,-4 0 90,-7 3-22,-3 3-29,-5 3-156,-1 4-118,-1 1-39,0 9 79,2 7-40,-1 13 23,4 10-29,-3 7-27,0 6-12,-1 3-67,-1 0-184,0 1-499,0-5-903,0-1 1659,6-1 0,-4-22 0,4-3 0</inkml:trace>
  <inkml:trace contextRef="#ctx0" brushRef="#br0" timeOffset="-51978.73">18816 17678 19860,'2'-29'1864,"-5"4"-1651,-8 14-27,-7 2-119,-3 1-67,-7 5 17,-3 1-17,-6 8 0,-1 6 0,-1 10-56,3 7-12,6 3-190,9 2-117,8-1 100,8-4 96,11-4 179,10-6 34,13-9-29,10-4 68,7-6-67,2-9 5,-1-5 107,-4-10 89,-8-3 146,-8-1 62,-8 2-85,-8 5 303,-5 3-521,-4 10-84,-2 2-22,0 6 50,-1 9 44,-2 6-94,0 12 117,-2 5-112,3 5-5,0 0 5,2 2-11,0-2-112,0-4-224,3-4-358,2-6-388,3-8-1741,2-7-319,4-4-1887,2-13 5029,0-3 0,-7 1 0,-3 1 0</inkml:trace>
  <inkml:trace contextRef="#ctx0" brushRef="#br0" timeOffset="-51605.73">19208 17522 23119,'0'37'222,"0"0"0,0 1 1,0-1-139,0 22-744,0 6 676,0-32 1,1 0-11,1 2 0,1-1 16,0-1 0,1 1-16,5 29 22,0-5-28,-2-7-22,0-8 260,-4-11-261,-1-8 142,0-11-147,-1-6-135,1-5-38,-2-2-4077,2 0 373,-2-5 3905,1-2 0,-1 0 0,0 2 0</inkml:trace>
  <inkml:trace contextRef="#ctx0" brushRef="#br0" timeOffset="-51021.73">18794 17800 21170,'23'54'868,"-2"2"-795,-12-3 90,-2 3-163,0-2 5,-3-1 46,0-4-46,0-8-10,-2-5-74,1-11-173,0-9-101,-2-8-823,0-8-2745,-1-12 3921,0-6 0,0 4 0,0 1 0</inkml:trace>
  <inkml:trace contextRef="#ctx0" brushRef="#br0" timeOffset="-48927.73">19190 16383 20330,'14'38'504,"-2"-1"-392,-3-8-112,-2 0 0,0-2-23,0-5 63,-1-4-40,-1-6 95,-1-5-56,-1-4 168,0-2-22,3-1-56,2-3-73,8-7-51,6-6 79,9-10-84,9-5 6,9-6-232,-21 17 1,1-1 267,3-1 0,0 0 31,2-1 0,0 1 78,1 0 1,-1 0-29,0 1 0,-1 0 48,-1 2 0,-2 1 81,21-13-50,-11 8 156,-13 6-241,-11 8 35,-10 5-141,-4 3-1545,-2 1-4110,0 6-528,-4 3 6172,-6 7 0,4-6 0,-3-2 0</inkml:trace>
  <inkml:trace contextRef="#ctx0" brushRef="#br0" timeOffset="-37201.73">1528 11747 20061,'49'-17'158,"0"1"1,2 0 0,-1 0-123,-6 5 1,0 0-206,4-1 1,3-2 199,-4 0 1,3-1 0,-2 0-528,5 0 1,-1-1 402,14-6 1,-6 2-182,2-2 170,-22 6-703,-20 6-605,-18 6-632,-25 3 302,-24 12 882,8-1 0,-5 3-693,-13 8 1,-5 4 1165,16-6 1,-1 2 0,-4 2 366,-1 1 1,-3 2-1,-1 1 1,4-1 390,2-2 1,4-1-1,-2 1 71,-9 5 1,0 1-1,8-3 141,13-8 0,5-2 783,-21 14 779,9-6-839,7-3-207,13-6-96,10-7 11,8-5-348,11-4 51,15-3-112,28-11-424,-7 1 1,6-2-126,-5 0 0,4-2 1,1 0-978,9-3 0,2-1 0,2-1 921,-12 4 0,0 1 0,1-1 0,0 0 18,13-4 1,-1 0 0,-2 1-250,-8 3 0,-1 0 0,-4 2 250,10-3 1,-5 1-17,-15 6 0,-4 1 3,15-6 72,-14 4 1010,-8 4-736,-10 2 2757,-8 4-3109,-6 2-2168,-2 1 1,0 0-1</inkml:trace>
  <inkml:trace contextRef="#ctx0" brushRef="#br0" timeOffset="-35979.73">15663 15639 10102,'-48'11'243,"-1"0"1,1 0 0,-16 5 0,2 2-152,2 0 1,4 2-757,12-2 1,3 1 655,5 0 0,2 1-48,2 2 0,2 1 5,-1 3 1,1 3-18,-2 4 1,1 1-601,0 4 0,1 2 631,2 2 1,1 1-51,4 2 1,3 0 31,2 1 0,5 1 35,3 0 1,4 0 10,0 0 1,6-1 8,10 4 0,9-1-636,7 3 1,10-1 635,0-11 0,7-2 0,3-1-441,-5-6 0,3 0 0,2-2 0,2 0 327,7 1 1,2 0-1,2-2 1,1-1-179,-8-6 0,1 0 0,0-1 0,2-1 0,0-1 193,1-1 0,2-1 0,0-1 1,0-1-1,-1-1-377,-3-1 0,-1-1 0,0 0 0,0-2 0,0 0 476,11 0 0,0-2 0,-2 0 0,-6-1 0,10 2 0,-8-2 0,-14-4 0,0 1 0</inkml:trace>
  <inkml:trace contextRef="#ctx0" brushRef="#br0" timeOffset="-34752.73">21744 16174 20470,'39'-50'485,"1"0"0,-1 4 1,0 8-256,-6 19 0,0 5-486,3 1 0,2 2 390,1 1 1,0 3-26,2 1 0,-1 3-3,2 4 1,-1 3-48,0 5 0,-2 5-9,2 5 0,-3 5-541,2 9 1,-2 7 493,2 8 0,-1 6-350,-11-12 0,0 3 0,-1 0 348,2 3 1,-2 2 0,1-1 0,-2-1 0,0 1 0,0-3-2,-3-5 0,-1-2 0,0-2-98,5 9 0,-1-4-199,-3-8 1,0-2-12,18 20-168,0-4 73,-6-10 324,-6-15-1008,-11-11-994,-10-33 2081,-22-35 0,10 20 0,-13-14 0</inkml:trace>
  <inkml:trace contextRef="#ctx0" brushRef="#br0" timeOffset="-34527.73">22876 15967 21579,'-27'49'480,"0"-1"0,0 5 0,4 0-321,10-8 1,3 1-917,-4 6 0,-1 1 776,-1-1 1,-1 0 2,-1-2 1,-1-1-23,-3 2 0,-2-1-6,1-4 1,-1-2-65,-1 0 0,-1-1-250,1-3 1,1-3-451,2-5 0,2-2-2541,-7 12-1450,12-18 4829,13-15 1,2-7 0,1-2 0</inkml:trace>
  <inkml:trace contextRef="#ctx0" brushRef="#br0" timeOffset="-34110.73">23869 16648 21097,'-29'44'44,"-1"0"1,3-5 0,8-7 45,17-13-12,2-8 454,0-5 52,0-5-444,0-6 33,0-8-139,1-8 33,0-6 84,0-1-33,-1 3-23,-7 6-95,-5 7 78,-11 6-72,-7 9 67,-7 13 11,-4 14 0,1 15-888,4 8 871,8 7-67,12 0 6,8-1-65,20-24 0,6-1-400,15 8 56,-1-20 0,3-6-2388,29-7 920,-28-21 0,-1-6-952,-2 1 0,-2-4 2823,-1-13 0,-3-2 0,1-3 0,-11 7 0</inkml:trace>
  <inkml:trace contextRef="#ctx0" brushRef="#br0" timeOffset="-33776.73">23479 15574 22655,'43'5'-62,"0"0"0,-5-1 1,-9 7-85,-18 24 146,-11 6 0,-16 3 34,-10 3-34,-12-2 11,0-5-5,5-6-6,10-10 0,12-9 235,13-8-84,17-5-45,16-5-72,17-4-34,6-7-303,4-2-476,-5 1-1965,-1 7-2135,-10 4 4879,-7 6 0,-19-1 0,-8 1 0</inkml:trace>
  <inkml:trace contextRef="#ctx0" brushRef="#br0" timeOffset="-33341.73">24458 16022 23125,'49'35'92,"-18"-16"1,4-2-93,7 0 0,3-2-1654,7 1 1,1-2 1586,6 1 0,-1-2-20,-4-2 0,-2-2 154,-8-1 0,-1 0-104,-5-3 1,-3 1-31,21 2 545,-14 1-619,-16 1 141,-15 3 281,-25 6-124,-11 10-28,-22 9 418,18-14 1,0 2-512,-4 2 1,0 1-35,-1 3 1,-1 0-6,0 1 1,0 0-225,2 0 0,-1 0-107,2-2 1,1 0-619,1-1 0,2-1-552,2-1 0,2-1-5530,-14 17 7034,14-10 0,12-17 0,8-9 0</inkml:trace>
  <inkml:trace contextRef="#ctx0" brushRef="#br0" timeOffset="-32889.73">25765 16045 20084,'24'-48'748,"-1"0"1,2 3 0,3 6-517,0 17 1,3 5-410,2 0 1,2 5 366,3 2 1,0 4-74,1 1 1,-1 3-23,2 6 0,-2 4-39,0 3 0,-1 4-39,0 6 0,-3 6-422,1 5 0,-3 4 422,2 7 0,-1 3-441,1 9 0,0 2 442,-10-17 1,-2 1 0,1 0-8,1 2 0,-1-1 1,0-1-29,10 16 0,-1-3-48,-2-7 1,0-2-367,0-4 0,0-2 179,-1-5 0,0-1-157,-1-4 1,-1-3-768,20 15-2509,-16-26-2661,-15-25 6346,-11-22 0,-5 10 0,0-1 0</inkml:trace>
  <inkml:trace contextRef="#ctx0" brushRef="#br0" timeOffset="-32677.73">26855 15904 22783,'-44'47'326,"0"-1"1,2 2 0,5 0-235,14-5 1,3 1-1535,-4 3 1,0 0 1441,-3 2 0,0 0-76,-1-1 1,0-1-340,0-1 0,-1 0-899,3-5 0,1 0-943,4-3 0,3-1-7304,-7 22 9726,15-14 0,7-22 0,3-13 0</inkml:trace>
  <inkml:trace contextRef="#ctx0" brushRef="#br0" timeOffset="-32208.73">27989 16657 22699,'-31'35'81,"0"-1"0,0 0 1,-13 15-1,4-5-64,18-16 0,1-3-1282,-22 25 1299,4-6 22,2-8 416,8-12-354,6-11 175,7-6-293,7-12-28,5-12 28,3-12 689,10-12-683,5-4 84,11 3 61,3 5-34,-1 13-66,-1 11-46,-1 8 40,0 18-50,3 7 5,3 18-51,6 6-307,4 3-824,6-2-353,2-7-1686,6-16 3221,8-15 0,-27-7 0,-3-6 0</inkml:trace>
  <inkml:trace contextRef="#ctx0" brushRef="#br0" timeOffset="-31824.73">27374 15650 22996,'18'-36'341,"0"0"1,0 3 0,0 7-258,11 13-84,0 5 0,-4 5-62,-4 6-10,-7 12 21,-6 12-50,-5 16 90,-8 8 6,-8 4-541,-6-1 563,-6-6-17,3-8 62,6-10 95,7-9 106,11-7 117,19-8-178,18-2-168,25-4-370,-25 1 1,2-2 324,3 1 0,1 0-224,-1 0 0,-1 0-229,-4 0 1,-3 0-3519,13 0 3982,-28 3 0,-16-2 0,-12 2 0</inkml:trace>
  <inkml:trace contextRef="#ctx0" brushRef="#br0" timeOffset="-14315.74">21744 17517 18537,'-5'64'289,"0"-1"1,0-3 0,2-1-1763,6 3 1,3-3 1472,-3-15 0,1 0 58,2 10 1,1-3 1065,0 4-698,-4-14 695,-2-15-629,-5-13-156,-4-13-173,-5-21-68,-2-19-33,7 7 0,1-5 160,1-12 1,1-5-193,2 12 0,1-3 0,0-1-674,1-4 0,0-1 0,0 1 662,2 0 1,0 1 0,1 1 104,1-13 0,2 4-139,1 14 1,1 3 149,8-16 51,3 18-179,2 8-1,2 11 961,4 9-1000,1 22 2238,0 15-2327,-1 21 27,-14-16 1,-2 2 7,-2 2 1,-1 1 6,-2 3 0,-3-1 53,-3 1 0,-3-1 11,-4 0 0,-4-2 17,-2 0 0,-5-3 11,-4-2 1,-3-1-7,0-4 1,-3-1 207,-8 0 0,-1-2 22,-11 2 6,1-4-191,43-21-39,22-3-11,17 0 0,13 0 28,5 8 6,1 10-17,-3 10-17,-4 12-275,-8 5-268,-4 0-1076,-4-2-1423,-1-5-632,5-12 3674,11-10 0,-20-9 0,3-4 0</inkml:trace>
  <inkml:trace contextRef="#ctx0" brushRef="#br0" timeOffset="-13703.74">22272 17918 22727,'44'-4'135,"-1"-5"-247,-11-3 101,-4-7-6,-5-3 17,-12-3 84,-5-2-79,-12 3 124,-9 2-28,-12 10-95,-9 4 122,-2 16-128,0 12 0,6 17 56,6 12-56,10 6 40,9 0-40,12-4-96,14-8 91,13-12-135,17-12 17,9-11-999,9-15 1069,-31-1 0,1-4 50,0-4 0,0-4-281,1-3 0,-1-3 284,-3-2 0,-1-1 42,-2 0 0,-1-1 0,-4 0 0,-2 0 74,16-22 158,-11 7 6,-9 14-5,-9 9-146,-4 13 842,-5 4-915,-1 7 566,1 8-544,0 9-33,3 15-40,-1 8 46,1 12-51,-2 6-198,-1-25 1,0 1 203,-2 3 0,1 1-343,-1 4 0,1 0 320,-1 4 1,0-1-10,0 3 1,0 0-12,0-1 1,0 0 33,0-1 1,0-1-15,0-4 0,0 0-92,0-5 1,0-1 108,-2 24 0,-3-14 56,-4-16 61,-5-15 349,-5-13-410,-6-23-56,-3-16 0,13 7 0,0-4-235,0-5 0,2-2 139,1-4 1,2-1-154,3-2 0,2 0-466,3 1 0,5 1-792,13-4 0,6 3-1162,0 4 0,4 2 2669,13-2 0,0 4 0,3-1 0,-8 11 0</inkml:trace>
  <inkml:trace contextRef="#ctx0" brushRef="#br0" timeOffset="-13537.74">22880 17290 18554,'46'5'-2057,"0"-1"0,14-2 0,-36 7 0</inkml:trace>
  <inkml:trace contextRef="#ctx0" brushRef="#br0" timeOffset="-13203.74">23406 17876 21108,'47'-31'54,"1"-1"0,-4 3 1,-7 2-55,-10-2 5,-10 0 40,-9-2 106,-21 4 28,-11 2 79,-22 10 79,-11 7-368,-6 15 423,1 14-129,8 17-187,31-12 0,4 2-1,6 2 1,3 3-51,2 0 0,4 1-25,10-1 0,4 0-59,4-1 1,5-3-245,8-1 1,6-4-625,5-4 0,3-3-11,3-5 0,3-4-1017,8-6 0,1-5-2825,-3-6 1,-1-3 4779,3-6 0,-5-1 0,5-5 0,-19 2 0</inkml:trace>
  <inkml:trace contextRef="#ctx0" brushRef="#br0" timeOffset="-12799.74">24126 17738 24323,'-28'50'80,"0"0"1,3-3-1,7-5-181,16 2-201,10-5-303,11-5-308,17-12-644,16-10-185,14-13 342,-29-6 1,0-5 844,3-3 1,-1-4 232,0-6 0,-1-4 322,-1-3 0,-3-2 25,-3-4 0,-4-3 409,-2-2 0,-4-2 288,-5 0 1,-3-2 186,-4 1 0,-4 1-55,0 3 0,-4 3 233,-8-25-449,-4 25-246,-9 20-39,-3 32-45,2 19-78,-2 26 66,14-21 1,1 1-230,1 3 0,1 2-64,2 1 0,0 0-3,2 1 0,1-1-3,0-1 0,1-1-59,0-1 1,0-2-214,1-4 0,0-2-823,2 23-771,0-17-2197,-1-19-2639,-1-17 6705,-1-20 0,0 7 0,0-5 0</inkml:trace>
  <inkml:trace contextRef="#ctx0" brushRef="#br0" timeOffset="-12679.74">24535 17776 23735,'46'-12'-3,"0"0"1,-1-1 0,4 1 0,-1-1 0,-3 2-1944,3 0 0,-2 1 1607,5-2 1,-3 0-1,4-1 1,-16 3-1</inkml:trace>
  <inkml:trace contextRef="#ctx0" brushRef="#br0" timeOffset="-12183.74">26291 17219 24032,'-10'46'172,"-1"0"1,1-1-1,-1 3 1,2 1 0,2-1-140,4 1 1,3 1-1,0-2-904,-1 20 1,0-3 870,0-13 0,1-2-76,-1-10 0,2-2-478,-1 25-552,0-3-2540,6-3-2040,1-10 5778,7-18 1,-6-14-1,-1-12 1</inkml:trace>
  <inkml:trace contextRef="#ctx0" brushRef="#br0" timeOffset="-11981.74">26599 17448 23254,'-6'47'539,"0"0"1,0 0-1,2-1-450,3-6 1,1 0-566,1 2 0,0 0 476,1 0 0,1 0-101,0-2 0,2-2-232,-1-2 0,1-2-1039,3 24-1566,-4-14-944,-4-13 3882,-8-16 0,4-8 0,-4-7 0</inkml:trace>
  <inkml:trace contextRef="#ctx0" brushRef="#br0" timeOffset="-11836.74">26235 17983 22442,'54'-26'-490,"0"0"1,7 0 0,-1 4-1813,-15 9 0,0 3 2144,7-1 1,-3 1 0,4-2 0,-15 5 0</inkml:trace>
  <inkml:trace contextRef="#ctx0" brushRef="#br0" timeOffset="-11545.74">26891 17938 22593,'-8'39'17,"1"-1"0,2 26-118,32-44 28,4-7-28,5-7 101,-1-5 62,-2-12-1,-6-6 147,-9-14 44,-8-7-28,-7-3 56,-15-3-174,-6 7-56,-16 7-50,-4 14-173,-3 8-415,5 14-1177,8 9-1926,14 15-554,19 5 4245,14 0 0,-3-15 0,0-8 0</inkml:trace>
  <inkml:trace contextRef="#ctx0" brushRef="#br0" timeOffset="-11417.74">27456 17887 17283,'-29'23'0,"5"-6"0</inkml:trace>
  <inkml:trace contextRef="#ctx0" brushRef="#br0" timeOffset="-11109.74">26135 18565 21640,'45'-17'648,"0"0"0,-3 2 0,-1 3-329,14 3-207,3 3-853,7-2 741,-31 4 0,1 0-25,2-1 0,1-1-34,1 0 0,1 0-45,0-2 1,-1-1-57,0 1 1,-2-1 19,-2 0 0,-3 0-286,22-6 46,-15 3-1088,-18 5-1290,-17 4-1375,-19 6 4133,-13 5 0,8-2 0,2 2 0</inkml:trace>
  <inkml:trace contextRef="#ctx0" brushRef="#br0" timeOffset="-10847.74">26247 18778 23187,'57'-25'65,"0"0"1,-15 7 0,0 0 0,-1-1-44,1 1 0,0 0 1,1-1-1001,3-1 1,1-1-1,0 0 933,0 0 0,1 1 1,-2 0 27,15-5 0,-4 2 195,-13 6 0,-3 3-234,23-5 575,-19 9-804,-7 4-214,-13 2-229,-11 2 470,-16 6-3629,-11 5 3994,-7 5 0,5-4 0,5-2 0</inkml:trace>
  <inkml:trace contextRef="#ctx0" brushRef="#br0" timeOffset="-1080.73">29081 15178 18969,'11'53'807,"1"2"-499,-4-6-12,2 2-66,1-5 145,0-5-56,0-9 101,0-9 46,-1-10 99,2-7 1,4-9-280,7-12-85,10-13-55,13-18-1121,-15 14 1,4-3 1013,10-8 0,4-2-39,-7 7 0,2-1 0,2 0 1,-6 6 1,1 0-1,1-1 1,1 1-672,2-2 0,2 0 0,1 0 1,0 1 683,0 1 0,0 0 0,0 1 0,-1 0-3,-2 4 0,-1 0 0,-1 1 0,0 1-217,9-5 1,-1 3 0,-3 0 253,-7 5 1,-1 1-1,-2 2 75,7-4 1,-2 1-49,-11 5 1,-3 1 25,16-10 50,-11 5-151,-5 2 1119,-9 5-1248,-8 5 2598,-7 6-3146,-4 4 1073,-6 13-2508,-15 19 2112,-3 3 0,-2 1 0,-4 5 0,-9 11 0</inkml:trace>
  <inkml:trace contextRef="#ctx0" brushRef="#br0" timeOffset="2844.27">29014 17348 18218,'7'-49'1320,"0"-1"0,-1 6 1,4 6-672,12 1-218,4 16-347,2 9 6,4 17-76,-4 18 0,0 8-174,-4-4 1,0 3-948,9 19 0,-1 2-221,-6-10 1,-2-1-583,3 2 0,1-2-885,-4-4 0,1-3 2856,-1-3 0,-2-4 0,2 3 0,-9-15 0</inkml:trace>
  <inkml:trace contextRef="#ctx0" brushRef="#br0" timeOffset="3195.27">29495 17185 21349,'-42'46'198,"0"0"0,3-2 0,7 2-179,18-6 1,5-1-377,-2 0 1,1-2 350,1-2 1,2-3-337,-6 23-55,4-15 549,3-16-247,3-13 206,2-19-167,1-17 11,0-30 48,3 11 0,1-3-864,0-7 0,0-3 951,4-4 0,0-1 41,-1 6 1,0 3 208,-2 13 0,0 3-93,2-15-163,-2 32-39,-3 24 61,0 45-33,-2-13 0,0 4-386,0 13 0,0 2 313,0 0 0,0-1-34,0-5 1,0-2-209,-1-1 1,-1 0-431,0-5 0,-1-1-255,-1-1 1,-1-2 376,-1-2 1,-3-3-2257,-21 8-1316,-4-17 4154,-14-22 1,22-2 0,5-3-1</inkml:trace>
  <inkml:trace contextRef="#ctx0" brushRef="#br0" timeOffset="3329.27">28853 17517 20448,'58'0'336,"0"-1"0,0 0 0,0 1 0,0 0 0,-2 0-336,-7 1 0,-1-1 0,-1 1-1478,18 1 1,-1-1 710,-10 0 0,-4 0-1535,-14-1 0,-2 0 2514,17-6 1,-28 4-1,-9-4 1</inkml:trace>
  <inkml:trace contextRef="#ctx0" brushRef="#br0" timeOffset="3779.27">29446 17000 17692,'-31'-39'974,"0"-1"1,2 6-1,-2 5-464,-21 9-40,-6 11-897,24 11 0,-1 5 547,-4 2 1,0 5-45,-4 6 0,-1 4-1163,-6 9 1,1 4 1134,14-7 1,1 2-1,0 2-26,-1 2 1,2 1-1,0 1-76,3 2 1,1 2 0,2-1 120,-5 16 1,5-1-63,9-7 1,5 0 36,4-1 0,6-1-350,9 0 1,6-1 307,6 4 0,6 1 0,1-15 0,4 0 0,4-1-366,7 1 0,5-2 0,2-2 323,8 0 0,2-2 0,3-3-143,-12-10 1,1-1 0,1-2-1,0-1 151,0-3 0,0 0 0,0-3 0,0-2 35,12-3 0,0-5 0,-3-2-24,-5-2 0,-2-2 0,-3-3 43,15-10 1,-6-5 70,-12 0 0,-3-3-20,-7-3 0,-4-5 50,-4-6 0,-4-4-44,-8 6 1,-2-4 0,-3-1-49,0-9 0,-3-3 0,-2-1-138,-2 10 0,-1 0 1,-2-1-1,-2 0 143,-3-1 1,-3-1 0,-2 1-1,-1 2-5,-2-11 0,-3 2 0,-4 3 43,-1 7 0,-3 1 0,-3 5-29,-14-12 0,-4 6 167,-2 12 0,-3 5-184,-5 2 1,-2 6-7,-2 5 1,1 4-40,7 5 1,2 3 681,7 3 0,2 4-1675,-20 17-1530,23 26-1815,6 12 4358,23-20 0,2-2 0,-2 4 0,7-10 0</inkml:trace>
  <inkml:trace contextRef="#ctx0" brushRef="#br0" timeOffset="3906.27">30119 17043 19255,'0'0'0</inkml:trace>
  <inkml:trace contextRef="#ctx0" brushRef="#br0" timeOffset="4866.26">17853 5361 23063,'44'35'-235,"0"0"0,0 0 0,-1 0-413,-10-4 1,2 0-2990,15 7 1,2-2 1972,-18-15 0,0-3 1664,10 4 0,-5-7 0,-16-14 0,-7-4 0</inkml:trace>
  <inkml:trace contextRef="#ctx0" brushRef="#br0" timeOffset="5190.26">18321 5539 13457,'-20'-44'1855,"0"0"1,0 0-1,-8-19 1,5 27-1543,9 60-72,-2 20-238,6-12 0,-1 3-1277,0 4 1,0 1 1245,0 3 0,-1-1-356,2 1 1,0-2 91,1-2 1,1-2-919,-4 24-218,5-17 1455,4-22-805,2-13 329,1-31 377,4-14 72,2-28 232,-2 25 1,0-2 122,1-3 1,-1-1 153,-1-2 1,-1 0 243,1 3 1,0 1 12,-1 5 0,-1 3 152,2-17-795,-2 25-72,-1 24 206,0 30-246,0 22-8,0-15 0,0 2 445,0 5 1,0 0-668,0 1 1,0 0-465,0 0 0,0-1-326,1-3 1,-2-2-2391,-13 29-4389,-4-16 7788,-15-18 0,15-15 0,3-11 0</inkml:trace>
  <inkml:trace contextRef="#ctx0" brushRef="#br0" timeOffset="5333.27">17822 5628 20414,'57'-12'181,"-1"-1"0,0 1 0,-2 3-794,-15 7 0,0 1-1668,3-2 0,1-1-1542,-5 0 0,-1-1 3823,27-10 0,-30 7 0,-16 1 0</inkml:trace>
  <inkml:trace contextRef="#ctx0" brushRef="#br0" timeOffset="5722.27">17860 4824 18268,'-44'9'724,"0"1"0,0-1 0,-20 12 0,5 8-539,18 12 0,4 7-1228,9-9 1,2 4 0,0 1 1100,-1 6 0,1 2 0,3 1-2,0 2 0,2 1 0,2 0 22,3-3 1,2 1-1,2-2-46,3-3 0,2 0 0,2-2 65,5 17 1,5-3-67,3-7 0,6-2-29,9-2 1,7-3 42,9-3 0,7-2-247,-9-13 0,3-2 0,3-1 190,6 2 1,3-3 0,1-2-34,2-3 0,1-4 1,0-1-52,1-1 1,0-3 0,0-4 95,-2-5 0,0-4 0,0-3-13,-3-2 0,-1-4 0,0-2 13,-4-2 0,0-3 0,-2-3 69,0-3 0,-2-4 0,-2-2 32,-4-1 0,-2-1 0,-3-4-16,-1-1 1,-3-3 0,-3-4 23,-5-5 0,-3-5 1,-3-1-1,-2 2-37,0-2 1,-3 2 0,-3-3-49,-4 1 0,-1-4 0,-4 2 0,-2 4-8,-4 2 1,-4 5 0,-2 1 35,-3 1 0,-2 2 1,-3 2-311,-1 2 0,-3 2 0,-2 3 261,-19-10 0,-6 7-3,13 12 0,-3 3 0,-1 4-29,-5 3 1,-3 5-1,1 1-214,1 2 1,0 1-1,2 6-327,1 7 1,0 4 0,4 3-2554,-11 5 1,6 6 3122,9 9 0,8 1 0,-3 1 0,18-9 0</inkml:trace>
  <inkml:trace contextRef="#ctx0" brushRef="#br0" timeOffset="7602.27">19629 5243 19557,'-35'-25'375,"1"-3"-341,11 2 0,-1-5 122,5-3-38,3 3 106,4 0-17,6 8-207,2 4 67,3 10 0,11 4-67,9 4 40,15 3-35,12 2-10,7 2 5,3 0 0,-2-3 0,-8-2 44,-11-4 113,-11-2 252,-12-6-230,-7 0-56,-5 2-123,-8 3-39,-4 9-11,-8 17 44,-1 19 6,3 24-400,11-22 0,1 2 425,2 5 1,1 1-26,1 4 0,1 1 0,1-1 0,0-1-20,0 0 1,0 0 16,0-5 0,0-1-53,1-3 0,-2-2 22,-1-5 1,-3-3-6,-9 21 11,-14-18 28,-9-19 0,-6-10-6,-1-24-28,4-13-286,7-22 283,21 20 1,3 0 16,2-3 1,4-1-88,6 1 1,4 0 78,5 0 0,4 2 174,7 0 0,4 3-250,5 2 1,3 1 103,4 0 0,1 3-84,0 0 0,1 2 84,0-1 0,-1 1 45,-3 0 0,-3 1 8,-4 0 0,-2 0 373,13-19-1,-18 4-167,-12 4-56,-8 9-202,-8 7 329,-4 9-296,-6 10 557,-3 16-512,0 16-72,2 20 16,9-22 0,2 2-426,0 3 1,1 0 403,2 3 0,1 0 2,-1-1 1,2-1-125,0-1 1,2-1 93,7 27 28,4-12 33,9-17 46,1-16 144,1-11-71,1-22-46,-1-9 56,-1-20-128,-3-8 72,-4-4 801,-3 3-873,-4 8 183,-3 13-273,-2 14 51,-1 11-1,-1 22-5,1 12-39,3 19-1,1 9-167,5 2 72,0-3-179,6-7 73,0-11 101,3-11 78,1-14 28,3-6 50,1-12-5,4-9 6,2-12-6,1-12 0,0-4-6,-4 1 12,-4 5-56,-6 11-57,-4 13 29,-6 8 72,-3 19-11,-1 9 17,0 16 40,1 4-7,2-1-66,2-7 27,4-10 6,3-12 78,5-7-78,5-17 157,7-9-72,3-17-35,4-8-812,0-5 874,-1 2-56,-3 6-56,-4 12 34,-3 14-34,-4 14 0,-2 21 0,-3 16 45,-3 16-45,-3 10 205,-8 0-553,-3-2-576,-7-9-638,-11-10-1199,-21-19-6356,-12-8 9117,-13-23 0,27 7 0,8-6 0</inkml:trace>
  <inkml:trace contextRef="#ctx0" brushRef="#br0" timeOffset="7742.27">20795 5031 20033,'20'55'-858,"0"0"0,-7-15 0,-1-7 0,1-6 0</inkml:trace>
  <inkml:trace contextRef="#ctx0" brushRef="#br0" timeOffset="8585.27">21942 5472 20991,'-32'12'89,"0"0"1,0 2-1,3 4-89,7 9 0,3 3-78,-12 27-12,14-3-78,18-8 168,32-11-117,18-13-644,-12-15 1,3-3 662,4-2 0,0-4 98,0-3 0,0-4 25,1-2 0,-1-3 101,-4-3 0,-4-4 109,-2 0 0,-2-1 132,-7-1 1,-3 0 109,9-21-46,-16 5-313,-10 10 136,-8 12-377,-7 9 95,-6 20 22,-6 11 701,1 19-695,6 11 0,5 4-50,8 0-34,15-7-174,9-10 247,14-13 11,6-14 162,0-9-112,-3-18 51,-7-8-34,-10-15-27,-12-8-40,-6-6-51,-9-1 46,-7 2-51,-7 7 56,-5 11 0,1 9-73,6 13-45,6 5 39,5 7 79,7 5 102,12 2-52,10 4 168,17-2-55,8-2-124,10-3-232,1 0 255,1-1-56,-6 4-6,-8 3 0,-10 8 16,-10 6-16,-10 5-44,-9 5-40,-6-1-135,-3-3-55,-5-5 268,0-8 333,-4-7-271,2-6 79,4-4-124,1-9 196,3-8-201,8-12 78,7-8 72,13-5-122,7 0 72,4 2-55,2 6-40,-2 12 11,-5 9-22,-4 13 0,-7 16-5,-3 12-18,-8 16-189,-4 4-186,-5 1-661,-2-4-873,-2-8-1854,3-11-1452,0-13 5238,5-8 0,-4-6 0,0-1 0</inkml:trace>
  <inkml:trace contextRef="#ctx0" brushRef="#br0" timeOffset="9818.27">23854 5579 19804,'-46'8'328,"0"-1"1,4 2-1,7 5-171,5 25-90,8 6 17,6-1-34,8-1-50,9-4 73,13-7-67,12-7 151,15-8-157,12-10 5,7-4-469,-27-7 1,0-3 463,2 0 0,-1-4 0,1-5 0,-1-4-197,0-2 1,-1-3 257,-2-3 1,-1-2 27,-2-4 1,-1-3-48,-3-3 0,-2-3 22,-1-7 1,-4-2-724,-1 0 0,-4-2 662,-2-4 0,-2-1 97,-3 5 1,-1 1-121,-2 8 0,-1 1 20,-4 5 0,-2 5 0,-6-7 693,-11 17-805,-2 34 106,-5 33-14,15-11 1,2 4-96,-1 11 1,3 2 133,0 1 1,3 1 2,2-1 1,2 0-46,0 2 1,2-1 22,5-6 0,3-1 485,0-1 1,4-1-539,3-4 0,4-4 2,1-4 1,3-4 50,24 14 234,5-19-229,0-11 146,-2-15-50,-5-13 62,-8-14 83,-6-10-145,-7-5-34,-8-2 95,-5 3-122,-4 6-40,-4 12 769,-1 12-886,-1 10 628,0 22-511,0 9 0,0 19-6,3 7-134,4 2-6,8-5 134,7-9-77,5-11 55,6-13 68,-1-8 5,3-12 62,-3-9-90,-2-12 79,-2-9-40,-5-4-44,-4 0 150,-5 4-88,-4 6 10,-5 10-78,-3 9-50,-1 6 50,-1 8-6,0 8 6,0 8-34,0 8 18,7 4-119,7-2-324,15-2-1239,12-6-226,-7-13 1,3-4-2993,0-1 1,2-1 4856,9-2 0,-2-1 0,4 0 1,-13 0-1</inkml:trace>
  <inkml:trace contextRef="#ctx0" brushRef="#br0" timeOffset="10392.27">25636 5535 22167,'-43'-7'56,"0"0"0,0 3 0,6 7 62,-5 31-112,-3 8-502,3 5 496,7-1 112,11-3-180,11-5 159,10-10-18,18-9 56,12-10-129,18-9 72,7-15-60,3-10-5,-2-15 96,-29 16 1,-2-2-1,-3-2 1,-1-1-3,-3-3 0,-3-2 13,-1-1 1,-3-1-87,-2-3 0,-2 0 61,-1-1 1,-1 1-73,-1 1 0,-1 1-17,-3-24 0,-4 20-84,-6 20 84,-6 35 0,0 23 0,8-6 0,2 4-309,1 6 0,2 0 309,1 3 0,1 0-146,2-1 1,2 1 63,6-3 1,3-2-53,0-2 0,5-3 58,5-3 0,4-4-2,2-4 0,2-4-90,32 7 173,4-15-10,1-13-46,-1-15 46,-8-13 10,-8-14-5,-10-9 45,-9-4-39,-11-1 173,-8 5-187,-6 11-76,-4 14 50,-6 14 1,-2 15 600,-4 17-572,1 13 301,6 15-413,2 3-461,15 0-760,11-4-247,17-10-616,15-10 121,-17-17 0,3-3 237,0-2 1,0-1 1842,7-6 0,-3-2 0,4 3 0,-13-6 0</inkml:trace>
  <inkml:trace contextRef="#ctx0" brushRef="#br0" timeOffset="10768.27">26634 5542 17792,'-3'-32'1608,"-2"2"-1339,-4 18-213,-6 1 84,-5 4-78,-4 4 27,-6 4 135,0 8-162,2 6 84,7 9-35,8 1-111,6 1 230,10 1-140,11-3-51,12 0 22,11-1-27,7-4-34,0 2 0,-2-1 6,-6 2 5,-8 3-11,-10 1 0,-10-1 129,-11 2-129,-15-3-252,-15-1-913,-17-3-376,16-12 1,-1-2-3046,0 0 0,-1-1 4586,-2-3 0,2-1 0,-4 1 0,14-2 0</inkml:trace>
  <inkml:trace contextRef="#ctx0" brushRef="#br0" timeOffset="11556.27">27775 5005 17378,'1'-50'1379,"0"0"1,0 8 0,1 7-1285,2 16-95,-2 21 235,0 35-165,-1-3 0,-2 6-1148,1 10 0,0 5 1131,0 7 1,0 1-54,0-5 0,-1-1-215,1-6 0,0-3 35,0-4 1,-1-1-507,1-5 0,0-1-1383,0 29-962,5-14 1587,4-23-198,6-16 1356,5-30-89,0-17 375,3-26 602,-12 20 0,0-2 45,0-2 0,-1-2 50,0-4 1,-1-1 237,0 4 0,-1 1 90,-2 6 0,-1 1 824,4-24-1016,-5 29-581,-1 15 162,-2 34-10,-1 19-130,0 28-227,0-25 1,0 2-175,0 1 1,0 0 128,-1 0 1,2 0-3,-1-4 0,2-1 709,2 26-1028,3-13-107,2-13 426,1-17 67,1-9 107,3-17-124,3-13 432,3-14-386,1-14-46,1-2 242,-3 3-292,-3 11-16,-4 14 16,-3 13-62,-1 21 62,2 11 0,4 18-45,8 7-280,9 3-878,11-6-797,8-9-88,-18-23 0,4-5 2088,12-3 0,-1-2 0,5-4 0,6-3 0</inkml:trace>
  <inkml:trace contextRef="#ctx0" brushRef="#br0" timeOffset="12104.27">28706 5308 20156,'-41'15'442,"0"0"1,3 0-1,7 2-279,7 13-96,6 1-67,7 0-230,6-5-537,3-4 45,5-7 610,8-7 45,9-4 67,10-5 101,4-9-96,1-4 236,-1-9 89,-5 1 57,-5 6-387,-8 6 39,-5 6 11,-2 11 68,-2 7-107,10 27-95,2-8-67,12 8 67,3-25 84,4-8 11,2-12 95,0-13 18,-4-13 139,-4-15-325,-7-9 230,-5-9-40,-13 28 1,-2-2-568,0-1 1,-1-2 567,-2 0 1,-1 1 63,1 0 0,-2 3 126,0-26-128,0 20-191,0 20-17,0 22 259,0 27-191,0 22-37,3 6 0,2 5 19,0-14 1,1 1-1234,3 16 1,1-2 1199,0-23 0,-1-4-67,8 24 67,-3-15 45,-5-17 224,-2-13-101,1-8-163,0-15-5,6-8 3258,4-14-3964,3-10-566,3-3-1506,4-12 2678,-11 20 0,-2 1 0,3-5 1,-1-4-1</inkml:trace>
  <inkml:trace contextRef="#ctx0" brushRef="#br0" timeOffset="12292.27">28069 4973 17294,'62'8'-544,"0"-1"1,3 2 0,-2 0-2356,-16 0 1,-1 0 2716,0 0 0,-3 0 0,5 1 0,-20-4 0</inkml:trace>
  <inkml:trace contextRef="#ctx0" brushRef="#br0" timeOffset="14611.27">30306 4724 21959,'-33'45'494,"5"12"-427,21-9 0,4 3-846,-1 0 0,2 0 781,-1-3 1,3-1-6,4-1 1,4-1-99,0-7 0,3-3-6,4-3 1,4-3 599,23 13-412,-11-29 1,2-6-32,16-13 51,10-22 78,-26-24-328,-19 19 1,-3-3 226,-1-3 1,-1-2 10,-3-2 1,-2-1-29,-1 1 1,-1 2 120,-1 3 0,-1 2-132,0-19-50,0 24 0,-1 17 683,-4 34-683,-2 17 0,1-4 0,0 3-288,0 4 0,1 1 276,0 4 1,1-1 11,2-1 0,0-1-31,1-4 1,0-2 595,1 21-682,0-18 117,5-18 246,3-12-195,9-14 72,4-13-112,6-16 45,2-15 165,0-7-170,-2 0-34,-6 8-17,-6 13-174,-7 14 79,-5 13 39,-2 17 56,-1 12 0,2 17 5,4 8-5,5 1 464,7-4-576,6-10 112,8-10 0,4-11 51,7-7-46,1-15 1,2-11-6,-2-17-229,-23 13 0,-1-2 187,-1-4 0,-3-1 36,-2-1 0,-2 0 6,3-31-89,-7 14 83,-7 20-134,-12 17 135,-6 32 5,-10 17-96,3 25-401,15-25 0,2 0 399,1 1 0,4 0-87,8-3 0,4-1-295,18 24-1491,22-15 626,-17-29 1,1-5-2498,30 0 3842,-3-22 0,-28 8 0,-14-7 0</inkml:trace>
  <inkml:trace contextRef="#ctx0" brushRef="#br0" timeOffset="14771.27">30019 4973 18554,'55'0'499,"0"0"1,0-1 0,3 1 0,2-1-1,-1-1-891,0-2 0,-1-1 0,0 0-2885,-4 0 0,-2 1 0,-2 0 2817,6-2 0,-6 0 1,4 0-1,-36 2 1</inkml:trace>
  <inkml:trace contextRef="#ctx0" brushRef="#br0" timeOffset="15472.27">19030 6413 21679,'0'62'184,"0"0"0,0 1 0,0 0 0,0 2 0,0-3-151,0-3 1,0-2-1,0 0-852,0-3 0,0-1 0,0-2 819,0 15 0,0-4-76,0-14 1,0-4 30,0 16-953,0-13-179,2-11-845,-1-6 611,2-14-1737,-2-22-3793,-5-21 6941,-3-22 0,1 20 0,0 1 0</inkml:trace>
  <inkml:trace contextRef="#ctx0" brushRef="#br0" timeOffset="15687.27">18974 6647 12433,'23'-50'2878,"0"1"1,-2 6 0,2 11-2593,9 24-152,4 9-78,3 11-22,1 7 27,-2 12-61,-9 5 0,-9 4 45,-10 3 22,-18 2-61,-15-1 123,-19-2-439,-13-6 276,-3-8-912,4-9-1956,21-10-3360,12-5 6262,21-4 0,1 0 0,3 0 0</inkml:trace>
  <inkml:trace contextRef="#ctx0" brushRef="#br0" timeOffset="16555.27">19418 7041 19647,'31'-57'151,"-1"-1"0,0 3 0,-2 4-42,-6 17 1,-2 3-376,-1-3 1,-1 1 419,-1 0 0,-1 1 115,7-25-84,-8 10-56,-8 15 98,-5 15-193,-8 10 132,-5 13-166,-8 9-6,-2 12-44,3 9-29,6 3 40,5 1 310,5-5-388,10-2-18,8-8-122,11-4 122,9-5-38,2-5-12,0-2 112,-5 0-111,-9 1 184,-9 5 212,-9 6 18,-4 6-17,-6 6-124,0 1-83,-1 0-12,1-7 12,6-8 72,13-9 101,10-6-167,18-11 105,6-10-83,6-12-800,-3-12 973,-6-4 90,-9-2 169,-12 2-18,-11 8-292,-8 10-94,-4 14-62,-7 7 0,-4 20 771,-6 9-771,1 19-5,3 7-1,6 1-83,10-4 83,11-8-89,9-13 95,9-12-6,1-8 57,-3-13-35,-9-9-16,-9-13 6,-8-11-6,-8-5 50,-9-3-44,-5 2 179,-7 5-152,4 7-33,8 12-224,5 7-348,42 8-710,5 2 310,-1 2 1,2 0-495,-1-2 1,-1-1 680,2-2 1,-1-2 719,-1-1 1,-1-2 1,-7-1 1,-2-2 1384,15-17 420,-23 2-39,-12 3-432,-16 7-424,-5 6-579,-7 8 1074,-4 13-1219,2 18 0,4 30 11,10-11 1,1 6-825,2 14 0,1 6 691,1-18 1,0 2 0,2 2 19,1-3 0,2 3 0,0-1 0,0-3-51,-1-4 0,-1-2 1,1 0-87,3 6 0,0 0 1,0-6-998,1 12 115,-3-6-654,-1-4-426,-1-21-1154,-1-7 3232,-5-30 0,3 9 0,-3-9 0</inkml:trace>
  <inkml:trace contextRef="#ctx0" brushRef="#br0" timeOffset="16795.27">20661 6742 20420,'53'-24'108,"0"-1"0,-4 2 0,-4 9-108,1 27-89,-4 9 89,-11 12 33,-13 8 85,-9 2 106,-18 2 101,-13-2 50,-17-5-106,-11-7-169,-5-7-48,4-9-52,4-7-572,12-4-2116,15-4-2454,10-1 5142,9-1 0,1 0 0,0 0 0</inkml:trace>
  <inkml:trace contextRef="#ctx0" brushRef="#br0" timeOffset="18529.27">21245 6698 21943,'-39'41'22,"1"0"0,3-3 1,8-1-57,17 16-190,5-7-45,13-11 107,10-10 56,11-14 100,9-8 6,2-16 45,-5-11 16,-5-14-10,-9-7 83,-11-5-67,-5 2 17,-5 3-67,-6 10 34,-2 8-102,-3 10-5,2 10-213,5 4 113,2 4-40,9 4 196,7 1 100,12 2-94,9-4 78,4-2-78,2-2 61,1-6 207,-3 0-100,-4-6 117,-4 2-72,-4 3-124,-2 3 45,-1 5-140,3 12-5,1 11-6,1 15-107,-1 10-39,-5 4-23,-6 1 18,-8-6 44,-5-7 113,-8-11 5,-9-9 39,-7-10-34,-8-5 63,0-7-46,5-11-22,5-6 0,9-12-157,10-7-145,18-2-225,17-4-589,-8 21 0,2 1 502,6-1 1,2 1 42,4-1 0,0 0-124,1 1 1,-1-1 529,0 1 0,-3-2 165,-5 2 0,-3-1 526,17-22 594,-21 2 40,-15 3 5,-11 2-101,-10 4-454,-3 6 934,-5 5-1241,4 10 453,4 4-700,3 8 0,0 16 173,0 11-55,-3 24-73,1 15-424,4-26 1,0 1 322,2 2 0,0 1-3,0 1 0,2-1-76,2-1 1,3-2-71,1-3 1,4-2-98,20 21-311,12-17 288,6-21 85,5-10 134,-2-24 50,-2-10 33,-5-21-166,-25 19 1,-1-2 224,-2-1 1,-2-2 204,9-28 17,-7 5 629,-5 11-943,-7 16 290,-2 14-296,-2 19 101,0 17-95,-2 19 0,0 13-134,-1 6-163,1-1-78,10-8 485,5-11-481,12-15 203,4-12 135,3-10 27,1-15 6,-2-8 95,-2-15-55,-1-6 44,-3-5 89,0 1 63,-4 3-68,-3 9-84,-5 13-73,-3 10 45,-4 20-28,-3 14-22,-1 20-12,0 9-44,3 3-84,11 8 66,1-27 68,11-3-5,-2-27 5,1-14-6,-1-10 57,-2-14-46,-6-9 6,-7-8 23,-6-2-51,-5-4 17,-9 4-67,-4 5 61,-9 8 1,0 12-6,2 8 11,7 9 0,5 5 112,5 3 22,12 1-50,8 3 151,15 1-229,12 3 111,8-2-83,6 0-232,0 1 198,-3 4 0,-5 5 0,-9 8 0,-8 7-90,-11 7 23,-8 5-118,-9 2-151,-3-1 235,-2-4-258,-2-8 141,0-10 422,-1-11-3,1-6-16,7-26 51,20-23-102,1-11-499,-4 21 0,0 1 499,13-16-72,2 8 33,-3 10-95,-3 15 11,-5 8-22,-5 20 11,-5 10-140,-4 16-62,-2 9 585,-3 0-680,3-3-179,0-9 17,3-13 459,5-10 45,2-9 5,6-16 286,4-10-123,3-16 252,6-9-715,-18 22 0,-1-1 393,2 0 0,0 0 243,23-21-464,-3 7 218,-3 15-140,-3 12-51,-7 14 46,-4 17-46,-5 12-357,-8 15-710,-10 4 1,-5 2-65,-10 10 182,1-11 1,-5-5-788,-37-9-2828,-3-8 4615,21-18 0,1-1 0,-2 0 0,9-5 0</inkml:trace>
  <inkml:trace contextRef="#ctx0" brushRef="#br0" timeOffset="18687.27">23473 6386 12141,'0'0'0</inkml:trace>
  <inkml:trace contextRef="#ctx0" brushRef="#br0" timeOffset="18844.27">22550 6537 20436,'49'-3'-706,"0"-1"0,9-1 1,0 1-1578,-10 1 1,1 0 2072,8-1 1,-3 1 0,5 1 0,-16 0-1</inkml:trace>
  <inkml:trace contextRef="#ctx0" brushRef="#br0" timeOffset="19522.27">25019 6745 20537,'-38'30'-114,"1"1"0,2-2 1,10 0-403,18 14 180,4-8 297,7-8 39,7-12 230,6-8 139,8-15 40,1-11 123,0-14-174,-1-12-226,0-7 86,-2-6-50,1-1 68,0-1-29,0 5 56,-1 7 1,-1 12-231,-4 13-22,0 13-11,0 18 0,1 18 17,4 32-12,-10-14 1,-2 6-479,-2-9 1,0 3 0,-1 2 486,0 6 1,0 1 0,-1 1-13,-1 3 0,0 0 0,-2 0 1,0-2 1,-1 0 0,0-2-4,-1-5 0,-1-2 0,-1-2-371,-1 13 1,-1-3 314,0-13 0,-2-2-73,-7 18 28,-4-12 67,-5-11 34,-6-6 146,-3-11 1546,-7-8-1625,-2-18-33,-3-14-34,2-20 49,20 15 1,3-4-53,2-7 0,4-2-39,2-1 0,3-2-568,2-5 1,5-2 516,6 2 1,4 0-113,3 3 1,4 1-379,8-2 1,4 3-970,9-1 1,3 3-1973,-1 1 1,1 1 3523,5 1 0,-4 3 0,5-3 0,-15 13 0</inkml:trace>
  <inkml:trace contextRef="#ctx0" brushRef="#br0" timeOffset="20415.27">25868 6386 21215,'-35'38'9,"0"0"0,4-2 1,7 0-61,15 16 46,9 1 5,16-1 78,12-3-808,16 1 735,-19-26 1,1-2-3,0 1 0,-1 0-3,22 18 5,-12-4 290,-13-7-256,-11-5 285,-19-9-201,-14-4-90,-16-5 51,-10-4-78,-2-2 50,3-9 426,11-6-432,12-14-50,12-10 0,12-6-39,18-5 28,12 1-902,19 3 907,-22 25 1,2 2-23,30-11-160,-2 11 317,-4 8-123,-9 8 22,-8 14 129,-9 9-157,-9 15-33,-7 7-18,-5 4 594,-4 0-633,-2-4-78,0-7-11,0-11 383,0-10-170,4-8 10,6-7 40,7-14-44,9-9 111,5-15 22,4-9-250,0-1 447,-2-2-140,-6 7 128,-6 7-291,-6 13-67,-6 11-5,-4 7-35,-3 16 35,1 10 200,3 14-486,4 8 61,7-3-10,6-4 9,5-10 231,6-13 6,-1-7-1,1-19 147,-4-8-146,-3-19 218,-4-10-395,-3-8 207,-11 25 1,-1 0 75,0 0 0,-2-1-12,0 1 1,-2 0 179,4-26 40,-4 13-253,-2 14-67,-2 17 0,0 20-17,-3 29 17,0-1 0,0 5-952,-1 16 1,0 6 951,1-16 0,0 2 0,0 0-11,1 1 0,0 2 0,1-3-192,-1 16 1,1-3 34,1-11 0,0-2-70,1-8 0,1 0-383,5 25 37,-2-29 1,1-2-1097,8 26-343,-1-12 97,-5-22-2432,-1-18 4801,-6-21 0,0 7 0,-1-6 1</inkml:trace>
  <inkml:trace contextRef="#ctx0" brushRef="#br0" timeOffset="20873.27">26837 6693 19759,'51'-11'102,"1"0"1,-4 4 0,-5 9-103,-2 33-960,-4 13 462,-11 8-52,-11 0 242,-9-3 180,-20-6 336,-7-10-51,-17-10 50,-1-10-83,4-9-18,9-4-369,13-10-482,7-9-683,20-14-527,10-16 1227,-3 18 0,2-2-364,3-4 1,2-1 1091,1-2 0,0 0 179,0-2 1,0 1 293,-2 1 0,-1 0 653,-3 3 0,-2 2 1551,13-23-918,-12 12-158,-8 11-642,-8 11-629,-3 9 995,-3 7-1157,0 20 28,-5 14 6,0 24-194,0-16 0,0 2 31,1 3 0,1 2-650,-1 6 1,0 1 610,2-1 0,1 0-3,-2-4 1,2-1-290,0 0 1,0-1 170,1-6 1,-1-1-121,1-3 1,0-1-555,0 23-175,0-14-973,0-13 511,0-12-7323,0-12 8755,0-32 0,0 17 0,0-18 0</inkml:trace>
  <inkml:trace contextRef="#ctx0" brushRef="#br0" timeOffset="21107.27">27370 6633 18919,'8'-48'860,"1"0"1,-1 5-1,3 7-798,10 17 27,7 8-77,7 7-7,3 17-10,0 9-186,-5 17 1,-11 9 39,-10 4 11,-12-1 112,-15-4-40,-11-6 52,-13-7-164,-5-8-956,-1-6-1626,5-9-1814,7-5 4576,10-6 0,12 0 0,6 0 0</inkml:trace>
  <inkml:trace contextRef="#ctx0" brushRef="#br0" timeOffset="21241.27">27699 6849 12589,'0'0'0</inkml:trace>
  <inkml:trace contextRef="#ctx0" brushRef="#br0" timeOffset="22174.27">28693 6803 20996,'-43'40'163,"6"5"-169,15 5-229,10 0-90,4-4 157,13-9 51,12-9 117,8-13 106,10-7-5,0-12 111,-5-11-38,-5-12 0,-10-15 128,-7-11-112,-5-8-307,-3 27 0,0 0 209,0-2 1,0 0-32,0 1 1,0 0 393,0-31-86,6 9-201,4 12-78,9 13-79,7 13-11,4 10 0,5 15 50,2 16-33,2 28-554,-20-11 1,-3 5 528,1 12 0,-2 5-364,-7-14 1,0 1-1,-2 1 390,0 2 1,-1 1 0,-1-1-14,-2-2 1,0-1 0,0-1-6,-1 14 0,0-3-326,-1-10 1,0-4 204,0-8 1,0-2-205,0 25-6,-1-4 118,-3-4-269,-4-9 432,-5-14 946,-5-14-885,-7-15 124,-5-17-135,-6-14 0,1-19 594,19 21 1,1-3-595,2-3 0,3-3-20,3-3 1,2-1-124,5-3 0,4-1-283,5-2 1,5 0-1045,13-5 0,5 1-530,2 3 1,3 3 1999,10-3 0,-1 5 0,-21 20 0,-1 3 0,13-10 0</inkml:trace>
  <inkml:trace contextRef="#ctx0" brushRef="#br0" timeOffset="22516.27">29696 6346 22856,'3'66'67,"-1"-30"1,-1 2-186,0 5 0,-1 1-844,2 2 0,0 1 161,1-2 0,0 0-684,1-3 1,1-2-250,3-6 1,1-3-5862,6 16 7698,4-24 1,-10-12 0,-2-10 0</inkml:trace>
  <inkml:trace contextRef="#ctx0" brushRef="#br0" timeOffset="23012.27">29892 6451 21013,'0'48'121,"0"1"1,0 0-1,0-1-141,0-7 1,0 0-553,0-1 0,0 1 295,0-4 0,0-1-65,0 25 251,3-18 91,1-16 490,6-15-311,5-12 135,5-18-74,5-12-156,7-19 8,-15 21 1,0-1 96,1-1 1,-1 0 113,17-26 89,-8 12-243,-7 16-115,-7 14-12,-7 18-16,-3 17 33,-2 15-39,1 14 0,3 4-6,6-1-89,6-9 95,7-9 11,5-16 302,5-9-212,1-14-17,1-12-12,-3-12 113,-2-14-151,-5-9-728,-5-5 778,-5-6-79,-6 2 163,-4 6-106,-4 14-62,-8 16 67,-5 13-33,-9 26-1,-2 11-33,3 23-196,9 6-168,5 5-409,19-4-1389,11-6-1154,22-18-4838,4-12 8154,1-14 0,-24-5 0,-9-1 0</inkml:trace>
  <inkml:trace contextRef="#ctx0" brushRef="#br0" timeOffset="23177.27">29413 6466 21159,'65'2'-303,"1"-1"1,0 0-1,0 1 1,0-1 0,-2 0-658,-8 0 0,-1 0 1,-2 1-2318,-2-1 0,-2-1 0,-2 1 3118,15-4 1,-7 1-1,3 0 1,-26-3-1</inkml:trace>
  <inkml:trace contextRef="#ctx0" brushRef="#br0" timeOffset="23380.27">30856 6045 21999,'0'64'274,"0"1"1,0-21-1,0 1 1,0-1-244,0 16 0,0 0-1056,1-13 1,1 2 0,-1 1 979,1 1 0,1 0 1,-1 0-137,1-2-1,0 0 1,1-3-463,1 14 0,1-5-423,-2-14 1,0-3-1254,4 21-1242,-1-19 3562,1-3 0,-4-19 0,-1-6 0</inkml:trace>
  <inkml:trace contextRef="#ctx0" brushRef="#br0" timeOffset="23625.27">30926 6537 22038,'12'-42'356,"1"0"1,0 4 0,4 9-346,21 20-11,6 6-28,6 17-313,-4 8-152,-6 18 67,-14 7-11,-12 4 34,-18-1 162,-18-5 140,-17-8-140,-15-9-559,-5-10-668,6-6-184,17-7-1888,16-7 3540,17-7 0,3 3 0,3-2 0</inkml:trace>
  <inkml:trace contextRef="#ctx0" brushRef="#br0" timeOffset="24293.27">31494 6551 22066,'-50'-17'-62,"5"12"62,15 30-263,4 4-191,6 2-145,8-3 538,8-4 61,10-6 67,10-7-67,10-6 140,9-3-95,2-7 95,-2-6 151,-3-6-73,-5-6 101,-6 0-95,-3 2-55,-7 4-169,-3 6 0,-5 5-61,-2 7 55,-1 13-39,0 9-297,0 29-17,0-13 169,7 7 156,4-27 34,12-10 6,4-7 5,3-14 180,0-5-35,0-13 63,-3-4-29,-1-1-78,-4 4 57,-2 5-169,-3 9-34,-4 9 1,-2 8 33,-3 12-79,2 10-112,0 10-643,15 12 649,-1-17 34,16-1 151,-6-21-34,3-19 34,-2-8 107,-5-19-107,-5-10-260,-8-10 327,-12 28 1,-2-2-10,0-3 1,-2 0 129,0-3 0,-2 1-62,0-3 0,-2 1 42,1 3 0,-2 0 45,-2 4 0,0 2-202,-4-13 56,1 21-72,6 28 5,1 31-84,2 25-431,3-18 1,2 3 239,-2 3 1,2 0-334,3 2 1,1-1-469,-2-2 1,0-2-441,-3-4 1,0-2-1189,1 21 2704,-9-19 0,3-21 0,-3-12 0</inkml:trace>
  <inkml:trace contextRef="#ctx0" brushRef="#br0" timeOffset="24430.27">32193 6279 22565,'47'-14'28,"0"1"0,-2 1 0,-3 3-1972,13 8-7887,-9 5 9248,-13 1 0,-16 0 0,-12-1 0</inkml:trace>
  <inkml:trace contextRef="#ctx0" brushRef="#br0" timeOffset="26562.27">32860 6435 21472,'-14'34'-1092,"16"8"1092,14-26 107,17 3 49,2-24-4,4-7 223,0-8 95,-2-8-95,-5-2 85,-5 1-56,-7 6-113,-7 6-291,-6 9-51,-5 5 51,-1 20 107,-1 13-102,0 27 48,0-22 1,0 3-384,0 5 1,0 2 329,0 2 0,0 0-6,0 1 1,0 0-88,0-2 1,0-2-18,0-5 1,0-1-187,0 25 32,0-16 91,-1-14 173,-5-14 0,-5-9 106,-8-7-72,-6-9 67,-2-7-40,-2-11-27,4-11 139,6-6 1,9-9 72,8-2-38,18-4 41,14 0-249,-5 27 0,4 1-534,7-1 0,5 1 44,9-1 0,4 0 349,-3 5 0,3-1 0,-5 2 1,-5 4-1,-3 2 0,6-3 1,-1 0-1</inkml:trace>
  <inkml:trace contextRef="#ctx0" brushRef="#br0" timeOffset="27599.27">18718 7963 20554,'5'47'43,"0"0"0,1-2 0,-1-2-88,3 19-45,1-5-61,1-10 151,1-15 157,1-15 285,5-10-106,2-20 90,4-9-185,5-20-39,0-7-235,1-5 123,-2 3 139,-5 6-229,-3 10-67,-6 16 5,-4 9 6,-2 19 56,-1 12 0,-1 17-212,0 12-58,-2 3 169,1-4-235,1-8 184,1-12 152,4-12 101,6-10 101,5-15-79,9-10 62,7-14-96,6-7-261,4-1 368,-1 6-196,-3 10 45,-10 12 90,-7 19-85,-11 16-50,-7 19-11,-5 11-892,-3 5-1135,0-4-2079,-5-13-1377,-2-12 5494,-8-17 0,6-7 0,1-5 0</inkml:trace>
  <inkml:trace contextRef="#ctx0" brushRef="#br0" timeOffset="27742.27">19037 7618 16135,'44'36'0,"-1"0"0,-7-7 0,-1-1 0</inkml:trace>
  <inkml:trace contextRef="#ctx0" brushRef="#br0" timeOffset="28110.27">20344 7836 22296,'-43'-8'7,"0"0"1,2 2 0,3 7-14,-9 28-22,5 3-6,7-1-72,17-2 4,8-3 97,19-1 5,12-3-6,17 0-44,13-1-247,4 2-697,-2 0 786,-9 5 214,-13 1-6,-15 1 179,-16 0 185,-21-3-6,-15-2-279,-18-6 39,-7-4-743,0-6 238,6-3-962,16-4-4353,12-2 5702,17-3 0,6 2 0,4-2 0</inkml:trace>
  <inkml:trace contextRef="#ctx0" brushRef="#br0" timeOffset="28313.27">20610 8202 23388,'-2'45'-822,"1"1"1,-1-2-1,0-2-2997,-4 20-6012,3-5 9249,1-6 0,2-24 1,0-11-1</inkml:trace>
  <inkml:trace contextRef="#ctx0" brushRef="#br0" timeOffset="28507.27">21167 8336 20923,'-11'51'-1145,"0"1"1,-2-1 0,-4-4-3258,-12 1 4402,-8-3 0,17-21 0,4-11 0</inkml:trace>
  <inkml:trace contextRef="#ctx0" brushRef="#br0" timeOffset="28890.27">21813 7787 21461,'-48'-11'2,"1"-1"0,3 2 0,5 8-14,0 27 7,11 3-169,12 1 101,9-1 68,18 1-96,11-2 95,14 1-162,9-1-72,1 2 206,-6 3-123,-7 2 34,-15 2 123,-9-1 409,-18-1 162,-12-2-56,-17-5-256,-13-4-35,-3-7-224,4-7-208,9-4-1170,19-9-4475,20-11 5853,22-8 0,-6 7 0,3 2 0</inkml:trace>
  <inkml:trace contextRef="#ctx0" brushRef="#br0" timeOffset="29176.27">22049 8142 22145,'29'26'-221,"0"0"1,-3-1-1,-7 0-36,-13 12 111,-9 4 146,-10 2 67,-9 0 225,-5-6 60,1-5-60,6-9 280,9-8-68,5-8-185,10-4-269,12-3-50,13-8-689,18-4-520,-14-2 0,2-2-1570,1 0 1,0-1 2778,5-4 0,-3 1 0,4-2 0,-12 5 0</inkml:trace>
  <inkml:trace contextRef="#ctx0" brushRef="#br0" timeOffset="29610.27">23043 8329 23696,'1'-46'15,"0"1"0,-1 0 0,-4 3-99,-24-18-602,12 27 1,2-2 659,-1-3 1,2-1-40,0 0 1,2-1 64,3 2 0,1-1 138,2 5 0,1 2-301,2-22 40,4 16 179,8 15-163,5 13-21,7 9-113,-3 15 671,-5 11-783,-6 18 50,-11 9 219,-15 7-154,4-28 0,-3-1 238,-5 1 0,-2-2 126,0 1 0,0-2-40,0-2 1,2-1 199,-14 18 73,14-9-191,12-10 190,27-8-358,23-9-330,26-4-998,-14-5 1,3-4-1375,-2 0 0,1-1 2702,4-5 0,-3-1 0,7-3 0,-23 3 0</inkml:trace>
  <inkml:trace contextRef="#ctx0" brushRef="#br0" timeOffset="29978.27">23793 7685 20263,'-45'13'210,"-1"1"1,4 0 0,4 4 25,-6 25 77,10 4-246,12 1-67,11-3 73,18-3-62,14-6-22,16-4-45,10-5-263,5-3 129,-1-1-51,-4 1 146,-10 0 27,-11 2-105,-13-1 173,-8-1 358,-17-2-33,-7-5 61,-14-2-268,-5-5-118,3-2-375,3-5-1204,13-1 1579,7-8 0,9 5 0,3-5 0</inkml:trace>
  <inkml:trace contextRef="#ctx0" brushRef="#br0" timeOffset="30278.27">24065 8217 22015,'41'7'-92,"-1"-1"1,-2 0 0,-5 4 85,-7 16-38,-4 3 27,-6 0-34,-7 2 102,-5-2 111,-3 0 147,-6-1-102,-3-3 79,-5-2-286,1-4-6,3-2-145,4-5-270,3-2-396,2-3-813,0-3-1719,0-2 3349,1-14 0,0 9 0,0-10 0</inkml:trace>
  <inkml:trace contextRef="#ctx0" brushRef="#br0" timeOffset="31180.27">25282 8041 19132,'-48'15'140,"0"-1"0,0 3 0,5 3-112,13 2 0,3 4-299,-2 0 1,3 2 270,4-2 0,3 1 51,-6 23 315,17-8-170,28-10 34,15-12-57,24-10-278,-26-8 0,1-4 284,1-3 0,0-3 56,-3-2 1,-2-2 256,25-22 136,-13-6-286,-11-2-6,-10-1-84,-7 5 159,-8 5-411,-2 11-45,-3 11-61,-1 10 511,0 17-405,-1 13-62,-1 17 6,1 6-241,0-1 174,6-4 56,7-12 67,10-13 184,7-11-178,4-13 123,3-13-23,-1-11-100,1-12 145,-3-7-673,1-3 527,-2 0 191,-1 1-89,-2 7 61,-4 10-168,-2 13-56,-5 9 44,-3 18 12,-3 12-89,-1 17-130,-2 10-245,-2 3-1,-4-3 606,-1-6-707,-2-10 224,0-11 342,-2-12 135,1-5-1,-1-13-28,1-7-5,4-13 84,8-7-79,8-4 46,11 0-68,5 3 12,3 7 128,2 7-191,-1 8 51,0 7-5,-1 3-29,-1 3-44,-1 1 38,0 0-44,-2 0 79,-1-2-74,-3-3 180,-5-6-11,-4-6-169,-8-4 113,-5-5-56,-5 0-29,-6-1-27,-8 6-6,-6 4 39,-9 9-39,-2 6 39,1 15 96,5 8-79,8 11-51,7 7-10,18 0-40,14-1-325,21-4-546,-16-19 0,2-3-398,5-3 1,3-3 1313,10-3 0,-3-2 0,6-2 0,1-3 0</inkml:trace>
  <inkml:trace contextRef="#ctx0" brushRef="#br0" timeOffset="31826.27">24195 8674 21545,'41'-25'317,"0"1"1,-3 0 0,-2 8-290,2 25 22,-3 6-78,-6 14 28,-10 7 0,-10 5-5,-11 4 38,-16 0-33,-15-2 34,-18-3-6,21-21 0,-2-3-119,-1-1 0,0-2 94,0-2 0,-1-1 2,-25 3-5,5-6-666,16-4-2015,16-17 2681,18-25 0,6 16 0,5-12 0</inkml:trace>
  <inkml:trace contextRef="#ctx0" brushRef="#br0" timeOffset="32945.26">27430 8102 20056,'1'-38'1338,"0"0"1,5-26-835,8 41-112,2 7-386,3 7 55,1 5-61,0 14-11,-2 12 11,-6 18-342,-4 16-268,-5 10-61,-4-31 1,0 0 431,-2 0 1,-1 0-131,-5 28 145,-2-10 140,4-15 84,3-18 324,5-10-116,11-20 94,7-11-44,13-19-62,6-9 628,0-5-606,0 2-28,-4 7-145,-7 10-45,-7 14-33,-8 11-40,-7 16 73,-3 13 17,-2 16-17,0 10-6,0 4-162,0-1 294,0-6-244,8-8-44,3-10 162,10-11 45,3-7-40,2-7 57,2-9 39,0-7-57,-1-9 169,-3-2 34,-3 2-7,-7 4-144,-2 6-96,-6 7-51,-3 5 51,-2 8-5,1 9-107,5 9-196,6 9-34,10 3-61,10-3-108,8-5 86,4-9 246,0-9 179,-10-6 229,-12-14-38,-12-8 55,-20-15 0,-12-8-133,-16-4-618,-5-1 645,2 2 45,9 6-73,12 7-112,9 5-84,19 6-11,14 1-180,17-2 39,15-2-75,-25 10 1,0-1 279,0-1 0,-1-1 31,23-21 45,-11-2 134,-15 3 752,-11 3-813,-10 10-34,-4 11 28,-5 7 168,-3 19 50,-4 15-196,-1 24-50,8-16 0,0 2-196,2 5 1,0 2 111,1 3 0,1 1 22,3 1 1,2-1-23,-1-1 0,2-2 0,2-3 0,2-3 17,5 26 55,-2-18 500,-6-19 139,-3-15-392,-2-15-156,1-17-163,4-12-68,5-15-223,8-9-525,7-5-164,-3 25 0,3-1-3595,-1 2 0,2 2 4575,9-3 0,-2 3 0,2-4 0,-7 14 0</inkml:trace>
  <inkml:trace contextRef="#ctx0" brushRef="#br0" timeOffset="33282.26">29508 7850 22604,'-45'1'69,"0"0"0,3 1 0,9 7-69,14 25-117,9 6-85,9 4 12,17 2-253,9 1-1475,16 2 1402,1-1 35,-2 2 508,-9-2-172,-15 1 145,-8-6 623,-25-1-108,-13-9 34,-23-5-557,22-17 0,-2-3 58,0-1 1,0-2-51,-30 1-179,14-4-3097,21-9-4784,21-7 8060,29-8 0,-9 7 0,7 4 0</inkml:trace>
  <inkml:trace contextRef="#ctx0" brushRef="#br0" timeOffset="34358.26">30066 8084 22459,'-46'-31'209,"0"0"0,2 7 0,3 12-209,-7 36-866,22-3 0,1 3 863,-1 3 0,2 1-109,1 2 0,3 1 225,3-2 0,3 1-298,-3 24 163,13-11 333,23-12-227,11-16-84,19-8 313,6-18-94,2-8-122,-4-16 239,-5-9-118,-10-3 34,-8 0 726,-9 4-922,-7 9 46,-6 11-270,-4 11 135,-3 13-40,-1 17 91,0 11-298,-1 15-213,1 5-112,-1 1 185,3-8-40,5-6 455,4-15 5,6-9 39,0-8 207,4-11-50,4-7-16,4-11 95,5-11-124,5-2 224,2-5-534,-1 2 473,-3 4 44,-8 7-358,-7 11 0,-9 9-67,-6 12 62,-5 15-1,-1 12-280,-1 15-78,1 5 23,3 1 533,3-4-265,4-9 68,5-10 10,2-14 107,5-7 112,3-12-5,3-8 89,2-11-123,3-9 16,0-5 1,2 0-141,0 0 29,-2 5-90,-2 7-95,-4 12 89,-5 6-106,-5 15-11,-6 13-157,-6 13-179,-3 11 145,-3 1 101,-5-1 113,-1-6 66,-1-10 34,2-12 168,3-7-62,8-13-100,7-11 145,12-10-67,9-12-17,6-3 107,1-3-45,2 5 5,-5 5 23,-4 12-157,-6 9 39,-4 7-39,-6 11-45,-1 10 6,0 10-45,0 8-145,4 4 27,3 0-67,4-4 157,2-6 45,3-7 67,2-10 39,0-5 23,-3-11 167,-1-8-16,-3-9-157,-1-11 79,-1-5-85,-1-7-44,-1-4 134,-5-4-135,-6-1 57,-6 2 128,-7 7-184,-15 12 61,-9 17-61,-17 13 111,-6 24-10,-4 16-373,27-9 0,3 4 271,0 3 1,4 0-6,5 2 0,2 0-31,2 0 1,5-1-21,20 27-72,14-10-219,-3-32 1,3-4-216,4-5 0,2-4-1216,8-5 0,2-6-2128,-3-4 0,0-5 3901,3-4 0,-3-2 0,4-5 0,-15 2 0</inkml:trace>
  <inkml:trace contextRef="#ctx0" brushRef="#br0" timeOffset="34476.26">32227 8053 14342,'-5'37'0,"1"0"0,-3 22 0</inkml:trace>
  <inkml:trace contextRef="#ctx0" brushRef="#br0" timeOffset="34784.26">29820 8968 23181,'63'-15'260,"-1"-1"1,-12 6-1,2 0 1,2 2-261,7 1 0,1 1 0,3 1-1156,-11 1 1,1 1-1,1-1 1,0 1 1117,1-1 0,1 1 0,-1 0 1,-1 1-54,-3-1 0,0 0 0,-1 0 0,-2 1 18,10-1 0,-2 0 0,-2 0-98,12-1 1,-6 0 182,-15 1 0,-5 1-370,10-2 394,-27 3-1912,-16 0 291,-19 1 11,-27 5 229,0 0 1,-5 2-502,-8 1 0,-3 0 1846,-13 4 0,4-2 0,26-4 0,4 0 0,-22 2 0</inkml:trace>
  <inkml:trace contextRef="#ctx0" brushRef="#br0" timeOffset="35002.26">30077 9082 11799,'-46'7'2457,"0"0"1,0 0-1,-22 3 1,29-3-452,60-7-1880,8 0 0,9-1-1319,3-1 1,6 1-1,3-1 1196,13-1 1,3 0 0,3 0-522,-11 1 1,2-1 0,1 0 0,0 0 517,1 0 0,0 0 0,0-1 0,-1 1-40,-4 0 1,0 0 0,-2 0 0,-2 0 89,10-1 1,-2-1 0,-3 1-90,10-1 0,-5-1 39,-17 2 0,-6-1 0,11-2-62,-26 2 963,-17 0-1646,-5-2 1812,-21-2-5827,-4 1 4760,-14-2 0,16 6 0,7 0 0</inkml:trace>
  <inkml:trace contextRef="#ctx0" brushRef="#br0" timeOffset="35166.26">31886 9035 14516,'0'0'0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3:17:49.566"/>
    </inkml:context>
    <inkml:brush xml:id="br0">
      <inkml:brushProperty name="width" value="0.09071" units="cm"/>
      <inkml:brushProperty name="height" value="0.09071" units="cm"/>
      <inkml:brushProperty name="color" value="#FF0000"/>
    </inkml:brush>
  </inkml:definitions>
  <inkml:trace contextRef="#ctx0" brushRef="#br0">1903 2445 13435,'-31'-9'874,"4"2"-516,15 1-84,-2 2 68,-1-2-22,-2 2 16,-1 0 140,0 2-34,1 1-16,2 0 72,1 1-89,5-1 17,2 0-28,4 1-56,1-1-342,2 0-68,5 0 68,10-1 269,25 2-202,-5-1 1,7-1-951,19 1 1,6 0 921,-11 0 0,4 0 1,1-1-575,-9 1 1,2 0 0,0 0-1,1 0 561,2 1 1,0-1 0,0 1 0,0 0-26,-1-1 0,-1 1 1,0-1-1,-1 1 10,-2 0 0,-1 0 1,0 0-1,-2 0 22,9 0 1,-3 0 0,-1 0 25,14 0 0,-5 0 8,-17 0 0,-4 0 101,10 0-62,-25 0 186,-13 0-292,-9 0 1220,-3 0-2973,-10 5-2650,-3 2 4403,-5 3 0,6-3 0,4-3 0</inkml:trace>
  <inkml:trace contextRef="#ctx0" brushRef="#br0" timeOffset="6024">4151 2398 21047,'41'-3'171,"0"0"1,13 0 0,4 2-139,-8 0 1,3 0 0,3 0-1204,-7 1 1,3 0 0,1-1 0,1 1 1170,6 0 1,1 0-1,1 0 1,1 0 21,1 0 1,1 0 0,0 1 0,-1-1-24,-1 1 0,-1 1 0,0 0 0,0 0 2,-3 0 1,1 0 0,-2 0 0,0 1 1,-5 0 0,0 0 0,-2 1 1,0 0-56,11 0 0,-2 1 1,-3 0 63,-7-1 0,-2-1 0,-3 1 4,7 1 0,-4 0 968,16 1-1019,-25-1-128,-18-2-258,-8 0 1947,-7-1-4641,-8 2-1451,-7 0 4565,-3 0 0,3-1 0,3-2 0</inkml:trace>
  <inkml:trace contextRef="#ctx0" brushRef="#br0" timeOffset="6820">8805 2433 19199,'50'0'1114,"-18"0"0,3 0-896,12 0 1,4 0-1898,-2 0 1,3 1 0,3-1 1774,-4 1 1,3 0 0,1 0 0,2 1-65,-5-1 1,2 0-1,2 1 1,0 0-1,1-1-237,4 2 0,2-1 0,0 0 0,1 1 1,0 0 233,-9-1 1,0 1 0,0 0 0,1 0 0,0 0 0,0-1-110,2 1 1,0 0 0,0 0 0,1 0 0,0 0 0,-1 0 80,0 1 0,1-1 0,0 0 0,-1 1 0,1-1 0,-1 1-169,2-1 1,-1 0 0,0 0 0,0 0 0,1 0 0,-1 1 168,-2-1 0,1 0 0,0 0 0,0 0 0,-1 0 0,0-1-11,8 2 0,0-1 0,0 0 0,-1-1 0,-1 1-13,-4 0 1,-1-1 0,-1 0-1,-1 0 1,-1 0 97,6 0 1,-2 0-1,-1 0 1,-2-1-76,6 0 0,-3 0 0,-3 0 424,6 0 1,-6-1-422,-18 0 0,-4 0 1774,8 0-1603,-20 0 2266,-9 0-2659,-6 0 1010,-10 0-3916,-23 0 3125,-34 3 0,23-2 0,-11 2 0</inkml:trace>
  <inkml:trace contextRef="#ctx0" brushRef="#br0" timeOffset="7385">9242 2663 20867,'36'-3'134,"0"1"1,15 0 0,6 1-109,-3 0 0,4 1 0,4 0-1425,-6 1 1,3 1 0,2 0 0,2 0 1403,-5 0 1,1 0 0,2 1-1,1-1 1,0 1-185,-7 1 0,0-1 1,1 1-1,1 0 1,0 0-1,-1 0 182,2 0 1,1 0 0,-1 0 0,1 1 0,0-1 0,-1 0-77,2 0 1,-1 1 0,1-1-1,0 0 1,-1 1 0,0-1 71,-1-1 0,0 1 0,0-1 0,-1 1 0,0-1 0,0 0-18,9 0 0,0 1 0,-1-1 0,0 0 0,-1-1-50,-4 1 1,-1-1 0,0-1-1,-2 1 1,-1-1-204,6 1 0,-2-1 0,-1 0 0,-3 0 242,7-1 0,-3 0 1,-4 1 497,4-1 1,-6 0-116,12 0 1923,-34 0-1352,-19-1 1847,-7-1-2636,-3 0 2901,-2 1-3630,-1 0 326,2 1-186,2 0 297,4 0-403,0 0-1125,0 0-5603,-5 0 7288,-16 0 0,10 0 0,-12 0 0</inkml:trace>
  <inkml:trace contextRef="#ctx0" brushRef="#br0" timeOffset="30706">17294 528 20173,'50'-11'567,"0"-1"1,-3 3-1,-3 7-23,6 18-224,4 14-664,-26-10 1,0 1 410,2 5 0,0 2-64,2 2 0,0 2-3,0 4 0,-1 1-356,2 1 1,-2 1 229,-1 1 0,-1 0-45,-3-2 0,-1 0-59,-4-2 1,-2 0 204,-4-5 0,-2-1-479,2 21-358,-7-11-28,-6-11-489,-2-11-29,-6-11-2333,-1-17 3741,-4-13 0,5 6 0,2 1 0</inkml:trace>
  <inkml:trace contextRef="#ctx0" brushRef="#br0" timeOffset="30948">18067 508 22027,'-24'41'159,"0"-1"0,0 1 0,-2 3 0,0 2 1,3 0-138,4-2 0,2 1 1,0 0-1139,-2 1 1,0 1 0,0-2 1115,-6 13 0,0-2-14,4-9 0,0-3 225,2-6 1,0-2-350,1-3 1,-1 0-56,0 0 0,0 1-228,1-4 1,0 0-916,-10 19-1879,12-23-1586,8-12 4801,13-15 0,-4 1 0,4-2 0</inkml:trace>
  <inkml:trace contextRef="#ctx0" brushRef="#br0" timeOffset="31352">18562 1241 21170,'-23'45'-34,"-1"0"1,3-5-1,5-7-151,15-10 185,1-11 51,1-6 94,5-6-89,1-10-11,4-4 101,-2-11-51,-1 1 129,-5 0 78,-1 4-83,-5 6-28,-6 7-130,-9 4-10,-6 11 106,-6 9-57,1 16 40,2 10-39,7 6-90,9-2-5,6 0-6,17-8-123,11-6-146,17-10-359,14-12-973,4-6-4,-27-16 1,0-5-2361,23-18 3965,-31 3 0,-4 0 0,4-3 0,-12 5 0</inkml:trace>
  <inkml:trace contextRef="#ctx0" brushRef="#br0" timeOffset="31734">18324 103 20520,'32'32'163,"-6"2"-158,-21-2 1,-2 0 33,-3-2 51,0-2 156,-1-5-78,-1-5 28,1-7-129,-1-5-33,5-4 145,9-1-173,10-1 10,12-4-16,5-1-649,0-3-969,-1 4-1525,-5 2-4618,-7 11 7761,-6 4 0,-9-2 0,-5-1 0</inkml:trace>
  <inkml:trace contextRef="#ctx0" brushRef="#br0" timeOffset="32231">19119 729 21007,'53'-4'-840,"0"-1"0,-5 2 0,-5 0-1367,-6 2-476,-15 1-106,-9 4 2789,-15 4 0,1-2 0,-2 1 0</inkml:trace>
  <inkml:trace contextRef="#ctx0" brushRef="#br0" timeOffset="32381">19090 1016 20123,'50'-5'-290,"-1"-1"1,-1 1 0,-2-1-1378,-8-1 1,-2-1-3250,0 1 1,-2 0 4332,3-1 0,-3 1 0,2 0 0,-12 2 0</inkml:trace>
  <inkml:trace contextRef="#ctx0" brushRef="#br0" timeOffset="33399">21822 698 20851,'-46'-28'184,"-9"8"-94,-11 26-752,27-2 1,-2 1 728,-4 3 1,0 0 49,0 0 1,0 1 36,1 0 0,2 0-48,5-1 0,2 0 24,-18 7-130,19-4 312,19-3-273,19-4 29,20-1-63,21 1-5,20-1 13,-28 0 1,0 0-20,3 0 1,-1 1-74,-1 1 1,-1 1-17,-3 1 0,-2 2 289,21 12-273,-18 5 79,-18 5-39,-17 6 78,-24 5-5,-19 6-440,12-22 1,-4 0 408,-2 2 0,-3 0 27,-1 0 1,-1 0-28,1-1 0,1 0 72,2-2 1,2 0 19,4-4 0,2 0 529,-15 15-517,16-10-107,15-9 39,12-8 129,21-5-135,17-3-52,7-1 1,12 0-1,-3-1-20,0 0 0,0 0-98,7 0 0,4 1 0,-6-1 86,-9 0 1,-4 0-9,-4 0 0,-2 1-42,-2-1 0,-4 2 6,4-1-499,-10 0-1405,-24 0-1468,-4-7-2022,-3-1 5489,2-8 0,-1 8 0,4 0 0</inkml:trace>
  <inkml:trace contextRef="#ctx0" brushRef="#br0" timeOffset="34100">23343 517 20985,'-46'14'328,"-1"-1"1,3 4 0,8 5-149,8 39-691,15-25 1,2 1 535,3 2 0,2 0-25,1 0 0,2 1 0,2-2 0,3-1 255,11 28-138,12-12-55,14-16 5,9-18 17,5-10 162,2-25 174,-1-11-376,-29 3 1,-3-4 50,-2-4 0,-2-2 11,-3-4 1,-3-2-48,-4-1 0,-3-2 36,0-1 0,-4-1-95,-6 2 0,-3 1-9,0 3 1,-4 2 8,-5 4 0,-4 3-341,-24-10-451,-4 18-378,-2 23-2270,2 43-134,26-17 0,4 3 3574,1 15 0,5-2 0,-3 5 0,9-11 0</inkml:trace>
  <inkml:trace contextRef="#ctx0" brushRef="#br0" timeOffset="34332">23655 800 22856,'28'25'-330,"-4"5"-293,-14 9-429,1-2-897,3-10-1020,11-12-6788,1-21 9757,7-17 0,-16 6 0,-4-1 0</inkml:trace>
  <inkml:trace contextRef="#ctx0" brushRef="#br0" timeOffset="34449">23820 406 15518,'16'51'0,"-1"0"0,-2-9 0,-1-1 0</inkml:trace>
  <inkml:trace contextRef="#ctx0" brushRef="#br0" timeOffset="34722">24157 836 23136,'1'61'26,"0"1"0,0-3 1,0-3-27,-1-17 0,-1-2-954,1 2 1,-1-1 877,0 0 1,-1-1-34,0-3 0,-1 0 530,-5 26-471,-4-12 100,-6-12 253,-6-14-247,-8-11-56,-6-8-39,-5-18-398,0-11-658,23-1 1,4-4-911,1 0 0,2-2 2005,5-9 0,3 3 0,-2-3 0,7 8 0</inkml:trace>
  <inkml:trace contextRef="#ctx0" brushRef="#br0" timeOffset="34882">24246 540 20268,'-10'-9'1238,"2"2"-2767,8 7-2795,53-2 4215,-16 4 1,22-3-1,-36 4 1</inkml:trace>
  <inkml:trace contextRef="#ctx0" brushRef="#br0" timeOffset="35032">24734 707 20022,'50'-7'-112,"0"0"0,0 0 0,-6 1 0,-5 0 0,-5 1 0,0 0 0</inkml:trace>
  <inkml:trace contextRef="#ctx0" brushRef="#br0" timeOffset="35266">25409 548 23416,'43'17'-2000,"-2"-4"556,-13-10-192,3-3-173,2-10-432,0-6-671,4-16-584,-4-1 3496,-2-5 0,-15 19 0,-6 5 0</inkml:trace>
  <inkml:trace contextRef="#ctx0" brushRef="#br0" timeOffset="35582">25371 519 21769,'-17'45'401,"-1"-1"1,2-1 0,3-2-139,3 10-173,3 4 44,0 1-134,3-2-17,2-2 12,3-4-96,11-8-112,5-7-22,16-8-376,8-10-549,6-7-1012,2-5-1358,-2-16-911,-8-4 4441,-12-13 0,-13 13 0,-9 3 0</inkml:trace>
  <inkml:trace contextRef="#ctx0" brushRef="#br0" timeOffset="35732">25300 860 21304,'60'-17'-1046,"1"0"1,0 1 0,-4 4-1333,-22 8 1,-2 2 2291,2 0 0,-3 0 0,2 0 0,-12 1 1</inkml:trace>
  <inkml:trace contextRef="#ctx0" brushRef="#br0" timeOffset="35899">25725 920 20565,'-7'45'259,"0"-1"1,3-3-1,6-5-270,15-2-1439,12-7-2079,13-12-2369,1-11 5898,3-17 0,-21 6 0,-8-5 0</inkml:trace>
  <inkml:trace contextRef="#ctx0" brushRef="#br0" timeOffset="36015">25792 698 15709,'0'0'0</inkml:trace>
  <inkml:trace contextRef="#ctx0" brushRef="#br0" timeOffset="36316">26024 860 23948,'-1'53'13,"1"-1"0,-1 0 0,1-2-209,0-9 0,0-1-1026,-1 3 0,-1 1 1006,-2-1 0,0 0 42,-2-2 1,-1-1 315,-1-4 0,-1-1-215,-8 24 73,-1-17 34,1-12 365,-2-15-270,-1-8-129,-5-8-129,-6-12 659,-5-5-3251,-2-27-2505,3-2 5210,20 15 0,3 1 1,-3-2-1,8 6 0</inkml:trace>
  <inkml:trace contextRef="#ctx0" brushRef="#br0" timeOffset="36584">26300 308 22470,'53'9'379,"0"0"0,-2 7 0,-5 8-279,-18 14 1,-6 7-2106,4 13 1,-4 5 2019,-8-16 0,-2 3 0,-1 1-30,-3 3 0,-1 2 0,-2-1-183,-2 0 1,-1 0 0,-3-2-50,-4-5 1,-2-1 0,-2-1-256,-6 15 0,-5-4-472,-10-6 0,-7-5-841,-9-3 0,-4-3 45,14-14 0,-2 0 0,-1-1 1737,-7 0 0,-2-2 0,6-2 1,4-1-1,4-3 0,-26 11 0</inkml:trace>
  <inkml:trace contextRef="#ctx0" brushRef="#br0" timeOffset="36916">22401 493 20683,'-28'57'268,"-1"1"1,13-14 0,2 2 0,5 1-212,5 5 1,4 1 0,5 1-1336,5 6 0,6 0 1,4-1 1127,6 1 1,4-2 0,7-4-577,-4-13 0,4-3 0,4-2 1,2-3-100,5-1 0,3-4 0,2-2 1,1-2-755,-1-2 1,1-3 0,0-2 0,1-2 1578,2-2 0,1-3 0,-1-2 0,-6 0 0,10 2 0,-6-2 0,-12-6 0,0 0 0</inkml:trace>
  <inkml:trace contextRef="#ctx0" brushRef="#br0" timeOffset="37299">27153 83 22509,'41'-6'-109,"-1"1"0,24 6-94,-53 15 52,-9 15-140,-18 7 162,-9 4 123,-14-1 12,-2-5 16,7-8 90,8-8-11,14-8 179,17-6-235,20-3-45,24-3-583,-9 0 1,4 0-3480,2 0 0,1 1 4062,6 1 0,-2 0 0,5 0 0,-18 2 0</inkml:trace>
  <inkml:trace contextRef="#ctx0" brushRef="#br0" timeOffset="37718">27657 646 21595,'-36'43'170,"1"-1"1,-1 0-1,-1 7 1,1 2-1,3 2-111,10-9 0,2 1 0,0 1 0,1 1-1429,-2 3 0,0 1 0,0 1 0,0-1 1370,1-1 0,0 0 0,0-1 0,1-1-6,-3 10 1,1-3 0,0-1 180,4-9 1,0-1 0,2-2-353,-2 5 1,2-4 235,4-8 1,3-3-1197,-2 18-604,6-10-1004,19-19-1786,10-6 4531,20-31 0,-18 12 0,-1-11 0</inkml:trace>
  <inkml:trace contextRef="#ctx0" brushRef="#br0" timeOffset="37892">28058 954 20845,'51'-19'-47,"0"1"1,0 0-1,-1 5-964,-10 9 0,-1 3-3905,-1-1 1,-1 1 4899,24 1 0,-28 0 0,-16 0 0</inkml:trace>
  <inkml:trace contextRef="#ctx0" brushRef="#br0" timeOffset="38124">27915 956 21349,'-27'49'519,"0"-1"0,1 0 1,4-2-347,10-11 1,3 2-116,-3 19 1,3 1-651,2-12 1,2-1 515,4 13 1,6-2-23,7-20 0,4-4-152,9-3 1,4-3-155,6-3 1,4-5-320,4-4 1,3-3-701,1-2 1,1-5-253,1-9 0,1-5-1011,-6 0 1,-1-4 2685,-3-7 0,-5-1 0,3-4 0,-17 6 0</inkml:trace>
  <inkml:trace contextRef="#ctx0" brushRef="#br0" timeOffset="38266">27924 1475 18140,'53'0'-1012,"1"0"0,5 0 0,1 0 1012,-14 0 0,0 0 0,-4-1 0,-3 1 0,-3 0 0,6 0 0,1-1 0</inkml:trace>
  <inkml:trace contextRef="#ctx0" brushRef="#br0" timeOffset="38437">28542 1477 21814,'-4'45'-51,"0"0"1,3-4 0,6-5-1020,27-5-1809,23-12-1176,5-9 4055,-24-10 0,-2-1 0,2 0 0,-9-1 0</inkml:trace>
  <inkml:trace contextRef="#ctx0" brushRef="#br0" timeOffset="38565">28827 1119 13211,'6'64'0,"-1"-12"0</inkml:trace>
  <inkml:trace contextRef="#ctx0" brushRef="#br0" timeOffset="38883">29188 1457 22806,'0'59'52,"0"-1"0,0-1 1,0-3-48,0-10 1,0-2-636,-2 3 0,0 0 562,0 0 1,-1-1-39,-1-1 0,-1-1 80,0-3 1,-1-1 96,1-4 1,-1-2-72,-10 21 39,-3-14 206,-4-12-116,-7-15-129,-6-6-62,-5-18-274,-4-11-1009,19-6 1,1-6-2627,1-1 0,2-3 3971,-2-13 0,4 2 0,-3-3 0,9 8 0</inkml:trace>
  <inkml:trace contextRef="#ctx0" brushRef="#br0" timeOffset="39049">29471 1248 21394,'10'1'2577,"-3"0"-2639,-7-1-9494,0 0 9556,53 6 0,-40-4 0,40 4 0</inkml:trace>
  <inkml:trace contextRef="#ctx0" brushRef="#br0" timeOffset="42021">23301 1714 21943,'8'49'149,"1"0"0,-1 0 1,6 7-1,3 5 1,2 0-1,-1-5-127,1-2 1,0-4 0,2 2-864,1 0 0,2 3 1,0-1-1,-1-7 732,8 6 0,0-7-85,-2-8 1,1-5 181,-5-6 1,2-3-653,-1-3 1,1-2-1432,26 13-1630,-18-21-5041,-11-23 8766,-23-25 0,-2 12 0,-3-1 0</inkml:trace>
  <inkml:trace contextRef="#ctx0" brushRef="#br0" timeOffset="42324">23208 1696 21467,'-38'35'65,"0"0"0,4-3 1,3-2-61,1-1 29,7-7-23,5-8-22,8-7 0,5-4 11,4-13 72,10-9-4,6-18 66,12-10 40,5-6-6,1 3 62,0 9-230,-1 14-39,1 13 33,4 19-583,8 21-388,-10 2 0,4 8 797,1 1 0,3 6 1,-3-5-1,-4-3 0,-2-1 1,9 7-1,0 1 1</inkml:trace>
  <inkml:trace contextRef="#ctx0" brushRef="#br0" timeOffset="43404">24101 2583 20884,'-20'49'30,"0"1"0,2-4 0,4-3-36,11 9 6,2-7-17,8-7 51,6-10-34,10-10 73,8-9-68,3-6 91,3-16-40,-2-7 11,-5-19 218,-8-9-133,-9-8-167,-7-5 318,-8 2-163,-10 7-95,-6 12 5,-11 19 6,-2 10-56,0 22-134,6 12 39,9 17 56,8 9-62,20 1 61,10-19 1,7-4-85,24 8-113,-11-18 0,1-3 136,21-9 101,-4-17 39,-9-9 67,-10-17 79,-14-10-135,-11-9 41,-9-4 121,-5 0-44,-2 6 0,-2 10-168,-1 18-117,-4 12 111,-2 20 435,-1 18-395,-2 20-23,2 18-380,4-26 0,2 1 363,1 1 1,1 0-15,0 0 1,1-1-176,4 29 100,7-12-11,5-12-6,6-15 112,2-13 50,1-11 0,0-16 876,-1-13-926,-1-13 6,-4-7-1,-2 1 40,-3 6 39,-4 11-84,-1 14-28,-2 8 23,3 9 10,4 11 40,8 9-45,7 8 0,8 1-5,4-5 10,4-7 79,-2-9 28,-3-6 23,-4-10 128,-8-7-84,-5-10-106,-7-8 0,-5-4-68,-3-1 51,-5 1-56,-1 6 6,-1 7 44,0 8-50,0 7-101,0 5-33,0 1 134,0 5 62,0 3-57,0 4 34,0 2-39,0 1 0,5-2 0,1 0 28,7-1-22,2 4-12,3 1 12,3 8-6,3 5 0,3 5-11,1 6-79,-3 2-78,-6 0 6,-9-5 78,-5-3 28,-12-10 56,-10-6 11,-12-9 79,-11-5 27,-1-10-117,2-7-67,11-10-661,11-7-2252,24-5-2319,20 2 5299,19 2 0,-16 15 0,-4 5 0</inkml:trace>
  <inkml:trace contextRef="#ctx0" brushRef="#br0" timeOffset="43706">25676 2950 20912,'20'-19'-2720,"-6"6"0,-12 10 0</inkml:trace>
  <inkml:trace contextRef="#ctx0" brushRef="#br0" timeOffset="44260">26374 2698 22845,'-7'-33'-101,"3"8"101,4 32-179,0 1 179,2 3 0,4-3 162,6-3 68,7-3-84,5-12 22,6-7 0,0-13-129,0-7 73,-5-3-112,-7 0-67,-9 3 67,-5 8-45,-7 9 45,-10 11 0,-7 16 39,-14 18 6,-4 29-676,17-12 1,3 5 613,0 13 0,4 4-503,5-15 1,2 1 0,2 2 517,0 2 0,2 0 1,1 0-27,3-3 0,1-1 0,1-1-555,1 15 1,1-3 450,2-13 1,0-4-41,-2-10 0,-1-2-187,0 19-61,-4-7-51,-11-4-83,-9-9-1378,-26-13-2185,-7-12 4410,-12-19 1,30 7 0,10-6 0</inkml:trace>
  <inkml:trace contextRef="#ctx0" brushRef="#br0" timeOffset="44720">26169 3202 19899,'50'-33'574,"0"0"1,-2 1 0,-1 5-550,-14 13 1,0 3-457,3-3 0,1 0 431,1 1 0,0-1-42,-1-1 0,0-1 39,-3 1 0,-1-1-115,21-18 336,-15 3-487,-18 3 133,-12 5 136,-15 6 101,-11 6-12,-9 5 675,-7 4-612,2 5-85,7 6 39,8 5-72,8 6 218,7 2-100,13 1-79,7-1 33,13-2-100,3-2 22,1-4-28,-4-2 0,-5-2-56,-9 0-12,-7 0 68,-7 4-33,-3 1 38,-1 3-5,-3 2 0,2 0-16,-3-1 16,3-1 0,8-4 5,8-3-10,13-7-103,9-1 108,7-6-5,1-7 5,-2-8 0,-4-8-101,-9-4-1344,-9-2-6405,-8 5 7850,-9 1 0,-2 15 0,-2 3 0</inkml:trace>
  <inkml:trace contextRef="#ctx0" brushRef="#br0" timeOffset="44898">27717 3182 16034,'0'0'0</inkml:trace>
  <inkml:trace contextRef="#ctx0" brushRef="#br0" timeOffset="45737">25725 1477 17199,'-3'29'1910,"0"-7"-1456,3-15-68,0-4 2062,0-1-1899,-2-2-544,0 0 40,0 0-106,-1 5 61,0 5 39,-3 11-39,-3 11 0,-2 11-34,-2 10 34,2 8-421,4 5 398,5-32 1,0 1-6,1-1 0,1 1 22,3-1 1,3 0-228,1-1 1,3-1-855,22 25-839,11-9 284,-14-30 1,3-5-2818,30 6 4459,-28-15 0,-2-2 0,4-1 0,-12-1 0</inkml:trace>
  <inkml:trace contextRef="#ctx0" brushRef="#br0" timeOffset="46103">25719 1455 22285,'-49'23'5,"0"0"1,2 0 0,4 0-209,-8 15 136,5-4-146,7-5 68,13-7 145,10-10 17,9-6 162,5-5-106,10-10-6,5-7 141,12-12-175,4-6 12,3 0 56,2 2-95,-1 7 78,0 10-84,2 7-68,1 14-431,5 13-1399,3 15-666,-15-7 1,1 2-535,-1 1 1,0 0 3097,5 4 0,-3-1 0,3 3 0,-9-10 0</inkml:trace>
  <inkml:trace contextRef="#ctx0" brushRef="#br0" timeOffset="46446">26171 2072 20884,'47'-21'30,"-1"-1"0,-3 2 0,-5 1-30,-4-5 73,-10-1-68,-9-2-5,-9 1 196,-8 3-117,-9 3-35,-6 5-44,-9 7 6,-2 4-6,0 6 39,2 9-39,6 6 0,7 10 0,6 4 56,11 2-56,15-2-56,15-1-229,17-5-365,-20-14 1,2-2-242,1-1 1,2-2-906,5-2 1,0-1-851,-3 0 0,-1-2 2646,2-1 0,-4 0 0,3 0 0,-14 0 0</inkml:trace>
  <inkml:trace contextRef="#ctx0" brushRef="#br0" timeOffset="46626">26915 2039 22694,'-31'14'-180,"1"0"1,-26 17-813,20 4-1663,4-2-83,4-2-438,4-9-1255,7-7 4431,3-9 0,9-4 0,2-2 0</inkml:trace>
  <inkml:trace contextRef="#ctx0" brushRef="#br0" timeOffset="46760">26663 2041 20274,'43'25'-2726,"-1"-1"0,-2-2 0,-1-3 2590,-4-9 1,-4-2 0,4 1 0,-8-5 0</inkml:trace>
  <inkml:trace contextRef="#ctx0" brushRef="#br0" timeOffset="46989">27169 1959 22951,'-14'43'93,"0"0"1,1 2-1,3 0-90,5-2 0,2-1-1125,1 3 1,0 1 928,1-2 0,0 0-160,1-1 0,0-2 19,0-4 1,0-1-1683,1 24-6,2-19 590,0-16-1845,2-24-823,-1-19 4100,1-17 0,-3 12 0,0 1 0</inkml:trace>
  <inkml:trace contextRef="#ctx0" brushRef="#br0" timeOffset="47187">27158 2184 17372,'14'-36'1431,"1"1"1,14-23-1287,-8 47-128,3 6-6,3 3-22,-1 13-28,-2 5-135,-7 14-100,-9 5-12,-4 1 169,-15 0 117,-6-6 5,-15-4-5,-3-9-448,0-6-1008,5-6-2241,9-8 3697,11-6 0,5 3 0,5-2 0</inkml:trace>
  <inkml:trace contextRef="#ctx0" brushRef="#br0" timeOffset="47324">27481 2335 15149,'0'0'0</inkml:trace>
  <inkml:trace contextRef="#ctx0" brushRef="#br0" timeOffset="48556">27989 2382 21063,'42'-31'116,"0"0"0,-4 2 0,-5 0-49,-2-11-67,-15 9 0,-4-1-6,1-17-184,-2-11 106,-14 26 22,-6 12 62,-6 10 151,-7 7-145,2 13-6,2 8 106,7 15-72,4 9 100,6 6-89,11 2-6,2 2 40,8-1-74,-2 1 102,-3 0 61,-4 1-163,-6 2 74,-3 0-351,-2 4 267,0 0-124,0 0-431,0-3-672,0-4 56,6-9-566,13-1 767,3-21 17,7-5 443,-10-28 235,-5-9 280,-7-18 129,-3-10 22,-4-7 203,-3-4 34,-4-3 250,-6 1 297,-5 4-235,-2 7 174,0 8 218,1 9-240,3 10-304,8 10-430,3 7-17,8 6-101,11 2-135,12 1-206,16 0-62,11 0-57,6 0 303,1 0-140,-5 0 297,-10 0-50,-11-3 33,-13-3-50,-11-2-101,-6-2 168,-4 2 220,-5 3-215,-1 1 63,-4 3-29,3 1 6,3 3 179,2 5-79,2 5-111,7 6 72,2 2-100,7 2-6,1 3 11,0 0 23,-2 1-40,-3-1 6,-3 1 0,-3-6-34,0-1 34,-1-5 0,3-4 12,4-3-7,7-5 96,6-1 17,6-2-113,3-1-5,0-5 11,-1-6 62,-6-7 11,-7-4-78,-8-4 106,-7-1-28,-8 0 61,-11 4-72,-10 7-73,-8 7 0,-4 6 78,2 7-33,5 7 17,8 9-57,9 7 23,8 4 191,14 0-90,12-1-43,8-11 1,4-3-81,24 8-189,-18-11 0,1-2 183,16-2-6,-5-5-27,-4-2 27,-5-2 6,-4-6 0,-3-3 0,-4-5 73,-5 0 22,-4 2 39,-6 2 592,-6 3-586,-4 3-140,-5 2-62,-1 2-129,-1 1 185,-13 17-195,5-1-175,-10 17-458,12-3-672,2 1-1133,28 1 2639,3-13 0,2-2 0,8 3 0,13-1 0</inkml:trace>
  <inkml:trace contextRef="#ctx0" brushRef="#br0" timeOffset="48682">29836 2794 10702,'0'0'0</inkml:trace>
  <inkml:trace contextRef="#ctx0" brushRef="#br0" timeOffset="51908">25587 388 20106,'63'5'-317,"-29"-8"1,2-6-547,8-19 1,1-7-3965,2-1 0,0-3 4827,-12 7 0,0-2 0,-3 3 0,-2 4 0,-4 2 0,10-15 0</inkml:trace>
  <inkml:trace contextRef="#ctx0" brushRef="#br0" timeOffset="67314">20975 4492 22055,'24'-36'114,"0"1"0,-2 2 0,3 10 15,15 24-90,0 16 56,1 13-78,-3 24-420,-19-22 0,-2 2 386,-1 4 0,-3 2 17,-1 2 0,-2 0-87,-2 0 0,-3 0 48,-1-3 0,-2 0 81,-1-5 1,-1-1-43,0 20 134,0-19 409,0-16 6,0-17-381,0-25-101,4-19-5,0 10 0,2-3-66,2-6 1,1-2 8,3-4 1,1-1-646,2-1 1,1 1 482,0 1 0,1 2-174,1 5 1,1 4-619,-2 5 0,3 5-3251,27-3-1077,-2 15 5277,4 24 0,-23-7 0,-8 7 0</inkml:trace>
  <inkml:trace contextRef="#ctx0" brushRef="#br0" timeOffset="67463">21817 4679 21567,'50'-22'-79,"-1"1"0,1-1 0,-1 0 0,-1-3 0,-4 3 0,16 1 0,0 0 0</inkml:trace>
  <inkml:trace contextRef="#ctx0" brushRef="#br0" timeOffset="67658">22292 4356 23047,'-8'57'-131,"1"-1"0,0-3 1,2-4-1221,7 15-2539,5-1-154,4-6 4089,3-9 0,-6-23 0,-3-11 0</inkml:trace>
  <inkml:trace contextRef="#ctx0" brushRef="#br0" timeOffset="67874">22686 4131 23663,'30'50'95,"1"0"0,-3 1 0,-2-1-118,-9-5 1,-3 0-830,-1 3 0,-3 1 482,-2 0 1,-3 1-192,-4 0 1,-5-1-893,-5-1 0,-7-1-700,-16 3 0,-8-4-1,-3-2 0,-6-4 2154,7-12 0,-2-3 0,3-2 0,5-1 0,4-4 0,-24 6 0</inkml:trace>
  <inkml:trace contextRef="#ctx0" brushRef="#br0" timeOffset="68125">20810 3997 21164,'-17'54'311,"-1"0"0,1 0 1,-1-1-1,2 2 1,1 0-1,1-1 0,4 0-1440,2 10 0,4-1 0,2 0 1162,1-1 1,3 1 0,2-1-16,4-6 1,2 0 0,4-2-208,2-4 0,4-2 0,4-2 149,5-4 1,4-3 0,3-3-238,4-2 1,4-3 0,3-4-787,3-3 1,3-4 0,1-3-1104,-2-4 1,1-2-1,-1-2 2166,0-3 0,-1-3 0,-5 0 0,-5-1 0,-5-1 0,17-1 0</inkml:trace>
  <inkml:trace contextRef="#ctx0" brushRef="#br0" timeOffset="68391">23495 4133 23097,'-48'19'43,"0"0"0,3 3 0,8 6-41,18 15 1,7 6-758,0 0 0,2 0 637,3-1 1,1 0-354,2 2 1,2-1-897,5-5 1,4-1-337,4 0 1,4-3-1060,1-6 1,3-3 2856,5-6 0,0-3 1,0 1-1,-4-12 0</inkml:trace>
  <inkml:trace contextRef="#ctx0" brushRef="#br0" timeOffset="68747">23907 4334 22722,'-13'-37'33,"-2"5"18,-4 9-18,-10 9 7,-10 6 111,-10 15-17,-6 16-467,26-4 1,1 4 413,-1 6 0,3 3-31,1 4 1,3 1-15,3 2 1,3 1 2,4 1 0,4 0-39,2-1 0,4-1 0,7-1 0,6-2-252,2-2 0,5-3-263,7-3 0,6-4-309,3-3 1,4-4-860,8-4 0,3-7 1590,17-11 0,-2-5 0,-27 7 0,-2-1 1,4-9-1,0 0 0</inkml:trace>
  <inkml:trace contextRef="#ctx0" brushRef="#br0" timeOffset="68966">24150 4590 18425,'-10'3'4599,"2"-1"-4128,8-2-264,0 0-207,68-12-420,-25 5-553,7-2 0,2 0-2107,7 0-735,5-3-1360,-9 0 5211,-3-1 1,-26 6 0,-9 1 0</inkml:trace>
  <inkml:trace contextRef="#ctx0" brushRef="#br0" timeOffset="69157">24727 4325 24290,'10'59'285,"-2"6"-1896,-9-10 0,-4 10 0,2-7-655,2-13 0,0 0 2155,-2 7 1,-1 5 0,2-15 0,2-20 0,0-12-1</inkml:trace>
  <inkml:trace contextRef="#ctx0" brushRef="#br0" timeOffset="69377">25046 4149 19630,'0'-5'3512,"0"1"-2868,0 4-415,66 75-1349,-46-47 1,1 1 1134,10 10 0,4 5 0,-4-1-15,-5 2 0,-5 0-6,-1 1 1,-3 1-107,-5-1 0,-5-1-73,-3-1 0,-5-1-154,-8-3 1,-5-1-371,-4-2 0,-5-2-1125,-13 1 0,-7-3 1724,4-7 1,-4-1-1,4-2 1,3-3-1,2-1 1,-5-1-1,-1 1 1</inkml:trace>
  <inkml:trace contextRef="#ctx0" brushRef="#br0" timeOffset="69875">26904 4510 22184,'-51'-10'155,"0"0"0,1 5 0,4 8-119,12 12 1,3 7-448,-1 2 0,2 2 431,1 1 0,3 1-20,6 0 0,2 0-230,-4 24 496,13-9-148,24-11 106,11-13-39,24-10-85,11-13-152,-27-3 0,-1-3 175,2-4 1,0-6 111,10-19 0,-2-5-190,-11 7 0,-3-3-922,7-15 0,-5-3 961,-13 11 0,-5 1-42,-2 0 0,-2 1 116,-2 2 1,-3 3-86,2-24-73,-5 25 0,-6 19 0,-5 37 34,-8 27-23,8-10 0,0 5-105,0 7 1,1 2 90,2 2 1,1 0-113,1-2 0,2 0-154,0 0 0,3 0-179,3-5 0,2-1 305,0-1 1,5-2-1371,7-4 1,3-3-658,0-4 0,3-3 2239,32 8 0,-26-15 0,-7-12 0</inkml:trace>
  <inkml:trace contextRef="#ctx0" brushRef="#br0" timeOffset="70040">27477 4753 15810,'42'5'0,"-9"-1"0</inkml:trace>
  <inkml:trace contextRef="#ctx0" brushRef="#br0" timeOffset="70527">28049 3997 24671,'-8'64'59,"-1"-1"0,1 0 1,-1 0-1,0 1 0,1-3-59,2-6 0,1-3 0,-1 1-1287,0-1 1,-1 1-1,0-3 1257,1-4 0,0-2 1,0-1-103,-2 13 1,-1-3 379,3-11 1,-1-3-450,-4 26-152,4-11 213,3-6 456,2-1-1055,16 0 588,5-18 151,17-7 62,2-22-29,-1-17 85,-3-13-6,-9-23 428,-16 19 1,-2-2-454,-2-6 0,-3-2-15,-4-4 1,-3-1-216,-2-1 1,-4 0 220,-4 1 0,-2 2-44,-4 2 0,-1 2 24,-2 6 1,0 3-44,1 5 1,1 2 74,-17-11 22,12 13-112,12 10 50,8 9 916,17 3-1067,13 3-218,24 0-286,18 0-490,-21 1 0,3-2 359,7-1 0,3-2-235,-13 0 0,1-1 0,2-2 971,14-4 0,2-3 0,-6 2 0,-7 1 0,-5 0 0,6-3 0,0 0 0</inkml:trace>
  <inkml:trace contextRef="#ctx0" brushRef="#br0" timeOffset="70678">29099 4448 15888,'0'0'0</inkml:trace>
  <inkml:trace contextRef="#ctx0" brushRef="#br0" timeOffset="72404">20233 6324 22862,'11'-36'442,"-7"21"-263,-13 49-55,-7 18-119,-2 12-231,9-28 1,0 1 118,1 1 1,2 1-1267,-1 13 1,3-1-3170,-2 8 4542,5 2 0,1-51 0,2-11 0</inkml:trace>
  <inkml:trace contextRef="#ctx0" brushRef="#br0" timeOffset="72772">20066 5945 19406,'-50'21'405,"-1"0"0,4 2 0,8 5-192,16 5 0,6 5-1143,-2 8 1,2 4 1088,-1 10 1,2 4-397,7-20 1,0 1-1,2 0 250,2 0 0,0 0 0,2-1-13,0 13 0,3-3-48,5-10 1,5-3 219,2-6 0,4-1-91,6-5 0,5-1-78,4 1 0,5-3-354,6-2 1,4-4 353,9-4 0,2-4 36,3-3 1,1-5 2,2-5 0,0-5-23,-6-2 1,-2-5 86,-8-3 1,-2-5 334,-4-4 1,-1-7-157,-9-9 1,-1-7 0,-4 0-135,3-8 0,-5-2-355,-4 3 1,-1-5 0,-6 5 284,-6-3 1,-8 5-63,-6 6 1,-5 1-59,-4 3 1,-5 2 38,-8 3 0,-4 3-23,-4 1 1,-4 3-292,-3 1 1,-3 4-418,0 6 0,-1 4-1411,-6 5 1,-2 3 2141,10 6 0,-1 2 0,4 0 0,5 1 0,2 0 0,-3 2 0,0 0 0</inkml:trace>
  <inkml:trace contextRef="#ctx0" brushRef="#br0" timeOffset="75527">22151 6272 17350,'-45'-20'590,"-1"-1"0,4 2 0,4 6-382,-2 20-35,7 3-94,8 9-74,13 4 107,6 0-106,12 4 83,7 1 12,11 2-101,8 3 51,1 2-51,1 3 0,-5 1 33,-6 2-27,-9-2-1,-7 1 107,-12-4-61,-13-3 184,-14-5-33,-15-6-130,-7-7 23,-1-8-95,3-3-403,9-8-1109,11-8-1799,17-13-5261,19-5 8572,16-5 0,-4 17 0,0 4 0</inkml:trace>
  <inkml:trace contextRef="#ctx0" brushRef="#br0" timeOffset="76593">22570 6453 21332,'-35'-24'104,"-1"0"1,1 4 0,3 11-27,-7 43-72,0 8 27,6 4-33,10 1 6,11-2 39,7-5-12,13-7-33,7-11 124,12-9-124,6-7 106,1-9 108,-2-10-24,-3-8 79,-4-11-129,-5-3-23,-5-4 29,-3 2-90,-4 4-56,-3 9-62,-2 10-156,-3 8 218,1 10-34,-1 11 34,1 10-33,1 12-74,4 4 7,4-1 44,4-4-62,5-7 118,5-11 6,1-8 55,4-9 46,2-14-102,2-8 96,-1-14 5,0-7-100,-4-3 84,-3 1-23,-4 4-17,-6 9-50,-4 11-201,-6 10 184,0 12 11,-4 15 12,1 12 16,0 15-22,3 3-45,2 2 40,4-6-90,4-7 78,2-10 17,3-11 67,1-8-11,3-14 22,4-11-72,3-12 28,2-10-34,0 1 0,-3 1 28,-6 10-28,-5 10 0,-8 9 39,-3 13-6,-6 12-27,-1 9-6,-1 10 0,2 0-78,1-3 5,6-8 73,4-11 0,7-7 50,4-13 23,4-9-67,2-12-6,0-8 56,-2-1-56,-4 6 0,-5 6-224,-7 13 179,0 16 112,0 29-67,2 1-11,5 15 11,5-20 67,23-10 79,13-28-79,-21-9 0,-1-7-34,-6-1 1,-3-4-440,0-7 0,-5-2 442,-9 7 1,-1 0 10,-1 1 1,-1 1 147,8-30 29,-6 13-207,-5 16-17,-6 15 0,-2 28 0,-6 31 0,1-4 0,-1 5-660,-2 17 1,-1 4 657,3-15 0,0 1 0,0 0-381,1 3 0,1-1 0,1-1 381,0-3 0,0-2 0,1-1-18,1 8 1,0-3-237,0-10 1,0-3-383,0 20-118,0-4-505,0-4-772,0-9-112,-6-15-471,-7-28 2616,-14-51 0,11 27 0,-2-26 0</inkml:trace>
  <inkml:trace contextRef="#ctx0" brushRef="#br0" timeOffset="77125">23934 6431 19815,'50'-12'112,"1"0"0,-4 5 0,-5 6-420,2 25-168,-9 13 145,-12 8 147,-13 4 184,-20 2 50,-13 0 152,-16-5 150,-6-7 136,2-8-242,10-10 123,13-9 40,11-6-291,18-11 11,14-12-124,21-13 14,-14 8 1,1-1-394,5-5 0,0-1 405,3-2 0,0-2 2,-1-2 1,1-2 22,-3 0 0,-1-2 148,-3 1 1,-2-1 92,-4 2 0,-3 1-99,-5 4 1,-3 1 238,3-17-286,-10 17-117,-12 16 22,-10 14-56,-8 21 0,-8 14-56,2 19 457,5 9-401,11 3-5,7-2-230,21-6 134,12-9-179,23-11 184,-20-23 1,3-3 42,2-4 0,2-2-45,1-2 0,1-3 98,-2-5 0,-1-4 0,-1 0 0,-3-3 79,23-23 97,-13-5 59,-14 0-5,-13 4-45,-9 7-152,-9 11-33,-8 8 0,-8 13 376,-6 16-410,0 13 34,6 16-151,8 6-532,10 2-2222,34-2-1369,12-8 4125,-9-27 1,1-4-1,3 3 1,-7-10 0</inkml:trace>
  <inkml:trace contextRef="#ctx0" brushRef="#br0" timeOffset="77607">25797 6255 23478,'-59'5'112,"8"7"-79,36 24-27,5 3 72,7 1-78,18 1-5,8-2-96,18 0-134,7-2-246,4 1 425,-4-3-34,-7 0 85,-13-1 109,-14-4-87,-8 0 73,-18-7-85,-7-2 74,-14-6-68,-2-6 298,2-5-158,7-5-151,11-12 0,8-9 0,15-17-73,11-8 73,14-5-409,-12 26 0,2 1 364,23-20 6,0 10-6,-4 12 45,-4 12-34,-6 6 62,-4 17-33,-6 6 5,-3 17 0,-4 5 678,-3 1-1333,-3-3-516,-3-6-1691,1-7-202,-2-12 3064,2-21 0,-4 4 0,1-11 0</inkml:trace>
  <inkml:trace contextRef="#ctx0" brushRef="#br0" timeOffset="77753">26307 6156 14807,'41'13'0,"-1"0"0,-7-2 0,0-1 0</inkml:trace>
  <inkml:trace contextRef="#ctx0" brushRef="#br0" timeOffset="78353">26672 6402 22195,'55'-14'102,"-1"0"1,-4 2 0,-6 3-108,-9 6-141,-8 5 107,-11 9-11,-8 6 16,-5 10 23,-8 5 22,-2 3 6,-4 1-17,1 1 5,5 0 46,3 1-51,5 0 0,4 1 0,3 1 5,2 3-27,-1 2 22,-5 1-28,-3-1-6,-2-4 18,-6-3 16,-6-8-6,-8-6 6,-7-7 62,-4-7-62,1-6 0,-1-7-6,6-10-39,7-12 40,9-16-29,10-9 34,15-8-244,-4 27 0,4 0 244,6 0 0,2 2-23,3 1 1,3 1 22,1 3 0,1 1 0,2 3 0,1 1 25,-1 1 0,1 2 34,-1 0 0,0 1 14,-3 2 0,0-1 128,24-12-5,-9 3 39,-13 2 34,-11 3-146,-13 5-123,-5 3-5,-17 5 465,-8 3-466,-16 13-55,-5 8 55,-2 15 1,5 8 5,9 4 67,11 0 6,9-3-73,14-5-107,12-5-621,13-10-1221,19-10-3725,3-7 5601,4-16 1,-25 6-1,-10-6 1</inkml:trace>
  <inkml:trace contextRef="#ctx0" brushRef="#br0" timeOffset="80407">27869 6161 21971,'54'28'202,"-19"-12"0,1 0-152,1-1 0,1 0-927,9 2 1,2 0 898,0-3 1,0 0-23,-3-3 0,0 0-3,-2-1 0,-2 0 481,20 5-601,-17 1 123,-22 3 519,-25 5-239,-26 10-191,5-11 1,-4 0-366,-7 4 0,-2 1 318,-4 2 0,-1 1-42,-1 1 0,1 0-3,2-2 1,1 1 2,4-2 0,2-1-96,5-3 1,3 0 500,-13 16-1957,16-8-2038,12-16-1373,19-6 4963,10-15 0,-4 3 0,0-3 0</inkml:trace>
  <inkml:trace contextRef="#ctx0" brushRef="#br0" timeOffset="80759">29061 6110 23231,'-56'32'-61,"12"1"33,51 4 28,12 0 0,16 0 0,14-3-485,7 1 485,-27-19 0,0 1-73,24 17 62,-6 0-107,-11-1 239,-14 1-116,-10-4 1,-10-1 162,-16-2-23,-10-6-139,-18-2-12,-7-7-318,-6-6-791,-2-6-2257,-2-26-1483,6-8 4738,29 4 0,2 0 0,-2-3 0,10 5 0</inkml:trace>
  <inkml:trace contextRef="#ctx0" brushRef="#br0" timeOffset="80924">29214 6087 20869,'47'-2'-755,"-1"-1"1,1 0-1,20-1 1,-2 1-591,-15 3 1,-3 2-2788,0 1 0,0 1 4132,0 1 0,-4 0 0,4 3 0,-16-2 0</inkml:trace>
  <inkml:trace contextRef="#ctx0" brushRef="#br0" timeOffset="81181">29896 6234 19042,'-14'47'450,"0"1"0,1-5 0,4-2-283,9 3-66,11-1-62,8-4-27,15-6-12,9-9 179,6-9-134,3-8 39,-1-8 106,-4-11 303,-10-7 152,-9-13-197,-13-8-174,-7-7 68,-9-6-225,-12-3-22,-9 3-95,-12 8-50,-8 13-516,-4 15-1316,-5 16-3517,6 19 5399,3 9 0,20-8 0,10-3 0</inkml:trace>
  <inkml:trace contextRef="#ctx0" brushRef="#br0" timeOffset="81323">30839 6531 18705,'0'0'0</inkml:trace>
  <inkml:trace contextRef="#ctx0" brushRef="#br0" timeOffset="82299">19963 7787 23551,'48'-30'117,"-1"-1"1,-4 3-1,-4 8-156,-3 18-112,-7 14 67,-10 9 17,-9 18-112,-9 11 111,-18 8-181,5-26 1,-4-1 222,-6 1 1,-3-2 25,0 1 0,-2-1 0,0-3 0,0-2 0,-22 20 0,10-12 68,13-10 94,11-10-22,9-8-62,10-3 12,11-2-90,14-6-129,15-2-369,11-8-320,3 0-828,0 1-1849,-5-3-1014,-10 3 4509,-14-2 0,-14 8 0,-9 2 0</inkml:trace>
  <inkml:trace contextRef="#ctx0" brushRef="#br0" timeOffset="82724">20077 7516 17932,'-47'7'715,"0"0"0,1 3 1,4 6-403,14 7 1,3 4-639,-4 5 1,1 2 528,-1 5 1,1 2-45,2 4 0,2 1-60,2 2 1,3 1-73,5 0 0,4 1 45,1-2 0,6 0-54,8 0 1,6-2-15,2-3 1,7-3 61,13 0 1,8-5-743,8-3 0,7-5 705,-11-11 0,4-4 0,2-2-470,3 0 0,2-4 0,0-2 440,1-3 0,1-4 0,-2-2 48,-5 0 1,-2-2 0,-2-1-247,10-7 0,-5-4 237,-12 0 0,-3-2 112,-8-2 0,-2-2-14,-2-2 1,-2-3 4,1-5 1,-2-3-53,-3-3 0,-3-2-71,-3-4 1,-4-2 41,-1 0 1,-5-1-62,-7 0 0,-5 0 3,-2 2 0,-6 2-6,-8 2 0,-8 4-160,-8 2 1,-6 7-568,-11 5 1,-5 6-324,15 9 0,-1 3 0,0 2-1510,0 2 1,0 2 0,1 2 2562,-19 5 0,6 0 0,25-3 0,4 1 0,-8 7 0</inkml:trace>
  <inkml:trace contextRef="#ctx0" brushRef="#br0" timeOffset="89550">21966 8271 20504,'32'-15'149,"-1"-1"0,1 0 0,-2 0-143,21-14 56,-2-6-51,-6-2 39,-8-2 57,-13 1-40,-11 2 106,-12 6-55,-15 8-112,-10 12 61,-16 5-67,-6 16 45,-1 10-45,4 16 0,10 12 0,12 5 50,12 0-50,17-1 56,18-8-56,21-10-346,-14-21 0,3-4 181,5-2 0,1-3-292,4-2 1,1-3-729,2-4 1,0-4 304,-1-2 1,0-4-191,-1-2 1,-1-5-77,-1-4 1,-1-5 1145,6-8 0,-4 0 0,5-6 0,-26 20 0,1 0 0</inkml:trace>
  <inkml:trace contextRef="#ctx0" brushRef="#br0" timeOffset="89697">22931 7903 19837,'-24'46'655,"0"0"0,0-2 1,0-2-614,4-12 0,0-2-692,0 2 0,-1-1 202,2-2 0,0 0-2795,-18 21-6030,8-10 9273,5-13 0,11-12 0,6-9 0</inkml:trace>
  <inkml:trace contextRef="#ctx0" brushRef="#br0" timeOffset="89864">22624 8026 21304,'38'44'-1697,"-1"0"0,4-6 0,1-8-4565,21-20 6262,-27-8 0,-3-1 0,3-1 0,-10 0 0</inkml:trace>
  <inkml:trace contextRef="#ctx0" brushRef="#br0" timeOffset="90080">23185 7712 23567,'-12'61'310,"-1"0"0,2 1 0,3-3-237,9-11 0,4 0-750,-2 3 1,2 1 676,2 1 0,2 0-742,-1-1 0,-1 0 467,1-2 1,0 0-202,-1-5 1,-1 0-53,0-5 1,-1-2-2549,1 22-301,-2-25-1339,-4-15 4716,0-25 0,0-5 0</inkml:trace>
  <inkml:trace contextRef="#ctx0" brushRef="#br0" timeOffset="90536">23243 8021 22711,'48'-12'-101,"0"1"0,-3 2 0,-5 6-353,3 16-229,-8 8-107,-10 4 275,-13 0 280,-9 1 235,-16-3 0,-8-4 241,-12-6 246,-1-3 89,4-7-55,7-1-123,7-2-134,8 0-74,5-1-190,13-3 6,9-4-12,17-4 6,13-3-5,11-3-483,-28 9 1,2-1 476,0 0 0,1-1 11,-1 0 0,-1-1-42,27-13 48,-11 1 184,-15-4-123,-16 2 101,-10-3-45,-12 1-111,-10 2 1038,-9 6-1044,-10 9 77,-2 6-44,-1 16-5,5 10-34,6 17 0,10 10-196,14-13 0,4 1-611,16 17-129,-4-21 1,6-3-3240,40-6 4175,-14-15 0,0-3 0,6-3 0,8-2 0</inkml:trace>
  <inkml:trace contextRef="#ctx0" brushRef="#br0" timeOffset="91548">24266 7845 22201,'-33'36'37,"0"-1"0,2-1 1,10 0-44,19 18-145,5-2-634,9-5-592,11-8-589,16-13-807,8-11 1076,8-14-308,0-17 1092,-5-12-28,-6-17 2044,-14-10-305,-18 25 1,-2-1 127,-5 0 0,-1-1-123,-1 0 1,-1 0 1151,-2-27-375,0 12-651,-3 16-554,0 17-27,-1 18 156,2 21-257,1 19-152,1 20 21,-1-26 0,2 1-116,-1 2 0,2 1 0,0-2 0,1 0-3,0-3 0,0-1-255,6 24 244,-4-14-159,-2-17 161,-2-13 12,-1-13-56,0-17 56,0-12 45,0-17-39,0-5 61,3-2 95,2 6-78,8 8 17,5 12 468,9 9-569,10 9-6,9 5-106,8 4-401,8 4 378,3 1-56,-1 1 51,-3-3 90,-9-2 50,-10-2 101,-14-2 11,-13-4 23,-9-4 10,-9-4-111,-10 1 412,-9 2-328,-26 5-57,11 8-55,-11 11 11,24 11-17,9 10-90,7 4-173,16 2-399,16-3-1124,19-5 705,-13-19 0,3-3-894,5-3 0,1-2 1244,4-1 1,1-2 363,3-2 0,0-2 367,0-4 0,0-1 117,-1-3 1,-1-3 520,-4-2 1,-2-3 296,-5 0 1,-2-2 1299,19-18-280,-19 2-606,-15 5-469,-11 8-471,-13 8-163,-9 8-156,-13 7 1070,-7 14-1160,-4 9 0,1 17-225,3 6 225,6 5-11,7-4 11,11-4-84,6-9 78,10-10-27,12-10-96,12-8 123,14-12-44,7-11 50,0-13-722,-1-14 725,-26 18 0,-2-2 112,-3-3 0,-2-3-216,-2-3 1,-3-1 184,-2-3 0,-3-1 22,-1-2 1,-2-1-23,-1 3 0,-1 1 28,-1 4 0,-1 1-78,-5-15-29,-2 23-5,-3 24 23,1 32 10,2 22-50,5-14 1,2 3-25,0 5 0,1 0-245,1 2 0,1 0-103,2-1 0,3-1-354,0-4 1,4-1-913,8-3 0,4-3-1994,-1-5 0,4-3 3649,4-4 0,0-3 0,3 1 0,-7-10 0</inkml:trace>
  <inkml:trace contextRef="#ctx0" brushRef="#br0" timeOffset="91832">26728 7337 22571,'-15'45'174,"1"1"1,-1-1 0,2 4-1,1 1 1,3 1-95,5-1 0,3 1 1,1 0-986,-1 3 1,1 1 0,-1-1 945,1-3 0,0-1 1,0-2-40,0 16 1,0-5-3,0-11 0,0-3 298,0-9 0,0-1-298,0 27-219,0-3-408,-2 0-246,-3-6-706,-8-19-2964,-5-15 4543,-3-20 0,9 0 0,3-3 0</inkml:trace>
  <inkml:trace contextRef="#ctx0" brushRef="#br0" timeOffset="92714">26443 8135 22666,'61'-21'50,"1"0"0,-2 0 1,-2 3-51,-14 5 0,-3 2-567,1-3 0,-1 0 525,-3-3 0,-2-1-12,-5-1 1,-4-2 9,13-23 268,-20-2-347,-11 4 223,-22 7-145,-7 8 45,-16 14 0,-3 6 519,0 8-441,6 7 12,7 6-46,11 7 96,6 2 28,9 0-117,14-2 100,9-1-145,15-2 27,7-2-33,2-3 17,-2-2-51,-7 0 1,-9 0-57,-12 4 85,-9 1 10,-6 7 40,-9 1-45,-3 4 45,-5 0-17,1-1-28,5-5 0,5-3 0,5-6 0,13-6-39,9-3-29,18-4-72,9-10 140,5-5-723,2-12 723,-5-7 17,-4-6-119,-9-4 248,-10-1 106,-8 3-101,-12 6-5,-4 11-146,-6 12 0,-8 8 744,-4 17-744,-8 7 181,2 15-214,5 4 16,6 1 11,11-3 6,16-5-39,12-9 34,20-7-63,10-9-383,-27-5 0,-1-2 448,3-3 1,-1-2 4,-2-2 1,0-2-71,-2-3 0,-2-3 68,21-19 6,-10-7 44,-11-3 1,-12-3-51,-8 0 0,-10 5-28,-12 5-6,-8 12 34,-11 11 0,-3 7 877,0 10-832,6 11 183,7 8-177,9 12-40,7 7 45,5 4-56,10 3 0,4 1-6,10 0-5,0 1 11,0 1 0,-5 1-248,-4 3 243,-6 3 5,-4 4 0,-3-1-11,-2 0-73,-3-3-152,-1-5-273,-1-8-3894,5-6-1478,9-19 5881,8-5 0,-5-14 0,0 0 0</inkml:trace>
  <inkml:trace contextRef="#ctx0" brushRef="#br0" timeOffset="92863">28361 8340 14163,'0'0'0</inkml:trace>
  <inkml:trace contextRef="#ctx0" brushRef="#br0" timeOffset="94874">28856 7863 20991,'6'-37'916,"1"-1"0,-6-23-715,-17 53-117,-13 3 28,-5 14-61,-6 10-46,-1 15-10,-1 11-310,7 4 309,8 0-89,12-4 11,7-8 84,14-10 34,10-13 61,13-7 79,9-10-62,3-11 78,-1-8 12,-2-11-141,-6-3 158,-7 0-35,-7 4 165,-6 7-349,-5 10-112,-4 8 106,-2 12 0,0 12-94,2 10-46,7 11-89,7 3-17,11-4 95,8-8-56,10-10 73,6-11 140,0-12 0,0-14 67,-7-16-307,-6-15 310,-23 19 0,-2-2 36,-3-1 1,-2-3-54,-2-2 0,-2-1 6,-2 0 0,-1 1 33,0 0 1,-2 2-9,0-24-23,-4 20-61,-3 19 0,-3 28 101,-3 25-101,2 26 3,7-20 0,0 3-363,2 2 0,0 2 360,2-1 0,-1 1 0,1-3 0,0-1-3,2-5 0,1-1 3,3 22 342,5-18-269,-2-16 67,1-12-22,1-13-74,3-15 12,2-12-56,4-17-84,2-4 17,2-5-291,3 4 58,2 12-2697,9 16-5308,0 17 8305,6 20 0,-21-6 0,-7 5 0</inkml:trace>
  <inkml:trace contextRef="#ctx0" brushRef="#br0" timeOffset="96262">29939 8090 21097,'19'-49'145,"0"0"1,0 2 0,-1 5 39,10-6-628,-3-8 510,-14 24 1,-1-1 13,-2-1 1,-1-2 19,-2-1 0,-1 1 159,-2 1 1,0 2 14,-1-25-275,-2 16 86,-7 20-114,-6 14 28,-9 27 84,-3 16-79,1 23-150,13-23 0,1 2 190,1 3 0,1 0-43,3 0 1,2 1 22,0-2 1,2 0-26,2-4 0,4-1 0,12 25-274,11-13-152,17-13-426,5-16-1114,7-8-980,-1-17-28,1-20-1043,-6-15 1830,-27 15 0,-2-1 2187,11-26 3383,-16 19-1474,-7 12 357,-9 18-950,0 4 1633,0 2-1992,-1 11 222,1 0-680,-1 10-202,3-2-56,5-3-146,5-4-95,6-4 0,2-5-33,1-3 33,-2-9 39,-2-6 39,-6-11 29,-5-6-57,-4-2 297,-4-2-17,-9 6-16,-6 6 11,-11 12-28,-3 6-79,-3 19 147,1 10-197,2 18-84,6 10 28,9 3-39,8 2 11,10-5-84,14-5-112,13-9-107,18-11-286,14-11-7,-27-10 0,1-3 341,2-2 1,1-3 91,1-3 1,-1-3 64,-1-1 0,0-4 14,-2-4 0,-2-3 25,-3 0 0,-2-2 107,-3-1 0,-3-1 310,10-22 18,-13 4-85,-11 9-196,-9 11-16,-12 11-102,-8 8-61,-14 11 6,-2 11-1,-2 13 40,3 9-45,6 4 492,9-2-548,9-2-151,8-8 45,10-7 95,8-9 27,9-7 40,6-6 84,0-11-16,-1-8 88,-2-11-38,-4-10-34,-3 0 101,-3-1-135,-5 10-50,-6 9-101,-2 10 101,-3 16 45,-1 10-45,-1 14-45,0 5 12,-1 2 33,2-5-6,9-7 12,5-8 39,11-9-45,4-5 33,3-8 1,2-8-23,3-8 45,0-12 73,1-2 28,-2-3 106,0 1-28,-6 7-95,-3 6-129,-4 11 28,-2 7-39,-4 10 12,3 10-12,-2 12-129,2 12-84,-2 4-129,-4 2 6,-3-1 252,-5-6-100,-3-7 184,-10-8 67,-5-9-62,-9-7 163,0-5-95,1-8-11,7-6-62,5-12-163,7-8-464,17-7-796,12-8-216,-4 21 1,3 1-260,3-5 0,2 1 963,5-2 0,0-1-63,0-1 1,1-1 997,-1 1 0,-2 0 56,-2 2 0,-3 1 768,-5 2 0,-2 1 1298,7-15 68,-15 9 17,-9 10-751,-7 11-689,-7 4-83,-6 9 609,-7 17-767,-4 15-139,0 25-1049,15-23 0,2 3 743,0 4 0,2 3-81,3 0 0,2 1-324,-1 1 0,3-1 102,2-2 1,2-1-207,0-3 0,1-3-951,10 28-1332,1-16-1153,-4-20 3864,0-18 0,-7-10 0,0-5 0</inkml:trace>
  <inkml:trace contextRef="#ctx0" brushRef="#br0" timeOffset="96406">31803 7803 23271,'54'-24'-249,"0"0"1,-2 3 0,-3 5-3331,17 13-6252,-9 2 8449,-16 5 1,-20-3 0,-14 3 0</inkml:trace>
  <inkml:trace contextRef="#ctx0" brushRef="#br0" timeOffset="97123">29754 8705 22436,'-6'57'353,"2"-3"-291,0-15 33,2-1-90,7-6 124,9-4-39,10-8-57,14-4 63,6-7-96,7-2 0,1-1-6,3 1-61,-6 2 28,-5 7-29,-10 2-44,-10 6 112,-12 2-61,-6 3 61,-11 0 39,-9-2-33,-10-3 94,-12-5-55,-8-4-45,-7-7-330,-5-4-896,22-8 0,1-3-3551,-29-12 4777,29 2 0,3-1 0,-1-2 0,10 1 0</inkml:trace>
  <inkml:trace contextRef="#ctx0" brushRef="#br0" timeOffset="97292">29883 8719 19092,'0'-9'4408,"0"2"-4077,52-4-175,-6 8-848,2-3 0,3 0 230,-9 5 0,0 0-1434,10-1 0,1 0-1647,-3 0 0,1-1 3543,3-1 0,-5 1 0,6-1 0,-18 1 0</inkml:trace>
  <inkml:trace contextRef="#ctx0" brushRef="#br0" timeOffset="97426">30999 8979 13065,'0'0'0</inkml:trace>
  <inkml:trace contextRef="#ctx0" brushRef="#br0" timeOffset="97656">29578 9686 24357,'57'-7'-72,"1"0"0,0 0 1,-4 1-1,0 0 1,-4 2-517,3 1 0,-3 2-1269,-7 0 0,-1 0-196,-4 1 1,-2 0-3897,20 1 6018,-14 3 1,-19-3 0,-13 2 0</inkml:trace>
  <inkml:trace contextRef="#ctx0" brushRef="#br0" timeOffset="97823">29553 9924 22784,'61'-6'-500,"0"-1"1,0 1-1,3-1 1,0 1 0,-2 0-1354,-11 1 1,-1 0 0,-1 0 1625,2 0 0,0 0 0,-6 0 0,-2 1 0,-6 0 0,15-2 0</inkml:trace>
  <inkml:trace contextRef="#ctx0" brushRef="#br0" timeOffset="97960">31233 9810 11122,'0'0'0</inkml:trace>
  <inkml:trace contextRef="#ctx0" brushRef="#br0" timeOffset="103921">16198 1132 18868,'5'42'371,"0"0"1,-1-3 0,1-4 93,6 6-62,-1-9 22,0-8 387,4-12-94,8-8-332,14-20-89,17-15-829,-15 3 1,1-5 567,6-4 0,1-2-458,-11 9 1,1-1 0,0-1 421,0-1 0,-1 1 0,0-1 0,-2 1 0,-1 1 0,0-1 0,15-16 0,-2 0-362,-7 7 0,-3 1 269,-4 4 1,-1 1-625,12-16-3377,-12 19 531,-17 25-1466,-6 16 5029,-11 17 0,3-9 0,-2-2 0</inkml:trace>
  <inkml:trace contextRef="#ctx0" brushRef="#br0" timeOffset="112267">20013 9824 21528,'33'-22'95,"1"1"-95,-2 2 0,-1 2 6,-1 2 0,-4 5-6,-5 4-17,-6 4 6,-6 2 5,-4 5 6,-3 7-11,-3 7 61,-7 7-50,-3 2 62,-8 0-62,2-3 28,1-3-28,6-7 0,5-5 0,3-5 117,4-2 85,8-2-100,8 0-46,12 1-56,5 3-56,3 4-40,2 5 40,-5 3-84,-4 7 140,-9 3 0,-10 4 44,-6 3-38,-11 1 33,-11 3-28,-13-3 45,-12-2-56,-5-4-123,-3-6-538,3-8-4194,-1-23-993,21-13 5848,5-24 0,19 19 0,2 1 0</inkml:trace>
  <inkml:trace contextRef="#ctx0" brushRef="#br0" timeOffset="112669">20287 9349 17367,'-46'-2'899,"-1"0"0,1 0 0,-9 4 0,3 4-675,4 7 0,5 6-639,11 5 0,4 3 583,-3 4 0,3 4-59,0 5 1,2 6 30,6-2 0,0 4 0,3 0-84,-1 11 0,4 1-360,3-12 1,0 2-1,5-3 346,5 6 0,5-2-39,4-3 0,3-2 22,4 1 0,5-2-64,4-2 1,5-4 38,2-5 0,3-5 67,3-3 0,4-6-64,2-5 0,3-5 50,2-2 0,1-5 39,3-8 1,0-6-400,0-2 0,-1-4 416,0-9 1,-3-5-327,0-6 1,-4-5 238,0-7 1,-3-4 23,-16 16 1,-1-1 0,-2 0-47,-1-2 0,-1 0 0,-2-1 22,2-15 1,-4 2 13,-5 6 0,-2 2-30,-4 1 0,-4 2 323,-7 3 0,-3 1-329,-2 1 0,-5 1-42,-7 3 0,-4 3 39,-4 3 0,-3 6-291,-4 3 0,-2 5-219,-1 4 1,-1 3-942,-3 5 1,-1 6 1396,-7 13 1,3 2 0,-6-1 0,3 15 0</inkml:trace>
  <inkml:trace contextRef="#ctx0" brushRef="#br0" timeOffset="113434">22929 9514 21539,'50'-38'651,"-18"8"-618,-47 40 85,-18 8-84,-16 12-12,18-11 0,-3 1-521,-5 1 0,-2 1 516,-3 2 0,0 0-9,-2 0 1,1-1 5,2 0 0,1-2-12,5-2 1,2 0 20,-19 11 17,20-7-40,18-7 252,16-5-180,20-3 40,16-2-106,19 1-6,10 1-83,-29-4 1,0 1 20,0 0 1,-1 3 16,-2 1 0,-2 1 70,22 17-226,-14 12 150,-20 8 1,-13 11 50,-14-26 0,-7 1-548,-2 3 1,-6-1 547,-8 3 0,-4-2 50,-4 1 1,-2-1-317,-2-2 0,-1-1 353,2-3 0,-1-1 47,5-5 1,1-1-46,6-4 1,2-2 791,-12 8-696,18-10 18,13-7-41,23-5 1008,16-2-1164,24-1-9,-17-1 0,1 0 46,4-1 1,2 0-220,2-1 0,0 0-34,0 0 0,0 0-171,-2 1 0,-1 1-264,-5 0 1,-1 1-2660,27 0-1071,-17 0 4375,-11 3 0,-19-2 0,-7 2 0</inkml:trace>
  <inkml:trace contextRef="#ctx0" brushRef="#br0" timeOffset="113834">23609 9929 22744,'-42'7'201,"0"0"1,1 3 0,6 8-166,14 13 1,4 6-708,-2 2 0,1 3 732,1 2 1,1 2-59,2 1 0,3-1-3,2-1 0,1-2 0,3-2 0,3-2 342,10 27-336,13-16 72,20-15-78,14-17 107,8-9-468,-28-11 1,0-5 399,0-3 1,-1-3 55,0-5 0,-1-5-279,-2-4 0,-3-3 268,-2-4 0,-4-3-48,-2-3 1,-3-2-35,-5-3 1,-4-2 47,-1-1 1,-3 0-51,-7 0 0,-4 1 19,-4 2 1,-4 3-3,-6 3 0,-4 4-14,-5 5 0,-4 4-6,-1 8 0,-2 3-132,-1 4 1,0 6-199,2 7 0,0 6-7,4 2 0,3 7-1262,7 12 1,5 6-461,4 1 1,4 2 2061,7 7 0,4-1 0,-1 3 0,4-12 0</inkml:trace>
  <inkml:trace contextRef="#ctx0" brushRef="#br0" timeOffset="114134">24143 10347 22358,'5'51'37,"-1"0"0,0-3 1,-1-6-38,-3 4 5,-1-6-5,1-7-67,-1-10-134,5-9-327,7-8-1353,9-15-2068,13-28-4856,4-14 8744,-17 12 1,-1 1 0,2-2 0,-6 5 0</inkml:trace>
  <inkml:trace contextRef="#ctx0" brushRef="#br0" timeOffset="114239">24177 10154 15440,'23'39'0,"1"0"0,-5-8 0,-1 0 0</inkml:trace>
  <inkml:trace contextRef="#ctx0" brushRef="#br0" timeOffset="114569">24504 10506 24827,'42'34'135,"-10"7"-130,-30 9 35,-8 12-641,2-26 0,-2 0 617,-3 3 1,0 1-42,-2 1 0,0 1 16,1 0 1,-1-1-76,1 0 0,0-1 67,1-3 0,1 0 168,-6 27-184,3-11 27,1-13 117,1-13-111,-1-13 84,-2-8-73,-5-8 603,-5-12-922,-7-12-711,-5-19-421,13 9 1,-2-7 1314,4 0 0,0-5 1,1 5-1,1 4 0,2 1 1,-2-9-1,0 0 1</inkml:trace>
  <inkml:trace contextRef="#ctx0" brushRef="#br0" timeOffset="114751">24558 10011 18380,'42'-16'-1942,"0"0"0,18-10 0,-46 26 0</inkml:trace>
  <inkml:trace contextRef="#ctx0" brushRef="#br0" timeOffset="114937">25162 9964 24245,'43'-15'-626,"1"1"1,-1 0 0,-3 5-2836,19 15-1430,-6 7 4891,-8 9 0,-21-7 0,-12-3 0</inkml:trace>
  <inkml:trace contextRef="#ctx0" brushRef="#br0" timeOffset="115087">25155 10408 23859,'49'6'-617,"0"0"1,3 1 0,-2-4 616,-3-10 0,-3-2 0,7 5 0,3-12 0</inkml:trace>
  <inkml:trace contextRef="#ctx0" brushRef="#br0" timeOffset="115605">26588 9579 22705,'-50'30'46,"1"0"1,1 0 0,2-3-47,12-10 0,2-1-570,-1 1 1,0 0 563,-26 12 6,10-4 354,15-5-399,15-3 233,11-3-93,21 0-50,12 0 11,23 2-56,14 3-19,-28-9 1,1 1-55,1 2 0,-1 0 17,-2 1 0,-1 2-84,19 17 39,-15 5 17,-18 2 84,-18 5 90,-23 1-45,-17 2-272,11-23 0,-2-1 364,-3 0 0,-1-1-61,-1 0 0,0-1 50,2-2 0,1-1-54,-24 14 57,14-5-45,16-8 456,13-3-405,10-6 44,20-1-179,13-2-51,23-1-173,-19-4 0,2-1-219,5 0 1,1-1-1259,10 1 1,3-3 1700,-5-3 0,2-2 0,-5 2 0,-4 2 0,-2 0 0,5-6 0,1 1 0</inkml:trace>
  <inkml:trace contextRef="#ctx0" brushRef="#br0" timeOffset="115804">27073 9835 23500,'61'-12'-1699,"-1"0"0,-2 2 0,-6 3-2675,1 9 4374,-9 0 0,-22 1 0,-11-2 0</inkml:trace>
  <inkml:trace contextRef="#ctx0" brushRef="#br0" timeOffset="116041">27033 9802 22688,'-36'47'399,"-1"1"1,2-2 0,7-2-238,14 14-888,-3 5 748,10-30 1,0 1-23,1 0 0,1 0 36,2-1 1,1 1-37,1 29-202,16-6-117,14-10-269,23-11 89,-19-23 1,2-3-273,4-3 1,1-3-530,2 0 1,1-5-341,1-9 0,-1-5-105,-4 1 0,-4-5 1745,-1-8 0,-6-1 0,3-3 0,-14 6 0</inkml:trace>
  <inkml:trace contextRef="#ctx0" brushRef="#br0" timeOffset="116184">26850 10225 20016,'49'3'-82,"-1"-1"1,1 1 0,12 0 0,3 0 0,-9 0 0,-12-1 0,-3-1 0,9 1-1,-1 0 1</inkml:trace>
  <inkml:trace contextRef="#ctx0" brushRef="#br0" timeOffset="116383">27610 10285 24245,'0'44'-334,"-1"-1"0,0-2 0,1-4-1090,4 2-1684,3-3-718,13-13-1595,4-9 5421,7-10 0,-14-4 0,-4 0 0</inkml:trace>
  <inkml:trace contextRef="#ctx0" brushRef="#br0" timeOffset="116500">27842 10078 15851,'-10'12'0,"2"-2"0</inkml:trace>
  <inkml:trace contextRef="#ctx0" brushRef="#br0" timeOffset="116873">27938 10414 22851,'41'-20'29,"0"0"1,-3 3 0,-4 4-63,-5 10 27,-7 7 0,-8 7 6,-8 10 56,-4 11-50,-2 11 112,-7 6-57,-3 8-510,-6 5 457,7-28 1,1 0 10,0 3 1,0 1-20,1 0 0,1 1 0,0 1 0,2 1 3,-1-2 0,2 1 2,0-2 1,1 0-6,1-3 0,0-2 0,-1 26-34,2-13 51,-3-12-17,1-11 168,-6-12 50,-4-6-66,-8-6-152,-11-9-264,-7-9-469,-10-14-342,22 7 1,0-4-1615,2 1 1,1-3 2688,1-7 0,3 1 0,-2-3 0,9 8 0</inkml:trace>
  <inkml:trace contextRef="#ctx0" brushRef="#br0" timeOffset="117040">28098 9966 11530,'32'9'0,"1"0"0,18 5 0</inkml:trace>
  <inkml:trace contextRef="#ctx0" brushRef="#br0" timeOffset="117197">28713 10642 16409,'0'0'0</inkml:trace>
  <inkml:trace contextRef="#ctx0" brushRef="#br0" timeOffset="125189">20017 12052 20705,'-21'20'2218,"12"-14"-1966,26-29-117,13-18-107,-8 10 0,1-4-908,5-9 0,1-3 904,-7 7 0,1-2 1,-1 0-520,0-3 1,1-1 0,-3 0 494,0 0 0,-2 1 0,-2 1-31,3-12 1,-4 4-45,-5 14 0,-4 4 75,-8-11 5,-14 20 1,-13 12 1125,-13 6-1126,-10 20 63,-1 10 1834,4 18-1919,11 7 17,14 1 0,13-5 103,16-3-109,15-9 6,13-5-5,12-9-1,5-4-89,-3-6 95,-5-2 0,-9-1-56,-10 1 45,-9 4 5,-7 6 6,-4 10 357,-3 10-351,-2 7-6,-4 9 0,-1 1 0,-1 1 39,4-5-39,2-5 6,6-11-6,9-9-107,11-12 23,13-7-280,10-19-78,8-10-111,-25 2 0,-1-3 298,2-4 1,-1-3 7,0-5 1,-1-1 72,-2-5 1,-1-1-365,-2-3 1,-3-1 537,-3-1 0,-2-1 120,-3 3 1,-3 0 125,-3 5 1,-3 2 582,1-25-218,-7 20-191,-4 23-185,-5 13-50,-3 28 659,-1 14-693,6 14 1,1 7-96,2-10 0,2 2-65,-2 19 0,1 1 9,4-16 0,0-1 0,0-1 0,1-1 5,0-3 1,0-1-88,1-5 0,0-1 82,4 21 0,-1-16 140,3-20 62,-5-10-101,0-22 39,-2-14 824,0-20-858,1-13-39,2-7-85,3 0 18,6 6-17,7 9 12,10 10-258,10 10-533,12 7-844,12 9-598,-24 8 0,3 1 2127,14 2 1,-3 1 0,8 0-1,5 1 1</inkml:trace>
  <inkml:trace contextRef="#ctx0" brushRef="#br0" timeOffset="125335">21403 11785 22806,'59'-8'-3277,"-1"1"0,-2 0 0,-3 0 3004,-8-1 0,-5 1 1,7-1-1,-15 2 1</inkml:trace>
  <inkml:trace contextRef="#ctx0" brushRef="#br0" timeOffset="125887">22165 11945 20610,'26'-49'382,"0"0"1,0 0 0,0 3-355,-2 9 0,-1 0-817,1-7 0,-1-1 817,-2-1 0,-2-1 28,-2-4 0,-3 0 98,-4 4 1,-3 1 250,-2 7 0,-2 2-113,-4-27-175,-7 27 271,-7 16-254,-6 12 29,-1 21-62,0 8 885,2 14-902,3 7 0,6 0 28,4-4-2,4-5-9,3-9 11,0-7 100,0-8 74,0-4-6,2-3-112,3-5-118,5-5-50,3-8 40,2-6-29,-2-2-6,-1 2 46,-3 4-51,-3 4-112,-3 9-90,-2 3 202,-1 20 34,-3 7-1,-2 22-33,-3 7 0,-1 8-506,5-27 1,1 0 505,-1 2 0,1 2-42,0 0 0,1 1-104,1 2 0,0-1 39,1 1 1,-1-1-23,1 1 1,0-1-32,1-3 1,0 0-88,3-3 1,1-1-454,8 21-370,12-13-1523,6-19-421,17-24-184,2-19 3098,-19 0 1,-2-1 0,1-6 0,-6 3 0</inkml:trace>
  <inkml:trace contextRef="#ctx0" brushRef="#br0" timeOffset="126103">22305 11568 23842,'56'-26'-237,"-1"0"0,-2 2 0,-1 6-1155,-10 12 0,-2 4-3524,0-1 1,0 0 4688,2 2 0,-3 0 0,4 0 1,-15 1-1</inkml:trace>
  <inkml:trace contextRef="#ctx0" brushRef="#br0" timeOffset="127375">23125 11720 20851,'-22'-32'461,"0"1"0,-2 1 1,-1 11-3,-21 33-190,-8 9-841,0 14 605,28-15 1,2 1 196,-17 24-230,15 0-34,12-5 84,11-7-50,17-10 56,10-12 6,15-6 10,5-13 46,3-8 67,-3-9 28,-5-10 27,-8-2 24,-7 0-141,-7 3 376,-5 7-499,-6 9-190,-3 8 184,-2 9-44,-1 13 50,0 10 0,0 10-45,2 4-28,5-2 23,5-5-17,6-7 67,5-10-6,2-7 6,1-7 34,3-12-34,-1-4 11,-1-12-6,-1-2 63,-3 0-68,-4 2 0,-4 8-118,-6 8-28,-3 6 68,-4 10 78,-2 11 17,0 10-12,3 12-10,2 1-191,10 0-90,6-7 6,8-9-11,9-10-28,4-12-91,5-17 24,2-12 106,-24 7 0,-2-2 212,0-4 1,-1-1 50,-1-4 1,-2-1 16,-1-3 0,-2-1-220,-3-3 0,-2 0 315,-1-2 0,-2 0 174,-3 2 0,-1-1 14,-2 6 0,0 1 204,-1-19-336,-3 24-89,-4 16 95,-6 31-107,-5 17-16,-1 25-130,10-22 0,0 1 98,0 3 1,2 0 16,2 2 1,1 1-20,1-2 0,0-1 95,4-2 1,2 0-113,3-5 1,3-1-175,20 22 6,16-16-111,10-17 94,7-12 202,-29-12 0,0-5 0,-1-3 0,-1-3 31,-1-6 0,-2-3 22,-3-3 0,-2-1 39,-3-1 1,-3-1 226,9-25 28,-13 8-224,-8 13-95,-8 14-28,-8 10 637,-7 15-643,-6 8-33,1 15 39,6 8 337,7 4-421,8 2-67,18-5-342,15-5-414,23-11-32,-17-15 0,2-3 236,3-1 0,1-2 322,7-5 1,1-2 208,-1-3 1,-1-3 171,-3-3 0,-1-3 59,-1-4 0,-2-3 288,-7 0 1,-3-2 187,-3 1 0,-4-2 641,7-21-285,-15 11-298,-20 12-223,-19 13-146,-13 12-11,-17 18-140,-3 12 78,27-8 1,2 2-135,1 2 0,2 0-17,-12 28-6,14-4-44,11-7 10,18-11 40,14-14-33,20-9 33,16-22 8,-26 3 1,0-5-586,4-7 1,-1-4 601,-1-4 1,-2-2 46,1-5 1,-2-2-378,-3-3 0,-2-1 433,-3-2 1,-2 0-6,-4 1 1,-2 1 35,-4 4 1,-3 3 272,2-20-432,-7 26-6,-11 22 6,-5 33 0,-9 19-3,10-10 1,1 4 214,0 4 0,3 2-296,1 2 0,3 1-134,0-1 0,2 0-99,4-2 1,3-1-144,0-4 1,3-2-286,3-5 0,3-2-1518,20 14 2263,11-19 0,-21-14 0,1-9 0</inkml:trace>
  <inkml:trace contextRef="#ctx0" brushRef="#br0" timeOffset="127539">23711 11239 20246,'57'8'-1256,"0"0"0,-19-3 0,-6-1 1,7 4-1</inkml:trace>
  <inkml:trace contextRef="#ctx0" brushRef="#br0" timeOffset="127839">26073 11326 24934,'3'46'102,"-1"0"1,0 1 0,-3 1-103,-6 3 0,-2-1-1146,1 0 1,0 1 907,2-2 0,0 0-135,0-5 1,2-1 15,1-4 0,0-2-2808,0 18-1366,2-16 4633,1-23 0,0-8 0,0-8 0</inkml:trace>
  <inkml:trace contextRef="#ctx0" brushRef="#br0" timeOffset="128627">26026 11687 23814,'66'-1'-349,"-1"0"0,-12-1 0,-3-1-41,4 0 0,-4-2-267,-15-1 0,-3-3-21,23-12 511,-14-5 167,-16-4 6,-13-1 368,-13 2-133,-16 5 151,-9 9 134,-13 6 128,-4 14-228,0 14-112,1 15-337,7 14 168,9 10 7,11 3-113,8 0 22,16-5-27,11-7 28,17-12-62,14-10 0,8-15-12,6-6-32,-2-13 44,0-9 33,-6-12 1,-5-10 33,-6-5 67,-6-2 68,-6 2 117,-5 7-112,-4 8-90,-1 12-61,-1 7-56,4 6 0,4 12-5,3 8-68,2 14-84,-1 10-128,-3 6-68,-9 2 39,-9 2 79,-8-3 264,-20-3-281,-6-6 11,-17-8 62,-2-6-129,3-10 33,10-7-380,12-5-627,10-14 436,21-8 179,13-19 420,-5 13 1,3-2-239,4-4 1,1-2 484,3-4 0,0-2 61,2-3 1,-2-1-505,0-1 1,-1 1 915,-4 0 1,-2 2 192,-4 4 1,-2 2 643,11-22-279,-15 21-661,-10 18-331,-6 12 881,-8 23-740,-5 15-96,-6 24-51,6-21 1,1 2 535,0 3 1,1 1-573,1 1 0,2 0-19,0-1 0,1-1-12,1-4 0,0-1 34,1 23 0,0-15 100,2-18 253,0-13-6,0-11-246,1-17 67,7-11-168,7-19 0,11-8-478,7-2-59,6 3-695,5 11-2551,11 15-2686,-2 12 6469,4 11 0,-27 4 0,-8 0 0</inkml:trace>
  <inkml:trace contextRef="#ctx0" brushRef="#br0" timeOffset="128786">28238 12032 23495,'-21'44'154,"0"1"1,3-4 0,2-1-1616,-2 16 1353,0-19 1,0-2 0,-1 4 0,-10 3 0</inkml:trace>
  <inkml:trace contextRef="#ctx0" brushRef="#br0" timeOffset="131159">19493 13148 20599,'3'55'604,"-1"6"-548,-3 4-515,-2-32 0,0 1 465,-7 29-1,-3-9 29,0-9-29,3-17 498,4-13-173,1-9-38,3-22-242,1-11 35,1-24-80,1 19 1,2-3-607,2-7 0,1-3 643,2-2 0,1 0-37,3-7 1,2 0-127,-1 2 0,2 0 124,-1 5 0,1 0 0,0 2 0,1 3 55,-2 8 1,1 2-48,15-19-11,-2 22 0,0 15-11,-3 21-22,0 14 33,-5 19-191,-6 12 62,-7 8 788,-11 1-766,-15 1 40,-14-5 67,10-31 0,-3-2 31,-2-1 0,-1-3-31,0-2 0,0-1 5,-26 10 852,11-9-857,11-4-33,13-6 33,12 1 33,9 0 68,13 3 209,11 3-299,13 5-22,8 1-56,2 5-34,2 0 0,-2 2 0,-2 0 90,-2-1-112,-3-6 112,1-6-28,1-8 44,1-7-5,1-16 6,0-10-237,-5-19 365,-6-8 57,-9-4-62,-11 0 78,-7 9-174,-7 9-33,-9 17 6,-5 11 0,-9 22 39,-1 13-45,3 20 0,6 10 25,8 6-19,13-3 95,14-4-85,17-12 46,18-14-34,-23-18 0,2-4-25,2-3 0,2-3-1,-1-5 1,1-5 47,-2-2 1,-1-4-51,-2-4 0,-2-4 81,-4-1 0,-3-3 0,-3 0 1,-2-1 103,8-28 179,-11 7-107,-8 11-246,-5 16-11,-3 12-28,-3 23 28,-3 17 0,-3 26 0,4-15 0,1 4-546,1 9 0,0 4 557,2-12 0,0 2 0,0 1-645,3 2 1,0 1 0,0-1 633,1 0 0,-1-1 0,2-2-26,2 14 1,0-4-123,0-12 0,-2-3 148,0-6 0,-1-3-79,-1 23 79,-1 1-112,-4-8 112,-8-12 1030,-9-17-918,-12-10 2114,-5-20-2170,-5-12-56,4-18 0,5-11 95,12-6-95,9-6-121,15 31 1,3-1-233,5-1 1,5-1-1079,14-9 1,7-2 1430,2 4 0,3-4 0,-2 6 0,-4 3 0,-2 3 0,8-8 0,0 1 0</inkml:trace>
  <inkml:trace contextRef="#ctx0" brushRef="#br0" timeOffset="131323">20576 12863 19350,'50'5'-1130,"1"0"1,-15-5 0,-5 2 0,-7 8 0</inkml:trace>
  <inkml:trace contextRef="#ctx0" brushRef="#br0" timeOffset="131656">20973 13371 22240,'50'-18'67,"1"0"0,-4 2 1,-6-1 5,-1-8-73,-10 1-45,-13-1-73,-9 2 85,-14 1 33,-13 3 44,-12 5-4,-14 7 38,-6 3-28,1 13 57,3 7 22,8 13-17,11 8-45,12 5 17,9 1-23,18 1-44,12-4-17,21-5-945,15-9 325,-24-18 1,2-2-1850,7-2 1,1-4-801,-1-4 1,0-3 3268,3-3 0,-3-1 0,2-5 0,-13 2 0</inkml:trace>
  <inkml:trace contextRef="#ctx0" brushRef="#br0" timeOffset="132106">21648 13137 23433,'-30'42'-30,"0"0"0,4-2 0,7 0-630,16 15-332,19-2 17,12-8-1076,22-11 566,12-15 1009,-28-13 0,1-4-130,0-7 1,0-4 605,-2-1 0,-3-5 243,-2-5 1,-2-4 200,-5-3 0,-3-2 188,-3-2 1,-4-2-59,-3-1 1,-3-2-63,-2-1 1,0 0-77,-3 1 1,-1 0 382,-7-28-30,0 13-430,-6 17-225,2 17 189,2 17-172,0 24-33,3 17-62,3 21-296,2-25 0,2 1 240,0 2 0,1 0-3,1 0 1,2 0-42,0-2 0,1-1 38,8 27-72,-1-14 78,-3-15 207,-1-18 162,-2-8-173,3-16 985,2-11-1181,7-15-207,6-10-499,9-6-898,9 1-102,-12 24 1,4 2-2701,-1 3 0,2 2 4406,7 1 0,-2 4 0,4-1 0,-11 5 0</inkml:trace>
  <inkml:trace contextRef="#ctx0" brushRef="#br0" timeOffset="132373">23185 12769 24486,'-2'51'28,"1"0"0,-1-1 0,0 1 0,0 12 0,-1-1 0,2-3-56,0 10 0,2-6-759,0-10 1,0-4 411,0-9 0,1-2-1116,7 22-1640,2-3-139,13-11-4013,0-11 7283,9-18 0,-17-10 0,-2-7 0</inkml:trace>
  <inkml:trace contextRef="#ctx0" brushRef="#br0" timeOffset="132556">23484 12997 22498,'-10'51'330,"0"0"0,2-3 1,1-2-286,5 15-476,1-2-510,1-4-639,0-8-1434,0-9-367,-1-15-1559,-8-11 4940,-6-9 0,3-3 0,0 0 0</inkml:trace>
  <inkml:trace contextRef="#ctx0" brushRef="#br0" timeOffset="132690">23114 13355 20392,'61'-4'287,"-1"-1"0,0 1 1,-3 1-775,-6 2 0,-1 1-1919,6-1 1,-1 2-354,-6-2 1,-1 2 2758,3 0 0,-5 1 0,-1-2 0,-12 3 0</inkml:trace>
  <inkml:trace contextRef="#ctx0" brushRef="#br0" timeOffset="132990">23869 13507 20431,'-15'44'227,"-1"0"1,1-3 0,6-3-183,13 1-45,8-3 0,13-6-135,11-9 135,9-8 28,0-8 23,-1-6 229,-7-11 296,-10-7-295,-12-14-57,-8-7-123,-15-4-101,-10-4 0,-15 5-56,-9 6-667,-5 11-1131,-4 13-2666,6 12 4520,7 11 0,19-3 0,9 2 0</inkml:trace>
  <inkml:trace contextRef="#ctx0" brushRef="#br0" timeOffset="133141">24411 13739 16196,'0'0'0</inkml:trace>
  <inkml:trace contextRef="#ctx0" brushRef="#br0" timeOffset="135647">24990 13253 21203,'-46'-12'201,"-1"1"1,3 1 0,6 9-118,5 30-98,11-3 0,2 3 14,-4 15 0,1 13 107,19-25-57,13-7 52,8-11-35,14-6-34,7-13 40,4-11-73,1-12 84,-3-11 79,-4-6-7,-7-2 152,-7 2-106,-6 6-34,-7 10-168,-3 10-67,-4 14 61,-1 17-33,-1 13 33,4 12-134,5 4-44,10-2 66,9-6-67,10-10 185,6-11 0,7-7 0,0-18 0,-3-8-198,-4-18 271,-10-10 146,-8-7-29,-10-8-345,-12 30 0,-1 0 239,-1-2 0,-2 0 40,-3-30 77,-2 9-156,-4 17-39,-1 19-6,4 17 5,0 27 79,3 17-39,2 25-228,0-28 0,1 1 180,-1 1 0,2 1 3,1-3 0,1 0-5,3 29-51,4-12 443,-1-13-387,-2-14 0,-2-12 73,-2-9 39,2-11-73,-2-12 604,3-14-609,0-15-34,3-8 106,3-3-5,4 1-101,4 7 0,6 11-286,8 12-649,10 14-116,-11 10 1,2 4-3049,0 4 1,2 2 4098,7 2 0,-3 1 0,4 5 0,-11-3 0</inkml:trace>
  <inkml:trace contextRef="#ctx0" brushRef="#br0" timeOffset="136130">26741 12914 23394,'-31'34'100,"0"-1"1,-1 0 0,-13 16 0,2-2-104,12-11 0,1-1-630,-1-1 1,0 1 635,2-2 0,0-2-3,1-2 0,1-3 0,-18 19 409,11-14-342,9-13 214,11-10-163,7-11-74,4-13 29,3-13-6,0-14 6,6-8-67,3-1 78,5 3-6,2 9 626,-1 11-704,-1 13-28,0 9 28,3 13-11,2 9-11,5 13 22,5 8-6,7 5-16,6 0-273,7-4 295,5-5 0,1-8-73,-4-7-17,-7-9 12,-11-3-124,-10-4-408,-11-1-741,-7-3-2676,-4-4-2587,-8-2 6614,-2-4 0,1 7 0,1 1 0</inkml:trace>
  <inkml:trace contextRef="#ctx0" brushRef="#br0" timeOffset="137269">29139 13469 23007,'4'36'101,"0"1"0,0-1 0,0 1-85,0-2 1,0-1-428,10 31 484,12-7-73,6-13 50,7-14 45,5-15-89,3-14 50,1-20 6,0-16-46,-24 9 1,-1-2-524,-1-5 0,-2-2 540,0-2 1,-1-1 2,-3-3 1,-1-1-24,-1 0 0,-1 0 21,-3 1 0,-2 1 55,0 4 1,-2 2 50,1-21-140,-3 22-79,-3 16 252,-3 37-173,-7 32 3,2-3 0,-1 6-513,1-10 1,-1 1 0,0 2 509,0 5 0,0 1 0,0 0 0,0 1 0,0-1 0,0 0-187,1-5 0,-1 0 0,1-1 162,-3 15 0,2-2 25,1-9 0,0-3 0,4-9 0,0-2-56,0 24-50,3-9 22,6-10 5,7-2-55,14-15-51,12-9 51,10-18 83,6-20 976,-26 3 0,-1-3-923,-1-7 1,-2-3 16,-2-4 1,-3-2 8,-4-2 0,-3-2-28,-3-1 0,-5 0-11,-7 0 0,-5 0 101,-9 0 0,-6 0-146,-13-2 0,-7 2-772,5 10 1,-3 1-1,-3 0 113,-5-2 0,-2 0 0,0 1-1611,0 2 1,-1 0 0,2 0 2325,2 3 0,0 0 0,5 3 0,5 3 0,4 2 0,-12-5 0</inkml:trace>
  <inkml:trace contextRef="#ctx0" brushRef="#br0" timeOffset="137435">29005 13001 15210,'0'0'0</inkml:trace>
  <inkml:trace contextRef="#ctx0" brushRef="#br0" timeOffset="138793">23562 14790 16964,'50'-28'841,"1"0"1,2 9-1,6 2 1,-6 6-621,-8 9 0,-2 4-516,3 1 0,2 1 0,-6 5 426,-8 8 1,-6 4 16,-1 7 1,-2 2-63,-1 5 1,-1 3-45,-3 4 0,0 2-14,-1 2 0,-1 2-367,1 2 0,-1 0 339,1 0 0,0 0-3,1-2 1,0 0-133,1-4 1,0-2 105,0-4 0,0-3-136,-2-6 0,1-3-440,13 12 73,-7-20-925,-7-13-814,-10-36-1247,-4-9 3518,-4 6 0,-2 0 0,1-3 0,0 6 0</inkml:trace>
  <inkml:trace contextRef="#ctx0" brushRef="#br0" timeOffset="139027">24609 14728 23075,'-52'35'326,"-1"1"1,3 1 0,5 2-288,16 1 0,4 2-910,-3 3 1,-2 0 872,0 1 1,0 0 2,-1 2 1,1 0-6,0-2 0,0-1 0,3 1 0,1-1-101,1-3 1,2-1-142,3-3 1,1-1-302,2-3 0,3-1-1121,-9 23-1624,12-4-3452,6-9 6740,14-4 0,-6-20 0,6-6 0</inkml:trace>
  <inkml:trace contextRef="#ctx0" brushRef="#br0" timeOffset="139436">25179 15615 22184,'-17'57'146,"4"-14"-29,12-39 96,1-4-129,0-6-22,0-7-62,0-12 61,0-6-55,0-4 89,-6 3 68,-4 8-79,-10 8-51,-8 9 90,-6 14-27,-5 13 4,0 16-32,3 11-29,7 6 56,12-3-95,8-3 50,13-7-50,15-9-39,13-7-560,14-12-908,7-6-622,-19-12 0,-1-4-607,0 0 0,0-3 2736,3-7 0,-3-2 0,3-2 0,-12 3 0</inkml:trace>
  <inkml:trace contextRef="#ctx0" brushRef="#br0" timeOffset="139817">25162 14454 23119,'23'-56'101,"-2"13"-140,-11 43-28,-1 12-17,0 8-101,-4 18 11,-2 8 107,-8 6 62,-6-1 5,-8-4 50,-2-7 224,2-11 1,5-8 5,8-9-146,3-7 34,7-3-95,11-2-73,16 0-129,21 0-649,15 2-677,-23-1 0,2 1-1519,-3 0 0,1 0 2974,3-1 0,-4 0 0,5 1 0,-18-2 0</inkml:trace>
  <inkml:trace contextRef="#ctx0" brushRef="#br0" timeOffset="141699">25986 14708 22571,'37'36'683,"9"4"-625,-18-18 1,2 0-708,4 1 1,2 1 651,4 0 0,1 0-3,0-1 0,1-1-17,0-2 0,-2 0-6,-3-4 1,-1-1-28,23 10 465,-17-10-449,-16-6 192,-14-3-158,-13-2 68,-17 4-29,-17 5 73,-21 12-153,20-8 1,-1 2 70,-4 5 1,-2 2 5,-1 3 1,-1 3 10,0 2 1,1 0 19,3 2 1,1 0-32,4-2 1,3 0-4,3-3 1,3 0 44,-14 20-72,11-11 27,12-11-33,7-10 45,7-9-45,2-6-45,2-3-2108,0-1 1,0 0-1</inkml:trace>
  <inkml:trace contextRef="#ctx0" brushRef="#br0" timeOffset="143327">27280 14862 18672,'-28'-38'901,"0"0"1,-1 3 0,12 5-409,25 9-89,7 1-163,12 0 78,10 3-129,9 6-44,10 4-441,7 10 311,-28 5 1,1 3 17,1 5 0,0 4 2,0 7 0,0 5-663,3 8 0,-2 4 652,1 8 1,-1 5-26,-10-14 0,-1 3 0,-1 1-476,1 1 1,-1 0-1,-1 1 474,-1-2 0,-1 0 0,-1-1 2,7 12 0,-2-3-338,-5-13 0,-2-3 338,-4-7 0,1-3 283,12 16-362,-2-5 932,-5-10-1038,-5-11 1557,-6-11-2200,-5-8-1058,-2-12-1716,-2-23-4332,-2-11 7934,-5-19 0,4 31 0,-4 5 0</inkml:trace>
  <inkml:trace contextRef="#ctx0" brushRef="#br0" timeOffset="143610">28234 14946 19938,'0'-34'1109,"0"0"0,-1-20-879,-3 49-129,-6 3-1,-8 10 108,-11 11 32,-12 17-114,13-8 0,-2 5-788,-9 9 0,-2 4 727,8-8 1,-1 2-1,0 1-7,-3 4 0,-1 1 0,1-1-14,1 1 1,0-1 0,1-1-14,5-6 1,0-1 0,2-1-4,-4 7 0,3-3-154,5-9 1,3-1 130,-10 21-5,3-3 0,8-5-235,6-8-218,8-11-331,4-10-410,10-7-641,12-13-2796,9-9 4705,10-10 0,-18 8 0,-4 4 0</inkml:trace>
  <inkml:trace contextRef="#ctx0" brushRef="#br0" timeOffset="144417">28980 15628 22520,'-27'5'476,"4"0"-409,12 4 51,2-2-28,3-3 10,3-2 12,2-1 28,1-1-140,0-3 0,0-4 73,-1-7-67,0-4 33,-2-1 34,0 2-62,0 4 28,-3 5-56,-2 7-39,-10 14 90,-4 12-34,-11 19 45,-7 8-590,17-23 0,0 1 556,-2 0 0,0-1-11,0 0 0,-1 0-116,1-2 0,1-1 110,-23 19 6,6-7 0,4-10 79,7-9-79,5-10-6,6-5-44,6-16 933,5-8-956,4-18-28,7 5 0,2-3 101,8-17-34,-2 19 1,3 2 293,14-1-260,3 12 51,2 11 66,2 11-117,-1 12 34,1 11-29,-1 11 1,0 4 39,3 2-45,1-3 5,7-5-10,3-5-118,4-8-342,4-7-454,-2-7-728,-2-4-257,-8-14-1597,-8-3 3501,-13-14 0,-11 14 0,-7 1 0</inkml:trace>
  <inkml:trace contextRef="#ctx0" brushRef="#br0" timeOffset="145183">28548 14345 20224,'-38'16'117,"7"-2"-66,21-10 139,4-2 174,3-1-146,2-1 57,1-5-113,0-5 23,6-5-23,3-1-100,9 2 39,4 2-101,2 5 0,1 3 0,0 3 6,-2 11-57,-3 5 0,-5 15-33,-7 6-5,-3 5-23,-7 5 78,-10-1 34,-8 1 6,-10-3 50,-3-4 45,-2-5 72,4-9 58,7-5 21,8-8 56,9-5-40,4-4-83,9-3-45,11 0-134,16-2-6,15-3-95,12-3-436,-27 4 0,0 0 380,34-2-185,-5 3-376,-12 2-1225,-11 1-993,-18 9-3214,-10 3 6144,-10 8 0,-1-8 0,0-3 0</inkml:trace>
  <inkml:trace contextRef="#ctx0" brushRef="#br0" timeOffset="145401">29845 15650 17960,'0'0'0</inkml:trace>
  <inkml:trace contextRef="#ctx0" brushRef="#br0" timeOffset="147488">28450 16452 23601,'65'1'50,"-30"-2"1,0 0-161,3-1 1,-1-1-994,4-1 1,-1 1 533,-1 1 1,-1-1-1991,26-1-551,-27 3-2664,-15 0 5833,-33 1 1,7 0-1,-8 0 1</inkml:trace>
  <inkml:trace contextRef="#ctx0" brushRef="#br0" timeOffset="147661">28187 16704 22912,'56'-12'-28,"0"-1"0,0 2 0,-1 1-328,-12 6 1,1 2-1882,10-2 1,2 1-103,-3 1 1,-1 0 2338,6-2 0,-4 1 0,4 0 0,-17 0 0</inkml:trace>
  <inkml:trace contextRef="#ctx0" brushRef="#br0" timeOffset="147833">29471 16530 15014,'0'0'0</inkml:trace>
  <inkml:trace contextRef="#ctx0" brushRef="#br0" timeOffset="152112">3701 907 19574,'7'41'498,"1"-3"-498,2-6 0,0-4 84,3-4 34,-1-9 56,4-6 201,6-6-107,10-14-128,14-11-636,-17 3 0,1-4 496,6-5 0,1-1 3,3-5 0,1-2 13,2-1 1,0-1-17,-2 1 0,0 0 28,-4 3 0,-2 1-28,-5 5 0,-2 1-5,12-12-387,-16 15-1529,-13 13-2236,-7 15 1312,-4 13 2845,-3 9 0,3-7 0,-3-4 0</inkml:trace>
  <inkml:trace contextRef="#ctx0" brushRef="#br0" timeOffset="155294">1765 3305 22380,'-19'-62'-39,"4"14"45,15 75 66,0 1-72,0 23 0,0-8-22,1-5-315,2-6 119,4-11 218,6-11 359,8-12-85,12-18-145,14-15-59,0-7 0,3-5-674,-9 11 1,1-1 603,-5 3 0,2-1 0,-2 2 36,3-2 1,-3 3-35,-3 2 1,-2 2-34,-4 3 1,-3 3-20,12-11-40,-16 13-448,-12 11-868,-6 5-1507,-8 14-1394,-4 6 4307,-7 11 0,6-10 0,1-3 0</inkml:trace>
  <inkml:trace contextRef="#ctx0" brushRef="#br0" timeOffset="158232">14716 5279 21019,'36'-20'582,"10"3"-448,19 11-1221,-27 3 0,2 1 1090,7-1 0,1 0 22,1 1 0,1 1-114,-3-1 1,0 1 85,0 0 0,-1 0 0,-7 1 1,-2 0-116,27-1 463,-20 1-1085,-20 0-520,-13 0 145,-20 0 385,-13 0-2071,-38 7 832,26-3 0,-2 0 2070,-11 2 0,2 0 0,-5 1 0,12-3 1</inkml:trace>
  <inkml:trace contextRef="#ctx0" brushRef="#br0" timeOffset="158485">14529 5301 19776,'30'0'985,"13"0"-932,-9 0 0,3 0-641,6 0 0,0 0 605,4 0 0,0 0 8,2 0 0,1 0-25,-3 0 0,0 1 0,-5-1 0,0 1 28,-7 0 0,-2 0 380,17 1-268,-19-1 65,-15-1-227,-10 0-2062,-5 0-1259,-15 3 3503,-13 3 0,6 0 1,-1-1-1</inkml:trace>
  <inkml:trace contextRef="#ctx0" brushRef="#br0" timeOffset="195322">1468 12083 20851,'-17'-38'280,"2"1"-185,0 9-90,3-3 1,2 3-6,2 3 0,5 8-202,1 6-134,2 7 264,1 3 27,9 6 11,8 4-38,14 5-29,9 0 101,4-6 11,2-3 118,-3-8 5,-6-7 275,-8-7 0,-12-7-107,-9-1-11,-6 0-206,-5 5-23,-5 7-62,-5 5-12,-6 11 7,-1 19 5,-2 23 0,12-13 0,0 3-248,-1 8 0,1 2 250,2 1 1,1 1 22,0-1 1,1 0-24,0 1 1,0 0 0,1-5 0,-1-1 19,0-1 1,-1-1-23,0-4 0,-1-1-282,-9 23 377,-4-12-56,-3-14 79,-6-13 44,-4-10-66,-1-14 55,-3-12-56,3-12-45,3-10 124,7 1 474,9 5-597,6 9 246,6 10-381,4 8 84,11 5 0,11 5 6,18 2-6,13 5-435,11-3 368,-29-4 0,1-1-3,1-2 0,0-1 70,2-4 0,-2-1 30,-1-2 1,-1-3-31,-3-3 0,-1-2 0,22-20 28,-12-4 11,-12-3 23,-12-1-40,-10 1-10,-5 5-24,-3 9-111,-5 13 78,-2 9 45,-6 23 284,0 11-284,1 19-34,5 7-61,3 3 62,6-6-40,10-3-17,7-12-22,12-10 79,6-12 33,4-7 95,3-18-62,0-8 79,-4-17 34,-3-7-40,-7-3 96,-5 3-73,-6 6-112,-4 11-17,-4 12-79,0 8 74,1 12-23,5 10-6,4 11 0,3 12-150,0 3 16,-2 2 11,-5-3-39,-7-3 140,-4-6 56,-10-6 5,-11-8 91,-8-7-91,-7-6 29,1-3-34,6-10-241,11-6-617,8-13-648,21-9-281,14-7 812,-6 18 1,4-1-245,4-3 1,1-1 845,2-2 1,0-1 372,1-1 0,-1-2 269,-4 2 0,-2 0 481,-3 3 1,-3 0 1204,9-19-146,-15 15-683,-11 16-521,-11 12-90,-8 14-83,-8 14-130,-6 20-134,2 19-30,12-24 1,2 2-106,1 3 1,2 0-9,2 1 1,1 0-4,1-2 0,0 0-19,3-3 0,-1-2-9,1 26 6,3-14 0,2-13 6,3-13 240,1-12-89,2-9-157,2-13 609,7-11-912,6-12-862,7-3-1803,18 4-5180,4 10 8148,9 14 0,-29 6 0,-9 6 0</inkml:trace>
  <inkml:trace contextRef="#ctx0" brushRef="#br0" timeOffset="195872">3534 12310 21847,'-10'52'-15,"1"-1"0,0-5 1,3-5-261,9-5-33,9-12 308,9-11 73,13-9-17,7-19-56,5-10 101,0-18-751,-22 17 0,-1-2 776,-2-2 0,-2-1 42,1-2 1,-2-1 97,-3-1 0,-1 1 429,8-28-309,-7 12-302,-7 22-84,-5 13 0,-2 34 101,-10 26-51,2-5 1,-1 5-220,-5 14 0,-1 4 206,3-16 1,1 2-1,-1 0-35,2 0 0,0 1 0,0-1 14,1-3 1,0-1 0,2-2-87,-1 8 1,3-3 69,1-8 0,0-4 0,2 22-95,2-7-107,7-1-33,5-12 28,11-13-112,9-14-152,6-23 51,8-12 252,0-18 661,-23 17 1,-3-2-494,13-27 297,-14 1-28,-12 6 367,-26 8-312,-16 7-279,4 18 0,-4 4-253,-5-1 0,-2 3 208,-5 0 0,-1 1-93,-1 1 1,-1 0-219,2 1 0,1-1-759,-1-3 0,2-3-2075,5 2 0,1-2 3145,3-6 0,4 0 0,-3 0 0,13 2 0</inkml:trace>
  <inkml:trace contextRef="#ctx0" brushRef="#br0" timeOffset="196037">3206 11831 14101,'43'8'0,"-8"-2"0</inkml:trace>
  <inkml:trace contextRef="#ctx0" brushRef="#br0" timeOffset="196538">4859 11965 23315,'21'31'-168,"-1"1"0,0 0 0,-1 1-804,-1 2 0,-1 1-3944,-1 0 1,1-1 4599,1 2 1,-2-2 0,2 4 0,-6-14 0</inkml:trace>
  <inkml:trace contextRef="#ctx0" brushRef="#br0" timeOffset="197859">5630 12119 21719,'-15'49'-101,"2"-9"101,11-32 106,1-4 73,1-3-173,-2-11 5,-2 0 56,-4-9-61,-5 5-6,-5 5 28,-6 4-22,-6 16 33,-3 11-39,-4 17-6,2 14-369,6 5 324,9 4 40,10-1-95,10-4-236,17-8-78,14-10 21,21-11 35,10-14 193,-26-10 1,0-2-155,2-8 0,0-3 325,0-1 0,0-3 20,-1-7 0,-2-3 89,-1-3 0,-2-2 39,-2-3 1,-3-3 30,-2-1 0,-3-2 34,-3-2 0,-2 0 22,-4-1 0,-2 0-39,-3 3 1,-1 0 189,-1-23-151,-4 16 118,-5 23-353,-7 17 152,-6 28-135,-7 18 16,9-11 1,1 3-66,0 4 0,1 1 29,1 1 0,1 0 0,2 0 1,1 0-68,3-4 0,2-1-199,5 27-63,14-13 29,16-15 152,16-14-185,11-10-307,6-15 640,-31-2 0,-2-4 3,0-3 0,-3-4 25,-1-2 0,-2-2 40,16-26 215,-14 0 96,-15 5-219,-8 7 409,-16 13-487,-7 10 12,-15 9-41,-6 14 373,-2 8-434,3 13 11,5 5 40,11 1-90,10-2-68,6-5-67,12-6 45,8-9 100,11-7 40,8-6 0,4-13 6,0-8 134,-2-10-78,-7-6 44,-4 3 91,-9 2-197,-4 9-45,-7 10-28,-3 6 62,-2 14 11,0 9 34,-2 13-34,1 8-34,-2 0-96,2-3-10,1-7 84,6-11 56,5-8 124,7-8-18,5-14-38,4-8 16,3-16-34,4-4 12,1-3 28,3 3 5,-3 8-28,-2 9-67,-4 12-67,-4 6 61,-5 15-22,-5 8-101,-4 14-22,-4 7-141,-4 2-44,-2-1 67,-8-5 208,-3-6 61,-8-9 207,-1-6 79,1-9 78,5-4-151,5-11-6,6-5-95,9-13-106,12-4 72,16-3-78,13-2-210,-19 18 1,0 1 240,1 0 0,-1 0-25,27-13 100,-10 4 213,-14 7-106,-12 7-56,-11 6-90,-6 4-67,-11 3 50,-4 6 375,-7 4-431,-1 9 1,7 6-118,5 4 111,5 3-111,14 5-78,6 0 89,13 2-129,3-2 174,-2-2 61,-5-5-5,-8-5 11,-9-6 84,-5-3-6,-10-6-78,-8-4-526,-9-2-2381,-9-3 2907,-10-17 0,20 12 0,-2-12 0</inkml:trace>
  <inkml:trace contextRef="#ctx0" brushRef="#br0" timeOffset="198241">7796 12186 21411,'-55'32'330,"12"4"-224,41 10-89,3 2 17,9-2-12,5 0-16,12-3-6,4-1 5,1-3 40,-3-4 11,-6-3-11,-11-5 90,-5-4 235,-16-6 5,-11-2-50,-15-6-140,-11-3-174,-4-4-11,5-1-235,10-4-695,16-7-2263,26-17 3193,20 1 0,4 0 0,-2-4 0,24-8 0</inkml:trace>
  <inkml:trace contextRef="#ctx0" brushRef="#br0" timeOffset="198557">8204 12226 23556,'-16'33'84,"0"0"0,1 0 0,4 1-84,4 31-929,3-1 414,1-4-45,1-8 42,1-10-26,-1-13 466,2-12 78,-1-10 51,1-13 33,0-10 460,1-12-185,6-9-18,4-2 164,7 0-79,4 6-230,4 5-62,2 8-134,7 7-302,-1 5-286,5 5-908,0 2-2694,5 1-5641,-2 2 9022,0 2 1,-21-1 0,-5 1-1</inkml:trace>
  <inkml:trace contextRef="#ctx0" brushRef="#br0" timeOffset="199794">8669 12489 22515,'-33'-20'53,"0"0"0,-27-3-53,27 43 0,0 12 0,1 5-84,7 4-34,9-2-145,8-3 27,8-7 113,13-8 123,8-11 90,14-5 27,5-10-44,2-9 174,-1-8-12,-4-10 73,-3-2 28,-9-2-128,-5 4 4,-5 4-172,-5 7-40,-5 10-34,-2 5 0,-1 13 29,0 8-29,0 12-61,2 7-107,2 3 1,4-3-34,2-4 111,4-6 85,1-9 39,2-7 62,3-5-62,3-8 45,2-6-6,4-9-39,0-6 0,3-2-11,-2 3-34,-1 6 11,-6 8-16,-3 6 50,-6 7 45,-4 9-45,-4 8 0,-3 8-51,1 1-190,1-1-39,2-6 22,5-4 196,3-8 62,3-5 34,2-5 117,2-8 35,1-4-13,1-9 40,-3 1-45,1 0 39,-3 4-16,-2 5-107,-2 5-17,-3 5-67,-1 1-22,-1 7 22,1 3 5,2 9-5,1 3-112,5 1-101,2-1 107,5-4-34,4-6 73,3-5 67,2-4 0,0-10 39,-3-9 101,-3-14-56,-8-9 0,-7-12-78,-9-10-1,-11 0 1,-5-3-602,-1 14 1,-2 0 645,-1 3 1,-2-3-1,-1 5 17,-7 1 1,-3 4-68,-1 3 0,-3 4 0,0 10 0,-1 5-76,0 4 0,-1 6-8,-27 19 28,11 22 14,27-5 0,6 5-175,4 4 0,4 2 214,3 2 0,5 1-62,6 0 1,5-2 0,3-1 0,4-3-79,6-2 0,4-3-56,2-3 0,3-3 50,1-4 1,2-2 5,2-4 0,-1-3 70,2-3 1,-1-2 69,-1-3 0,0 0 3,-3-2 0,-1-1 56,26-3 230,-13-3 33,-12-1 1193,-13-1-1461,-10 5 105,-7 1-134,-3 12 485,-2 8-535,0 15 28,1 8-185,5 4 17,5-1-163,9-5 168,5-8 107,8-10 56,4-9 6,3-6 27,-1-9 51,0-8 140,-5-6-218,-4-6 145,-5 1-55,-5 0-90,-3 4 117,-7 2-123,-3 1 0,-5 3-50,-1 1-6,-6 4 56,-4 3 0,-8 3 5,-3 11 225,-2 8-191,2 18-33,2 12 38,4 11-252,8-26 1,1 1 187,0 1 1,2 1-57,0-1 1,2 1-402,-2 30-603,2-5-976,1-9-1204,0-11-1103,0-12 4363,0-13 0,0-8 0,0-6 0</inkml:trace>
  <inkml:trace contextRef="#ctx0" brushRef="#br0" timeOffset="199988">10102 11907 19076,'44'-8'-1290,"1"0"0,16-8 0,-44 21 1</inkml:trace>
  <inkml:trace contextRef="#ctx0" brushRef="#br0" timeOffset="200192">10811 11827 23114,'-17'52'-837,"1"1"1,0 2-1,2-6 1,4-13-1,2 0 1</inkml:trace>
  <inkml:trace contextRef="#ctx0" brushRef="#br0" timeOffset="200338">10949 11840 20022,'-12'42'-1592,"0"-1"0,2-2 1,1-6-1,3-10 1,3-7-1</inkml:trace>
  <inkml:trace contextRef="#ctx0" brushRef="#br0" timeOffset="201146">11577 12420 22565,'1'38'-144,"1"0"0,0-2 1,-1-2-205,-3 16 146,14-11 202,7-11 28,19-14 112,7-10 67,8-20 7,3-7-346,-27 4 1,-2-1 243,1-1 0,0 0 241,21-20-67,-2 5 5,-8 10-241,-6 11-50,-6 9-39,-7 20-6,-7 9-257,-6 17-180,-4 7-347,-7 2-863,-10-2-901,-10-5-336,-28-14-5824,-4-11 8753,19-12 0,2-3 0,-3-1 0,8-1 0</inkml:trace>
  <inkml:trace contextRef="#ctx0" brushRef="#br0" timeOffset="201287">11775 12036 12057,'30'26'0,"-6"-5"0</inkml:trace>
  <inkml:trace contextRef="#ctx0" brushRef="#br0" timeOffset="201855">12526 12705 22391,'42'-8'69,"0"0"0,-2 0 1,-4-2-37,7-15-66,1-6 27,-3-4 6,-5-3-17,-7 4 17,-10 6-112,-8 11-28,-7 9 129,-3 14 5,-5 12 6,-3 12 0,-2 11-5,1 1-130,3-2 135,4-7 0,12-8 6,7-12 128,13-6-78,7-8 40,3-9 111,1-7-140,-2-12 157,-2-5 22,-4-3-139,-6 2 162,-5 5-269,-5 9-191,-7 10 186,-6 10-85,-2 16 90,-3 12-151,0 13-146,0 5 168,3-3-84,2-5 213,6-12 51,3-9-51,4-9 89,5-6-33,1-9-50,4-3 117,0-5-123,1 1 0,-1 5-5,0 4-197,-1 4-325,-2 2-918,1 2-1602,-1-1-946,-3 1 3993,-3-2 0,-10 0 0,-4 0 0</inkml:trace>
  <inkml:trace contextRef="#ctx0" brushRef="#br0" timeOffset="201989">13183 12092 18078,'51'27'-1527,"-1"-1"1,1 0 0,-6-2 0,-5 1-1,-7-6 1</inkml:trace>
  <inkml:trace contextRef="#ctx0" brushRef="#br0" timeOffset="202739">13932 12495 21506,'-43'5'95,"-1"0"0,2 2 0,6 5-95,0 34-33,5-1-169,11-4-139,9-8 55,15-13 252,15-9 6,17-12 28,13-15 84,6-13-25,-27 9 0,-1-4 95,-1-2 0,-1-3-245,-2-1 1,-2-3 199,-2-2 0,-2-1 37,-1-2 0,-3 0-29,-1 0 1,-2 0 98,-3 2 0,-1 1 16,0-20-199,-4 21 6,-8 19-33,-5 32 0,-8 16-1,-2 25-229,12-25 1,2 1 153,2 2 0,2 0-81,2-1 0,3-1-123,13 29 122,13-10 232,15-13-130,8-14 50,5-13 5,-2-10 57,-2-15 22,-9-9-79,-8-15 79,-12-8-78,-10-7-6,-8 1 0,-10 3 30,-8 12-30,-11 16 23,-7 15-23,0 24 458,4 12-458,9 18-162,8 5-141,15-2-212,15-5 39,16-12 89,16-13 33,7-12 315,4-14 39,-3-15 78,-5-13 81,-31 8 1,-1-3-20,-3-1 0,-2-3 17,-1-4 0,-3-1 30,-2-2 1,-1-1-9,-2-2 1,-2 1 72,-2 1 0,-2 1 146,2-23-264,-4 23-22,-6 20-22,-5 38 11,-8 31-54,8-6 1,-1 6-398,4-10 0,0 4 0,0 3 345,0 7 1,1 6 0,0 0 0,0-3-561,0 0 0,1-3 1,0 2 461,0-5 1,0 2 0,1-2 0,0-6-268,0 2 0,1-7-885,-4 21-257,1-14-577,-2-8-1031,-2-15-1137,0-9 4257,-1-19 0,5 1 0,2-5 0</inkml:trace>
  <inkml:trace contextRef="#ctx0" brushRef="#br0" timeOffset="202979">14763 12386 21976,'49'7'-142,"0"1"0,-3-1 1,-7 6-403,-4 27-357,-9 0 167,-13-3 438,-10-6 262,-21-8 34,-12-10 6,-20-7-6,-8-4-180,0-4-795,8-3-1825,20-3-4135,13-1 6935,23 0 0,-4 5 0,5 1 0</inkml:trace>
  <inkml:trace contextRef="#ctx0" brushRef="#br0" timeOffset="203106">15144 12703 11435,'0'0'0</inkml:trace>
  <inkml:trace contextRef="#ctx0" brushRef="#br0" timeOffset="203812">15699 12339 22582,'-26'48'-163,"0"0"0,3-3 1,4-3-477,6 12-217,7-6 128,9-7 274,11-11 404,8-11 50,12-9 67,0-9 163,0-14-6,-5-9 100,-5-16-172,-7-8-12,-8-6 106,-3-3 34,-5 1 73,-3 2-62,-5 9-17,0 7 181,-3 12-69,4 8-229,3 8-73,2 4-51,10 3-33,7 1 0,12 0 12,8 0 16,1 0-28,0 0 0,-5 0 168,-4 0-84,-8 0 61,-4 0-44,-6 1-45,-5 9 162,-2 6-106,-2 15-28,-1 10 17,-5 13-67,-3 11-663,2-27 0,-2 2 629,-1 2 0,0 1-23,-1 4 1,0 1-359,-1 1 1,1 0 282,-2 1 0,1-1-115,1 1 1,0-1 18,0-4 1,1 0-230,1-4 1,2 0 257,0-6 0,1-1-205,0 20-61,3-13 263,4-14 1102,7-13-1040,8-8 919,9-12-819,5-11 6,-1-11 123,-3-17 68,-6-10-13,-13 22 0,-3-1-55,0-3 0,-3-1-14,-2-2 1,-3 1-37,-2 2 0,-3 0-73,-2 4 0,-1 1-311,-17-22-165,1 15-1647,3 9-3226,4 11 5349,8 4 0,6 8 0,4 2 0</inkml:trace>
  <inkml:trace contextRef="#ctx0" brushRef="#br0" timeOffset="204904">16650 12099 21416,'17'51'-33,"1"2"-1031,3 2-1797,3-3-662,10-11-1176,1-10 4765,4-13 0,-19-9 0,-5-7 0</inkml:trace>
  <inkml:trace contextRef="#ctx0" brushRef="#br0" timeOffset="205054">16918 11987 21052,'13'62'-2313,"-6"-28"0,1 0-2291,11 23 4604,-2 0 0,-8-26 0,-4-12 0</inkml:trace>
  <inkml:trace contextRef="#ctx0" brushRef="#br0" timeOffset="205260">17049 12486 23013,'62'-17'-781,"0"0"1,-3 1-1,-2 3-272,-18 6 0,-2 1-300,-1 1 1,-2 1-776,22 0-1210,-18 2 3338,-20 3 0,-10-1 0,-8 1 0</inkml:trace>
  <inkml:trace contextRef="#ctx0" brushRef="#br0" timeOffset="205454">17042 12555 20963,'43'10'46,"-1"0"1,0-2 0,-2-3-613,25-9-957,-2-1-583,-9 1-807,-15 2 667,-18 2-1249,-14 0 3495,-19 3 0,6-2 0,-6 2 0</inkml:trace>
  <inkml:trace contextRef="#ctx0" brushRef="#br0" timeOffset="205696">17230 12306 22951,'-12'-6'572,"0"18"-564,5 17 0,1 9 14,-2-1 1,0 2-1070,0 3 0,1 0 952,-2 0 0,1 0-250,1-1 1,0-1-89,1-3 0,0-1-2267,-3 27-879,5-17-5020,1-14 8599,3-17 0,0-9 0,0-6 0</inkml:trace>
  <inkml:trace contextRef="#ctx0" brushRef="#br0" timeOffset="205892">17339 12128 21741,'-13'58'300,"0"1"1,1-3 0,2-2-262,4-16 1,1 0-938,0 1 1,1 0 838,0-1 0,1 1-378,1-2 0,0-1-973,0 1 0,1-1-3681,0 26 5180,7-10 1,-4-25 0,4-13 0</inkml:trace>
  <inkml:trace contextRef="#ctx0" brushRef="#br0" timeOffset="207321">17820 12629 21254,'33'-38'181,"0"0"0,-4 4 0,0 9-91,2 19-18,-5 5-72,-5 13 56,-9 7-56,-5 17-140,-5 7-61,-3 6-202,-5 0 195,-1-4-38,-2-5-95,5-12 341,2-10 235,2-10 56,9-10 95,5-12-33,11-11-23,4-12-26,1-7-136,-1-3 50,-1 1 17,-7 6-95,-3 10-140,-8 14-5,-3 8 5,-5 14-12,-1 11 7,-1 11-29,0 8-201,0 2-56,1-4 89,1-6-11,1-8 258,8-10-6,0-9-27,7-15-12,0-8 33,3-12-33,0-2 84,-1-2 90,-2 6-12,-4 8-162,-3 10 0,-2 8 0,-3 13 6,0 10-1,2 11-5,4 9-67,5 0 62,7-2 5,6-6-62,7-10 56,4-8-89,2-7 95,-1-11 6,-4-7 50,-4-12 28,-6-10-39,-8-5 27,-5-5-66,-7 0 0,-4 2 27,-3 9-33,-1 12-5,-7 11-1,-2 16-44,-9 17 44,0 14-61,2 15-196,7 4-13,4 1-132,17-7-80,10-8-223,19-11-252,13-14 229,5-7-33,4-16 475,-6-9 203,-7-14 89,-11-12 185,-12-7 151,-14-3 219,-7 2 44,-7 7-308,-8 14-145,-5 13 179,-9 14-34,-3 19-45,0 10-111,3 15-130,4 5 275,7-3-246,7-4-23,3-9 129,9-11-73,4-9 56,10-6-22,3-10-67,2-8 94,0-8-60,-1-7-29,-3 0 151,-3 4-123,-7 5-55,-3 11-12,-5 4 5,-2 11 52,0 7-57,0 8-107,3 5-134,2 2-537,6-4-309,4-4-218,4-8-728,4-5-1008,7-16-275,1-8 3316,1-14 0,-16 13 0,-5 1 0</inkml:trace>
  <inkml:trace contextRef="#ctx0" brushRef="#br0" timeOffset="207671">19531 12052 20392,'-12'50'414,"1"1"0,0-2 1,2-2-376,3-10 0,3-1-681,0-1 0,1 0 642,0-1 0,1-1-50,1 24 223,3-9-626,6-13 474,5-13-77,7-11 56,1-7 0,3-16 759,-1-6-731,0-15 173,-1-6-16,-1 1 112,-1 0-96,1 9 107,-2 5-55,-2 9-247,-1 7 106,-2 5-56,0 11-56,-2 9 0,-1 12-45,-3 10-157,-4 2 11,-2 3-83,-6-4-29,-9-4-397,-10-9-1215,-17-13-1995,-5-6 3910,-6-9 0,23 1 0,7-1 0</inkml:trace>
  <inkml:trace contextRef="#ctx0" brushRef="#br0" timeOffset="207858">19801 11713 21556,'7'49'-1133,"0"1"1,-1-5 0,0-8 0,-2-15-1,-1-9 1</inkml:trace>
  <inkml:trace contextRef="#ctx0" brushRef="#br0" timeOffset="208021">19986 11831 21332,'-10'47'-769,"0"-1"1,1-1 0,2-5 0,7-10 0,0-6 0</inkml:trace>
  <inkml:trace contextRef="#ctx0" brushRef="#br0" timeOffset="208188">20173 12607 12315,'0'0'0</inkml:trace>
  <inkml:trace contextRef="#ctx0" brushRef="#br0" timeOffset="213599">479 14202 20532,'5'33'479,"0"1"1,0 2 0,-1 0-337,-1 0 0,-1 0-750,-1 6 1,0 2 606,-1 1 0,1 2 0,-1 0 0,0 1-101,0-2 0,0-1-308,0-2 0,0-2-188,0-5 1,0-1-1420,0 21 222,0-19-425,3-19-1813,5-24 4032,7-19 0,-4 6 0,-1-1 0</inkml:trace>
  <inkml:trace contextRef="#ctx0" brushRef="#br0" timeOffset="213791">704 14360 21786,'1'53'198,"0"1"0,0-2 0,1-1-167,1-8 0,0-2-593,1 3 1,0-1 522,0 1 0,0-1-351,0 0 1,1-1-437,-2-3 0,1-1-882,-2-1 0,0-1-2314,0 23 4022,-7-12 0,4-23 0,-4-12 0</inkml:trace>
  <inkml:trace contextRef="#ctx0" brushRef="#br0" timeOffset="213941">441 14946 20711,'60'-12'-1339,"1"0"0,-6 0 1,-2 0 918,-10 0 1,-5 1-1,4-1 1,-13 2-1</inkml:trace>
  <inkml:trace contextRef="#ctx0" brushRef="#br0" timeOffset="214276">1054 14888 21366,'2'52'61,"1"0"1,-1-4 0,2-7-51,0-7 22,5-6 35,1-8-63,4-9-5,1-6 146,2-6-57,0-11 96,-2-8-10,-2-14-63,-5-7 61,-4-6 23,-3-1-89,-7 0-107,-5 7-101,-10 9-723,-4 12-985,-9 15-5543,0 15 7352,-1 8 0,16-2 0,6-4 0</inkml:trace>
  <inkml:trace contextRef="#ctx0" brushRef="#br0" timeOffset="214455">1769 14438 18369,'0'0'0</inkml:trace>
  <inkml:trace contextRef="#ctx0" brushRef="#br0" timeOffset="214607">1856 14922 14611,'0'0'0</inkml:trace>
  <inkml:trace contextRef="#ctx0" brushRef="#br0" timeOffset="-213951.73">399 14554 18184,'-10'-37'1586,"2"7"-1312,7 29-178,-1 0-96,0 4-12,0 12 12,0 11 124,0 21 77,1 15-454,0-25 1,1 2 266,-1 3 0,2 2-11,0 1 0,2-1-6,0 2 0,1-1 3,3-2 0,0 0-3,1-3 1,0-1-102,1-3 1,0-1-457,5 26-297,1-12-34,-5-12-162,-2-13-280,-5-10-370,-1-10 1703,-3-27 0,1 16 0,-1-16 0</inkml:trace>
  <inkml:trace contextRef="#ctx0" brushRef="#br0" timeOffset="-213779.73">479 15169 18800,'47'-27'-262,"1"0"1,-2 2 0,-4 3-635,9-1-711,1-2-1474,-5-10-1182,-7-1 4356,-11-6 0,-15 20 0,-7 5 0</inkml:trace>
  <inkml:trace contextRef="#ctx0" brushRef="#br0" timeOffset="-213517.73">757 14445 20985,'-2'-22'442,"-1"16"-391,2 28 50,-1 18-57,0 12-521,1 13 536,1-27 0,0 1 0,1 2 0,0 1-48,1 1 0,1 2-11,0-1 0,2 1 0,0-2 0,0 0-129,0-1 0,0-1-389,0-1 0,1-2-518,-1-1 0,1-2-830,0-1 1,-1-2-3181,6 24 5046,-4-12 0,-3-21 0,-2-10 0</inkml:trace>
  <inkml:trace contextRef="#ctx0" brushRef="#br0" timeOffset="-212551.73">532 15722 20532,'52'-5'-941,"4"-2"-533,-23 2 1,1-1-1595,0 1 0,0 1 3068,2 0 0,-2 0 0,4 1 0,-14 1 0</inkml:trace>
  <inkml:trace contextRef="#ctx0" brushRef="#br0" timeOffset="-212427.73">512 15902 19283,'47'-4'-536,"-1"0"1,0 0-1,0 0 1,-1 0-1,1-2 296,3-1 1,0-1 0,-4 0 0,-4 1 0,-4 2 0,21-5 0</inkml:trace>
  <inkml:trace contextRef="#ctx0" brushRef="#br0" timeOffset="-208185.73">1709 14538 16544,'0'25'924,"1"-5"-112,10-25-583,0-5 51,7-7-111,-4-5 33,-4-1 55,-3 1 79,-3 5-168,-2 4-168,-3 7-196,-8 3-476,-4 11-555,-9 9-694,1 21 1921,10-6 0,1 1 0,-1 5 0,2 5 0</inkml:trace>
  <inkml:trace contextRef="#ctx0" brushRef="#br0" timeOffset="-207803.73">1838 14955 17826,'-28'22'-59,"-1"-1"0,-15 15-114,43-28 173,1-2 123,8-5 67,2-8-61,10-6 34,1-9 167,-2-5 68,-5-1 274,-5 1-78,-4 4-314,-4 6-196,-9 7-84,-4 5-689,-9 8-930,-3 17 1619,-3 22 0,12-14 0,1 6 0</inkml:trace>
  <inkml:trace contextRef="#ctx0" brushRef="#br0" timeOffset="-198049.73">3199 14284 21713,'2'30'-67,"-1"-6"61,-1-17 6,0-4 140,0-2-140,-5-8-302,-1 0 11,-9-3 162,0 5 129,-7 3 157,-2 12-90,-4 10 6,1 17-68,3 14-328,5 9 318,10 5-141,4-1 146,15-4 22,9-10-22,14-10-50,11-14-157,9-13-34,5-11 151,-25-8 1,0-4 72,0-3 0,-1-3 17,1-7 0,-1-3 19,-2-3 1,-3-3-301,-2-2 1,-2-3 381,-3-2 0,-2-3-476,-4-2 0,-3-1 498,-1-3 1,-3 0 4,-2 0 1,-2 1 56,-1 3 0,-1 2 47,-1 7 1,0 2-233,-3-12 34,-3 22 258,-4 31-247,-4 25-39,1 28-46,6-20 1,1 1 56,1 5 0,1 2-34,1 0 0,1 1-135,1-1 1,1-1-138,4-3 1,2-2-171,1-4 0,3-2-429,4-4 0,5-5-1990,30 9-5020,3-16 7898,6-19 0,-27-2 0,-9-3 0</inkml:trace>
  <inkml:trace contextRef="#ctx0" brushRef="#br0" timeOffset="-197187.73">4073 14480 21517,'-20'-37'224,"-2"11"-174,-3 39-44,-3 9-6,1 13 0,3 4-84,8 0-258,7-3 242,6-6 100,14-10 168,5-10-62,14-6 6,3-12-22,4-9-29,-2-10 96,-3-7 85,-6 0-24,-7 1 28,-5 7-246,-7 8 0,-3 8-218,-3 6 117,-1 11 101,0 8 0,1 12-112,1 7-11,5 1-102,1-2 225,4-8 6,2-8 78,0-8 57,5-8 27,1-15-90,5-8 28,2-13-72,1-8 117,3 0 68,-2 2-119,-2 6-77,-1 10-23,-3 10-51,0 8 18,-1 12-174,-3 11-146,-1 12-18,-5 11-194,-5 3 106,-4 2 223,-3-3 236,-6-5 0,-3-6 68,-5-10 38,-1-7 196,4-7-162,4-5 96,4-12-119,7-7-22,8-14-89,12-6 61,11-6-419,8-3 397,2-1-34,1 1-11,-7 4 135,-5 6 39,-12 8-23,-10 9-84,-6 9-61,-6 6-6,-5 4 6,-3 5 357,-3 5-369,1 10-184,5 6-108,6 6 248,13 3 44,11 2-179,15 2-614,6 0 693,0-2 27,-7-1 57,-11-2 22,-13-3 627,-12-3-139,-21-2-74,-11-4-246,-14-2-157,-5-5-11,5-3-230,9-6-3541,17-8 3771,33-24 0,-10 16 0,19-15 0</inkml:trace>
  <inkml:trace contextRef="#ctx0" brushRef="#br0" timeOffset="-195758.73">5555 14766 22772,'7'-48'323,"1"0"0,1 2 0,1 6-88,8 2-100,5 1-130,2 6-5,3 6-17,-1 12-83,0 5 38,0 16-207,-2 11 17,-1 16-123,-4 12-129,-2 6 134,-4 2 11,-2-6 107,-3-6 11,-3-12 241,1-12 84,-1-9 185,4-10-129,5-16 270,3-9-231,4-17-73,1-5 113,2-1-68,-2 2 67,-4 7 1,-5 10-146,-5 8-73,-4 11-56,-2 5-157,-3 4 56,0 1 95,0 4-111,0-2 83,0 3 12,0-4-275,0 0 353,-4-4 6,-1-2 100,-3-2-33,2 1-68,1 0 23,0 3-28,2 0 6,0 1-1748,2 1 1630,1 4 112,0-1 117,0 2-117,0-3 1165,0 0-1115,-4-1-50,-2 0 40,-6 0-24,-4 0-10,-5 0 0,-5 3 78,0 7-51,-2 6-27,6 9-6,5 3-107,8 2 107,5 1 6,9 0 78,9-2-10,10 0-74,10-4 61,5-1-61,2-1-11,-3 2 5,-3 2-118,-9 2-94,-10 2 84,-7 2 134,-13 1 134,-14-1 6,-12-3-134,-15-4 118,-6-8 27,1-4 11,6-9-5,12-6-146,15-14-11,13-13-196,27-20-54,-4 16 1,4-1-612,10-7 0,3 0 545,7-5 0,1-2 153,-12 15 1,0-1-1,0 0 107,0 0 0,-1-1 0,0 1 56,13-16 0,-2 0 25,-6 5 1,-5 0-107,-6 6 0,-4 1 681,2-22 27,-20 18-251,-21 16-192,-12 14 29,-12 19-67,2 16 33,4 20-23,22-13 1,2 2-157,4 3 0,2 2 25,1 3 0,2 1 115,2 2 0,2 0-140,4-1 0,1 0 0,0-2 0,2 0-90,3-4 0,2-1 17,-2-4 1,1-2-12,7 18-90,-4-13 174,-9-15 258,-3-11 827,-3-9-906,-6-13 562,-1-10-707,-5-12 117,1-4-33,6 0 74,2 1-158,11 3-34,10 4 0,14 4-286,14 5-274,10 6-642,3 6-428,4 6-1115,-6 3-739,-4 14-3955,-10 2 7439,-10 12 0,-15-13 0,-10-3 0</inkml:trace>
  <inkml:trace contextRef="#ctx0" brushRef="#br0" timeOffset="-194675.73">6929 14741 20067,'11'-41'802,"-1"0"1,1 4 0,-5 5-489,-12 13-219,-6 8 73,-11 6 0,-8 12-89,-5 12-51,-2 14-28,3 12-56,7 5-23,11 1-78,9-6 107,12-6 50,11-13 39,12-10 45,11-10-22,5-14-6,0-9 28,0-14 28,-6-8 28,-5-3 22,-7-1-61,-7 5-79,-6 9-22,-5 10-218,-4 10 100,-2 10 79,0 16 39,1 10-5,2 15-214,5 3-72,2 0-146,5-6-40,1-8 237,2-10 144,-1-11 96,2-6-39,1-14-39,2-9 5,4-15-5,2-9 78,0-4 16,0 1 52,-3 4 60,-5 11-38,-3 13 39,-7 9 95,-2 18-134,-4 9-28,1 14-62,-1 7-11,4-1-40,1-3 51,3-10 51,4-10 16,2-8 28,3-14-22,1-11 22,0-15-22,-3-14 28,-7-12-362,-8 25 0,-2 0 267,-2-5 0,-3 0-37,-5-3 0,-2 1 6,-3-3 0,-4 2-17,-6 1 0,-4 3-28,-1 3 0,-3 4 44,-1 7 1,-1 4 8,0 6 1,1 5 16,-27 17-361,13 26 85,18 26 209,18-21 0,7 1-320,10 4 0,7 0 367,3 1 0,7-3-802,13 1 0,6-4 822,8-4 0,5-4 16,3-5 1,2-4-240,1-5 1,-1-5 261,-5-5 0,-3-3 39,-10-4 1,-2-3 89,-4-2 1,-3-3 414,21-16-180,-9-5-95,-11-1 321,-14 3-595,-10 4 1569,-8 9-1793,-2 6 1011,-2 5-871,0 15-3,0 6-48,0 16-123,2 4-280,5 3-280,6-5 28,9-4 308,8-10 196,6-10-168,5-7 246,4-13 163,3-9 11,1-13-607,-1-8 842,-5-4 246,-8 0 320,-12 3-286,-11 7-179,-8 7 45,-18 12-111,-7 6-24,-16 15-156,-1 12-23,0 16 118,6 15 252,10 8-317,15-26 0,2 0-70,1 1 1,3 0-46,3 0 1,2 0 47,0 0 1,3 0-54,2-1 0,2-1 0,1 0 0,0-2 0,13 27-214,-5-3-27,-6-8-616,-6 8 11,-11-21-2207,-14-3-700,-8-21 3844,-9-10 1,15 1 0,4-1 0</inkml:trace>
  <inkml:trace contextRef="#ctx0" brushRef="#br0" timeOffset="-194526.73">8217 14273 16387,'24'-26'0,"-6"6"0</inkml:trace>
  <inkml:trace contextRef="#ctx0" brushRef="#br0" timeOffset="-193891.73">9855 14726 22733,'-31'-35'54,"0"1"1,0 0 0,-15-16-1,3 4-51,12 14 0,2 2-569,-2-3 1,-1-1 582,2-1 0,0-1-431,3 0 0,3 0 375,4 3 0,3-1 27,-1-25 459,14 12-447,25 14-50,15 14-202,23 10-629,6 14 360,-1 13 129,-9 13 124,-17 12 550,-18 7-282,-21 6 79,-23 3 263,5-28 0,-3-1-205,-4-1 0,-2 0-22,0-2 0,1-1-115,-19 19 84,18-9-84,14-11 185,41-11-96,36-7-706,-6-10 0,7-3 340,-13 1 1,2 0 0,1-2-589,4-2 1,2-1 0,-2-1-499,-4 1 0,-1 0 0,-2 0 1363,13-5 0,-6 2 0,3-1 0,-30 5 0</inkml:trace>
  <inkml:trace contextRef="#ctx0" brushRef="#br0" timeOffset="-193675.73">10768 14322 23965,'61'-13'-1675,"0"1"1,-1 0-1,-2 4-714,-18 6 0,-2 3 2277,-2 0 1,-3 1-1,5-2 1,-17 3-1</inkml:trace>
  <inkml:trace contextRef="#ctx0" brushRef="#br0" timeOffset="-193523.73">10762 14521 21489,'54'11'-116,"0"1"0,-2-2 1,-3-5-2002,17-13-2642,-7-9 906,-10-4 3955,-18-5 0,-15 13 0,-10 2 0</inkml:trace>
  <inkml:trace contextRef="#ctx0" brushRef="#br0" timeOffset="-193306.73">10819 14073 24161,'0'-11'375,"0"22"-347,1 18 0,0 11-137,2 23 0,1 4-1336,-1-15 0,0 2 969,0-7 0,1 2 0,-1-3-1221,1 5 0,1-1 1697,1 7 0,1-3 0,0 5 0,2-2 0</inkml:trace>
  <inkml:trace contextRef="#ctx0" brushRef="#br0" timeOffset="-193108.73">11167 14046 24827,'3'65'-92,"0"1"1,0-3 0,0-1-388,2-12 0,0-2-1371,-1 7 0,0 0-805,0-4 1,-1-1 2654,-1 2 0,0-5 0,1 4 0,-2-17 0</inkml:trace>
  <inkml:trace contextRef="#ctx0" brushRef="#br0" timeOffset="-192291.73">11916 14396 22806,'20'-38'309,"0"1"1,-2 3 0,1 7-158,3 16-113,-3 5-34,-3 9 7,-4 14-12,-3 12-174,-4 17-128,0 9-247,-4 5 101,0-2 44,0-8 34,-1-8 370,2-15 101,0-13 123,3-8 62,2-19 17,3-8 5,4-18-28,0-7 39,3-3 67,-1 1-162,1 8-106,-2 10-107,0 12-11,1 10 0,-1 12 0,2 11-117,0 11-152,-1 9-151,-2 1-79,-3-5 219,-4-5 79,-2-9 201,-1-8 112,-1-5-107,4-8 35,1-10-35,5-9 46,5-12 117,3-3-45,5 0 95,-1 5-55,-1 9-158,-4 11 96,-2 7-95,-5 20 27,-2 11-33,-2 17-28,-1 10 23,1 1-51,2-3-23,5-8 74,7-9 5,6-13-84,4-10 72,6-12-100,2-16 112,-1-12-288,-2-17 288,-6-10 8,-18 25 1,-3 0-9,-1 0 0,-2-1-34,0-29-22,-5 12 56,-7 15 6,-7 18 44,-6 12-5,-4 21 322,-1 11-367,3 19 28,6 7-79,7 4 40,10-2-213,16-4-727,17-10 267,-9-23 1,3-5-634,6-2 1,1-4-795,3-1 1,2-3 741,7-7 0,1-3-281,-4-1 1,-1-3 1649,3-6 0,-5 0 0,4-3 0,-16 3 0</inkml:trace>
  <inkml:trace contextRef="#ctx0" brushRef="#br0" timeOffset="-191625.73">13547 14367 21814,'-47'-7'463,"0"0"0,3 3 0,7 9-345,3 36-118,6 8-6,7 2-145,9-2-95,5-5 179,6-10 67,12-11 0,7-12 84,12-8-17,6-17 17,1-11 22,0-14-11,-5-8 213,-5 1-39,-8 2-22,-6 12-247,-6 11-12,-4 11 12,-2 12 28,-1 13-28,0 10-72,5 11-214,5 2-112,10-1-89,10-6-56,8-9 49,9-11 270,4-6 23,3-15 201,-1-9 0,-5-17-368,-6-13 474,-23 20 1,-2-2-40,-2-4 0,-1-2 20,-2-1 0,-2-2 98,-2-2 0,-2 0 28,-2 2 0,-1 2-17,-1 3 0,-2 2-62,-8-15 17,-5 24 0,-8 24-67,-2 31-50,4 25-398,12-17 0,2 3 330,0 3 1,3 2-104,3 1 0,3 0-141,3-2 1,3-1 5,3-3 1,3-3 66,3-5 1,4-3 168,23 14-54,4-18 90,-2-15 6,0-20 156,-6-14 107,-3-16 163,-6-13-174,-4-4 117,-3-1-11,-3 4-11,0 11-185,0 9-51,2 14 656,5 10-773,6 13-34,5 14-106,3 13-711,1 16 498,-8 6-146,-7 3 70,-15-1 160,-7-6 111,-20-9 2,-10-11-567,-15-10-1393,-14-10-3760,3-14 5876,1-10 0,22 3 0,11-1 0</inkml:trace>
  <inkml:trace contextRef="#ctx0" brushRef="#br0" timeOffset="-190626.73">15579 14547 21640,'-7'-41'230,"0"0"0,1 3 0,-5 10-163,-19 21-17,-6 6-50,-4 14 0,-3 8 0,4 14-16,5 7-18,14 1-16,8-1 100,20-5-33,16-9 16,16-11 35,15-8-1,2-9-28,-1-13 230,-8-7 72,-10-13-10,-10-4-12,-11 0-117,-8 2-113,-6 5-89,-3 11-50,0 8 50,-4 15 0,-2 16-101,-1 13-50,1 15-353,4 4-168,10-1-259,8-7-312,12-11-106,10-16 21,3-8 449,1-18 453,-4-11 426,-6-16 241,-5-10 644,-8-6 263,-6-3 224,-3 3-50,-5 7-392,-2 12-571,-2 15-119,-1 10 113,0 23-185,0 10-162,0 17 55,0 9-61,0-2-212,2-4 4,-1-10 24,4-12 184,-1-12 61,2-6-55,3-13 100,2-9-67,5-13 23,5-11 89,6-3-61,3-2 78,3 5-39,-1 7-79,-1 10 0,-2 11-50,-2 7 0,-1 5-5,-1 6-141,2 3 1,1 6 10,2 0-83,-2-2 117,0-5 51,-5-4 50,-3-2 67,-4-8-67,-6-6-6,-4-10 6,-4-3 0,-2 0-5,-3 2 5,-6 6 106,-6 8 180,-20 29-174,7 10-112,9-2 0,3 4-775,2 28 232,7 6-656,22-4-482,6-31 1,7-5 1476,26 3 1,2-6-1,-23-9 1,-1-2-1,9-1 1,1-1-1</inkml:trace>
  <inkml:trace contextRef="#ctx0" brushRef="#br0" timeOffset="-190137.73">17136 14447 23584,'-6'53'-183,"0"0"0,0-3 0,2-5-545,4-2 67,0-2 510,9-10 151,7-9 106,13-11 6,8-6 162,3-10 186,3-8-17,-3-9-6,-1-10-40,-4-4-10,-2 0 10,-5 2-229,-6 9-123,-6 8-45,-7 10-129,-5 9 124,-3 13-29,-1 10-112,0 12-50,0 3-134,0-1 39,0-7 112,2-9 179,5-8 67,6-9-6,8-8 91,5-10 72,6-9-129,4-9 22,5-3-16,1 4-95,1 5 27,-4 11-33,-5 6-89,-7 14-174,-4 9-342,-7 10-526,-2 7-2146,-4-2-241,-2-5-806,-2-6 4324,-3-11 0,-1-4 0,-2-5 0</inkml:trace>
  <inkml:trace contextRef="#ctx0" brushRef="#br0" timeOffset="-190001.73">17519 14053 15855,'0'0'0</inkml:trace>
  <inkml:trace contextRef="#ctx0" brushRef="#br0" timeOffset="-189183.73">18366 14489 21735,'-41'19'39,"1"0"1,1-1-1,6 4-39,2 26-263,7 0-68,11-3 331,7-7 56,20-10 68,9-11 4,20-9-4,10-10 21,5-12-687,1-12 668,-30 7 0,-3-3 16,0-2 1,-3-2-188,-1-4 1,-3-2 103,-2-3 0,-2-2-34,-2-3 0,-2 0 31,-1-1 0,-3 1-28,-2 2 0,-1 1-28,0-22 0,-6 24 0,-8 18 0,-6 33 0,-6 18-34,0 28 43,14-25 1,2 1-271,0 3 1,3 0 81,2-1 0,3 0-51,4-1 0,5-3 25,1-3 1,4-2 89,6-4 0,2-4 103,31 12-150,5-17 162,2-10 44,-5-18 130,-7-11 11,-11-14 5,-11-13-33,-10-3 39,-10-2 39,-6 6-72,-8 13-102,-8 15-4,-10 15 55,-5 23-78,0 13-34,4 19-186,10 6-667,7 1 590,20-4-185,12-9 442,21-13-437,-3-20 1,3-5 442,-11-6 0,1-3-79,11-3 1,-3-7 481,9-25 202,-10-14-373,-25 19 1,-2-2-7,-2-3 1,-2-1-20,-1-3 1,-1 0 83,-2-1 1,-1 1 63,0 2 1,-2 2 215,1-23-319,-3 23-129,-3 18 553,-6 30-452,-5 28-166,3-2 1,0 5-710,-1 15 0,2 5 688,2-15 1,1 2-1,0 0-391,1 4 0,0 1 1,1-1 351,0-1 0,1 0 0,-1-1-65,2-6 0,-1 0 0,1-2-202,-1 15 0,1-4-290,0-11 0,1-1 69,-1-7 0,1-1-737,0 26-649,0-6-337,0-5-11,0-15 1694,1-21-2276,1-28 3197,0-24 1,0 13 0,-1 0-1</inkml:trace>
  <inkml:trace contextRef="#ctx0" brushRef="#br0" timeOffset="-188966.73">19262 14636 22660,'49'-16'20,"1"-1"1,-4 3 0,-7 11-72,-5 41-128,-7 4-174,-11 3 61,-8-1 152,-12-5-22,-12-7-152,-11-6-497,-11-9-477,-1-7-236,11-6-3019,10-4 4543,13-7 0,4 4 0,1-4 0</inkml:trace>
  <inkml:trace contextRef="#ctx0" brushRef="#br0" timeOffset="-188837.73">19859 14977 9464,'0'0'0</inkml:trace>
  <inkml:trace contextRef="#ctx0" brushRef="#br0" timeOffset="-187908.73">1174 16120 15378,'1'46'696,"0"-1"0,0 1 0,0 20 0,1-3-453,1-15 1,0-3-1226,0 2 1,-1-1 981,0-2 0,2 0-2285,7 3 1,2-3-5362,11 9 7646,17-8 0,-22-38 0,-3-7 0</inkml:trace>
  <inkml:trace contextRef="#ctx0" brushRef="#br0" timeOffset="-187736.73">1753 16071 17384,'-9'54'879,"-1"-1"0,1-3 1,3-3-880,5 16-375,6-5-1104,3-6-1350,2-5-6657,-1-10 9486,-5-10 0,-2-13 0,-2-8 0</inkml:trace>
  <inkml:trace contextRef="#ctx0" brushRef="#br0" timeOffset="-187570.73">1448 16459 20162,'53'-20'-1337,"1"0"0,2 0 1,-2 2-1997,-16 7 0,-2 1 3333,3-2 0,-2 2 0,3 0 0,-15 3 0</inkml:trace>
  <inkml:trace contextRef="#ctx0" brushRef="#br0" timeOffset="-187337.73">2188 16372 22173,'0'50'52,"0"0"0,0-2 1,-1-3-412,-1 18-1200,-1 0-547,-1-4-1748,2-9-5977,-2-11 9561,3-18 0,0-10 0,1-9 0</inkml:trace>
  <inkml:trace contextRef="#ctx0" brushRef="#br0" timeOffset="-187142.73">2747 15920 10522,'8'21'0,"-2"-4"0</inkml:trace>
  <inkml:trace contextRef="#ctx0" brushRef="#br0" timeOffset="-186991.73">2680 16419 14745,'0'0'0</inkml:trace>
  <inkml:trace contextRef="#ctx0" brushRef="#br0" timeOffset="-186105.73">1312 16541 22307,'27'-25'364,"4"-1"-464,4 10-752,11-3-660,9-3-1063,-20 9 0,0 0 528,-1 0 0,0 0 2047,2-2 0,-3 2 0,4-1 0,-13 3 0</inkml:trace>
  <inkml:trace contextRef="#ctx0" brushRef="#br0" timeOffset="-185875.73">1738 16085 22554,'-28'-16'756,"4"14"-571,17 45 16,0 10-131,4-20 0,2 1-274,-1 3 1,1 0 203,1 3 0,-1 1-53,1 0 0,0 0-292,0 0 1,0 0-127,2-1 1,0-1-880,3 3 0,2-1-711,1-4 0,1-1 2085,3 1 0,0-4 0,1 4 0,-2-14 0</inkml:trace>
  <inkml:trace contextRef="#ctx0" brushRef="#br0" timeOffset="-184506.73">4264 16350 21719,'23'-47'289,"-1"1"1,0 3-1,3 9 31,24 14-186,0 10-28,0 5-106,-7 21-61,-8 10 61,-10 26-668,-12 13 615,-8-28 0,-2 2-43,-2 0 1,-2 1-54,-1 0 1,0-1 14,-1-5 0,1 0-276,-5 20 558,5-20-137,7-16 320,10-20 22,12-23 151,11-18-375,-14 11 0,-1-1-300,1-4 0,0-1 328,0-2 0,-1 0-48,-2 2 0,0 1-17,-3 3 1,-2 2-93,11-16 362,-9 20-463,-4 14-22,-5 30 117,-1 14-55,1 25-320,1 11-222,-3-32 0,1 1 362,0-2 0,2-1-128,14 24 273,3-14-593,7-17 577,2-12 112,3-18 6,0-14 162,-3-15 17,0-13-139,-4-8 391,-4-1 6,-3 3 5,-7 9 776,-2 12-1224,-10 15 0,-1 11 51,-4 23 122,0 10-44,-2 22-123,0 6-12,-1 4-95,0-4-39,2-8 407,3-11-267,7-14 50,4-11 1,9-9-7,2-17-27,5-8-17,1-18-84,-2-9-223,-6-8 145,-6-5-6,-9 0 168,-10 7 101,-12 9 232,-11 15-53,-8 12-207,1 11-73,7 8-353,13 11-73,9 4 238,22 7-541,17-2-340,22-7 277,-23-8 0,2-2 447,2-1 1,1-3 335,-2-3 1,0-2 8,-4-2 0,-2-3 728,20-22 302,-17-6-122,-17-2 5,-9-2-123,-9 5-236,-4 7-352,-2 12-202,-1 11 0,0 18 550,2 20-539,1 24 31,3-17 0,0 2-322,1 4 0,0 1 280,0 3 0,1-1-28,0-1 0,0 0-23,0-3 1,0-1 11,0 26 33,0-16 12,0-19 83,2-16 35,4-9-124,9-17-84,10-10-857,13-17-76,-4 10 0,4 0-3262,1 0 0,2 1 4279,13-2 0,-1 2 0,3-2 0,-9 10 0</inkml:trace>
  <inkml:trace contextRef="#ctx0" brushRef="#br0" timeOffset="-184018.73">7217 16357 24228,'6'56'-239,"0"1"0,0-5 0,2-4-270,11 4-18,5-9 331,3-12 196,7-13 79,1-10 61,2-17 145,2-11 51,-1-18-44,-1-13-881,-1-5 841,-6-1 34,-3 5-146,-6 11-140,-6 14-73,-5 14-39,-3 20 106,-1 16-66,-3 18-197,1 11-78,0 5-57,1-4 46,1-9 117,4-11 241,1-16 34,6-8 957,5-16-856,6-12 94,6-13-83,6-12-631,3-4 804,-1 4-83,-2 6-91,-7 14-145,-5 11-11,-4 12-28,-1 16-381,3 9-319,2 14-1205,2 4-1478,3 0-3110,-3-6 6532,-5-8 0,-12-13 0,-7-8 0</inkml:trace>
  <inkml:trace contextRef="#ctx0" brushRef="#br0" timeOffset="-183864.73">7682 15984 17423,'53'19'-1533,"-1"0"0,2 0 0,-6-1 0,0 4 0,-9-5 1</inkml:trace>
  <inkml:trace contextRef="#ctx0" brushRef="#br0" timeOffset="-183108.73">8861 16421 22319,'-49'-5'276,"-1"-1"0,4 4 0,6 8-248,4 43-28,6 4-168,8-3-280,12-4 443,10-12 5,16-11 33,14-12 113,16-13-68,9-16-394,1-16 408,-28 10 1,-1-3 16,-3-3 0,-1-3 8,-3-2 1,-2-3-29,-3-2 1,-3-1-23,-2-2 1,-2 0 35,-2 0 1,-2 0-48,-1 4 0,-2 1-56,0-21-62,-2 24 62,-5 22 84,-3 34-84,-5 20-48,8-8 1,1 4-273,1 3 1,1 2 226,2 2 1,2 0-17,5-1 0,4-1-3,1-2 0,4-3 2,6-3 1,4-5 59,1-4 0,4-4 81,1-5 0,1-4-31,3-4 0,0-3 11,-2-4 0,1-3-5,30-16 22,-11-11 22,-10-16-50,-15-7 101,-13-2-101,-9 4-84,-8 8 11,-10 16 62,-5 12 11,-11 23 598,1 15-598,0 20-33,10 9-315,6 4 96,15-5-129,19-8-280,16-14-112,21-13 344,-26-12 1,2-3 263,2-7 0,1-3 165,-1-1 0,0-4 25,-2-6 0,-2-4 70,-3-2 1,-2-4 175,-2-2 1,-3-2-6,-3-3 0,-4-2 44,-1-1 1,-2 0 62,-3-1 0,-3 1-35,-1 3 1,-1 1 406,0-22-582,-3 21-130,-3 18 186,-7 41-46,-6 33-829,3-3 1,0 7 701,2-13 1,0 4 0,0 0-815,1 7 0,0 1 0,1 0 773,0 1 1,1 1 0,0-1-6,2-4 0,-1 1 0,2-2-213,0-2 0,0 0 0,1-2 8,0 16 1,0-3-255,1-6 0,0-4-208,0-11 1,0-4-1283,1 17-1367,3-22 1606,3-19-1785,3-17 3495,1-19 0,-6 6 0,-1-4 0</inkml:trace>
  <inkml:trace contextRef="#ctx0" brushRef="#br0" timeOffset="-182404.73">9926 16323 22414,'53'3'-38,"0"1"1,-3 0 0,-6 6-356,-2 25-245,-7 5-247,-11 1-627,-13 3 1147,-14-3 354,-17-3 11,-15-4 348,-12-6 290,-1-5 197,7-8 49,12-6-139,15-5-206,14-3-383,23-9-156,18-7-8,-9 2 0,3-1-650,4-3 0,1 0 624,3-3 1,0 0 30,0-1 0,-1-2-237,-3 0 1,-2 0 256,-4-1 0,-2 1 33,17-22 29,-17 6-79,-16 8-45,-8 12 45,-18 10 89,-7 11 1030,-15 14-1102,-5 11-17,1 16-5,6 4-102,9 3-128,11-2 614,12-5-453,17-9 13,15-10 61,17-12 0,10-8-333,4-17 361,-32 4 0,0-3 45,-1-6 1,-1-2 46,-3-2 1,-1-2 21,-3-1 1,-2 0 81,15-28-3125,-12 7 3091,-6 9-190,-10 17-168,-4 11 168,-4 24 79,-6 13-79,-2 22-163,-5 9-410,2 4 276,4-4 45,3-7 3187,4-13-2935,8-14 34,6-12 11,11-11 27,9-17 57,4-10-22,3-16 563,2-5-329,-4-2 12,-2 6 67,-8 7-134,-5 11-202,-7 11-84,-2 7-6,-3 6-195,5 9-203,3 5-111,6 11-1087,9 1-1636,19 2 3138,-10-12 0,-1-2 0,7 3 0,9-2 0</inkml:trace>
  <inkml:trace contextRef="#ctx0" brushRef="#br0" timeOffset="-181341.73">12014 16508 24150,'-15'-32'98,"0"1"0,-19-16-98,-2 64-62,-6 11-223,2 15-23,3 4-107,10 0-134,12-5 202,8-7 230,18-12 117,11-11 56,15-7-23,10-15 96,1-11-83,0-16 195,-6-13-152,-22 21 1,-2-2-540,0-4 1,-3-2 480,0-3 0,-1-3 53,-1-2 0,-1-2-325,-1-1 0,-2 0 342,-1 1 0,-1 1-62,-2 6 0,-2 2-39,1-18-6,-4 28 6,-9 27 235,-6 31-235,-8 24-104,11-15 1,2 2-163,0 3 1,3 2-21,1 0 1,3 1-138,0-4 0,3 0 149,5-5 1,3-1-606,13 21 342,17-17 111,8-19 152,4-11 274,3-18 67,-4-11 297,-4-14 145,-9-9-44,-7-5 62,-10-1 89,-8 3-331,-6 8-66,-7 12-130,-8 13-43,-7 15 1246,-6 13-1241,1 15-51,4 10-202,9 2 78,4-1-56,13-6 74,7-9-146,15-10 17,8-10 89,5-5 146,2-11 0,-3-2 174,-6-9 111,-9 2 12,-7 3-28,-9 4-269,-5 6-50,-4 2-18,-2 4 68,0 6-425,0 6-404,0 5-548,4 1 373,4-4 383,7-4 380,6-6 241,1-3 431,0-4 426,-3-4 549,-1-1-123,-5-3-488,2 4-470,-3 2-207,4 3-118,3 4-22,6 5-455,4 4-150,4 2 33,5-4-240,4-5 386,3-5 196,2-14 22,-2-9 10,-4-19 332,-4-12-249,-21 19 0,-1-3 420,-1-2 0,-1-2 61,-1-6 1,-1-1 63,-1 1 1,0 1 199,-1 3 0,-1 1-264,-1 5 1,-1 2 98,3-10-438,-4 20 135,-3 28-50,-5 35-88,-2-5 1,0 6-299,-2 9 1,0 2 295,-2 6 0,-1 0-70,1-3 0,0-1-87,1-8 0,0-2-36,1-4 0,0-1-110,-5 23 642,1-10-339,5-14 451,2-17-439,4-15 156,5-21 72,7-12-94,7-20-28,10-9 127,-13 26 0,1 0-245,2 1 0,1 1-42,0 0 0,2 3-563,24-18-403,5 14-507,-19 21 0,1 4-3078,32-1 4593,-28 8 0,-3 1 0,3-1 0,-10 2 0</inkml:trace>
  <inkml:trace contextRef="#ctx0" brushRef="#br0" timeOffset="-181240.73">14124 16357 13665,'0'0'0</inkml:trace>
  <inkml:trace contextRef="#ctx0" brushRef="#br0" timeOffset="-181035.73">12566 17181 23315,'58'-15'-2373,"0"0"0,7 0 0,-3 2-153,-14 5 0,-1 1 2526,5 1 0,-3 1 0,6-2 0,-18 4 0</inkml:trace>
  <inkml:trace contextRef="#ctx0" brushRef="#br0" timeOffset="-180841.73">12346 17330 24659,'57'2'-2060,"1"1"1,8-7 0,-1-5-1041,-13-6 0,0-3 2857,7-5 0,-3 1 0,6-2 0,-19 5 0</inkml:trace>
  <inkml:trace contextRef="#ctx0" brushRef="#br0" timeOffset="-180700.73">13088 17208 12802,'0'0'0</inkml:trace>
  <inkml:trace contextRef="#ctx0" brushRef="#br0" timeOffset="-147393.74">2881 6595 16376,'-16'33'56,"3"-1"-17,13-5-28,0-3-11,0-4 0,0-6 34,0-7 430,6-3 432,5-11-33,14-11-274,11-15-349,-11 9 1,0-3-416,5-4 1,0-2 353,3-4 0,2 0-11,1-4 0,0-1-56,1 1 0,0-1 22,-1 2 1,0 0-6,-4 4 0,0 1-90,-4 5 0,-2 2 101,14-15-50,-11 14-90,-12 12 0,-9 8-34,-4 6-100,-3 2-1893,-1 1-296,2 14-2584,-1 0 4907,1 12 0,-1-12 0,-1-4 0</inkml:trace>
  <inkml:trace contextRef="#ctx0" brushRef="#br0" timeOffset="-143367.74">15209 4178 11934,'-45'-18'405,"1"1"0,1 0 0,4 3 83,-6 7-169,-7-1-78,-10 1-73,11 2 0,0 0-796,9 3 1,0 0 660,-12-1 1,0 1 22,16 1 0,3 2-6,1 2 1,0 1 298,-27 9-181,5 10 0,7 8-22,7 6-6,6 6-84,7 5 79,6 5 100,4 3-190,4 3 190,0 1-533,3 4 460,0 1-33,6-31 0,2-1-157,-1 0 1,2 1 285,-2 32-62,3 0-23,7-2 135,7-1-5,11-4-119,9-7 114,8-2 21,7-8-39,7-6-106,4-6-144,-27-17 1,1-2-11,0-1 0,0 0-1,1-3 1,1 0-20,-1-1 0,-1-1 50,34 3-50,-32-5 0,-1-2 67,33 2-47,-33-3 0,1 1-18,-1-1 1,0 0-8,32-4 10,-1-3 23,-4-7 62,-4-2 156,-4-5 17,-4-4 6,-6-4-101,-2-3 34,-4-4-45,-4-2-51,-2-2 79,-3-1 500,-3-1-461,-3 0 12,-4 2 121,-3-2-88,-3 0-96,-5-1-38,-3-1 846,-2 0-931,-1-2 311,-3-1-355,-4-3-6,-5-1-11,-7-1-90,-5 0-518,-5 1 658,-3 3-39,-4 4-401,-1 3-513,-3 7-1785,-10 0-1609,2 5 4308,-7 2 0,26 12 0,9 5 0</inkml:trace>
  <inkml:trace contextRef="#ctx0" brushRef="#br0" timeOffset="-130576.73">9028 7990 13049,'0'28'212,"-1"0"-178,-1-5 28,-2 6-6,0 2-6,0 4 6,-1 3-56,1-1 6,0 2-6,2-2 0,1 1 5,1-1 57,0 1-62,0-2 0,0 0 0,0 0 0,0 0 0,0-1 5,0 0-5,0-1 6,0 0 0,0-2-12,0 1 0,0-1 6,0 1 12,0-1-12,1 2 0,0-1 16,1 0-10,0-2-6,0 0 0,-1-2 0,1 2 28,-1-1-28,0 2 0,-1 2-50,0 0 50,0 3 44,0 1-44,0 1 0,0 1-16,0 1 16,0 0-28,0 0 22,0-1 12,0 0-1,0-2-5,0 0 0,0-4-67,0 0 61,0-2 6,-4-1 0,-2-1 0,-4 1 45,-1-1-39,1 0-6,0-3 0,3 1 0,1-2 0,2-2 0,1 0 0,2-3 22,-1 1-22,2-2 0,-2 2 45,-1 0-45,0 0 0,-1 1 6,0 1-6,2 0 0,-2 0-56,3-1 56,-1-1 28,2 1-28,-1-2 0,1 0-6,-1 0 0,0-1 1,-1 1 5,-1-1-34,2-1 29,-1-1-1,2-1 6,-1-2 28,1 2-22,0-1-12,0 1 6,0-1 0,0 2 0,0-1 0,0 1 0,0-2 0,0 2 0,0-1 34,0 1 38,-1-1 1,0 1-73,-3-1 6,2 1 50,-1-3-56,1 1 0,-2-4 28,2 3-28,-1-3 0,-1 0 0,2 1 0,-2 0 33,1-1-33,0 0 0,1 0-5,0-1-34,-1 0 39,2-1 0,-1 0 5,2 0 6,-1-1-5,0 1-6,1-1 0,-1 0 39,0 0-39,0 0 0,0 1-50,0 0 50,0-1 56,-1 1-56,0 0 0,-1 1 0,1 0 5,0 0-5,0-1-50,1 1 50,0-3 0,1 2-11,0-3 5,0 0 12,0 0 44,0-1-50,0-1-45,0 0 34,0-2-22,0 0-135,0-1-107,0-1-621,3-1 896,5-8 0,-2 6 0,1-6 0</inkml:trace>
  <inkml:trace contextRef="#ctx0" brushRef="#br0" timeOffset="-127822.73">12326 8061 12388,'10'37'481,"-3"0"-352,-8-3-34,0 6-50,1 6-39,0 5 33,0 5-435,0 4 401,0 4-5,2 2 0,-1-33 0,0 0 0,3 32-22,-2-2 22,3-4 0,-2-4 0,1 0 0,0-3 33,-2 1-27,1-2-6,0 0-39,-1 1-23,-1 1-5,0 0-11,-1 2-23,0-2 22,0 2 29,0-2 44,0 1 12,0-3 65,0 0-71,0-2 6,0-1-6,0 1 44,0-2-44,0 1 174,0-1-45,0 0-84,-2 1 106,1 0-93,-1-13 1,0-1-25,1 19-15,1-19 1,-1 0 70,1 11-1,-1 0 158,1-1-51,-2-2-11,0-2 5,-1-1-28,-1-1 371,2 0-377,-2-1-21,2 0 117,1-1-5,0 1-79,1-3 17,0 2 101,0-4-18,0 2 320,0 7-414,0-12-84,0 7-23,0-16 73,0-2-56,2-1-28,-1 0-56,4-3 50,-3 1-39,0-3-22,0-1 17,-1-1-12,-1-1 12,0-1 55,0 0-61,0-2-61,0 1 55,0 0-44,0-2 44,0 1-27,0-3-40,0 1 28,0-3-269,0 1 158,0-1 27,0 1 129,0 2 0,0-1 5,0 3 12,0 1-17,0 3 0,0 1-11,0 3 11,0 1 11,0 1-11,0 1-89,-1-3-1676,0-5-3040,1-3 4805,0-8 0,0-1 0</inkml:trace>
  <inkml:trace contextRef="#ctx0" brushRef="#br0" timeOffset="-125780.73">15066 8188 11799,'16'32'258,"-3"-5"-146,-8-16 6,-2 5 84,1 3-74,-1 6-4,0 6 27,-1 5-22,0 5-40,1 3 18,0 4-96,-1 1 28,1 3-5,-2 0-29,-1-1 29,0-2-23,0-2-11,0-2 56,1-3-50,-1-1 94,3-1-60,-2 0 27,4 0 50,0 1-10,2 0-34,0 1 50,0-1-67,0 1 33,0-1 102,-4-2 5,2-1 56,-2-1-67,0-1-12,-1 1-44,2-2-129,-1 0 34,2 1 33,0-2-62,0 1 51,1 0-16,0 0 11,0 0-46,0 0 1,-1-2 61,1 1-11,-1-3 0,1 1 45,0 1 95,0-1-28,-1 0 33,0 2 85,-3-1-17,0 2-107,-2 0 101,0 2-78,0 0-78,0 16 33,-1 12-101,1-12-28,-1 0-5,1-30 106,0 7 0,0-6-23,0 6 12,0-8 28,0 2-84,0 2-12,0 1 12,0-1-45,0 0 34,0-1-34,-1 0 100,1-1-27,-2 0-67,1-1 39,0 0-45,1-1 0,0 1 5,0-1-5,0-1 51,0 0-51,0-2 0,-1 0 0,1-1 0,-2-1 0,1-1 6,-1 0-6,-1-1 0,2 2 0,-1-1 6,2 1 16,-1 0-22,0 2 0,1-1 0,-1 2 6,0 0-6,-1 0 0,1 1 5,-1-2-5,1-1 6,-2 1-40,1-8-17,0-1 1,2-6 10,0-3-1276,0 0 1316,-2-16 0,2 11 0,-2-11 0</inkml:trace>
  <inkml:trace contextRef="#ctx0" brushRef="#br0" timeOffset="-123670.73">9427 8004 14734,'14'-25'375,"-2"3"-218,-11 14 6,-1 0-6,0 3-51,0 1 6,0 2 605,1 1-549,-1 9-84,1 1 17,-1 10-39,0 0-51,0 4-11,0 1 5,0 1 1,0-1 44,-1-1-50,1-4 0,-1-4 28,1-3-28,0-5 0,0-3 6,0-2 280,0-2-214,-1-7-66,0-3 78,0-9 45,0-3-73,1-4 28,-2-4-73,2-1 163,-2-3-34,2 3 33,-1 1 113,1 4-45,0 3-56,0 3 34,0 2-113,0 3-50,4 0-56,2 3-39,6-1-73,3 1-393,4 0-363,4 2-375,0 2-382,2 4-1131,-2 2 2756,4 4 0,-14-2 0,-1 2 0</inkml:trace>
  <inkml:trace contextRef="#ctx0" brushRef="#br0" timeOffset="-123424.73">9487 7999 16706,'35'-3'-992,"1"0"1,23-2-633,-43 4-437,-6 0-2739,-4 5 4800,-5 2 0,-1-1 0,0 0 0</inkml:trace>
  <inkml:trace contextRef="#ctx0" brushRef="#br0" timeOffset="-123256.73">9483 8015 15933,'44'18'-718,"0"1"0,0 0 0,18 7 1,-12-10-1,-27-19 0,-7-1 1</inkml:trace>
  <inkml:trace contextRef="#ctx0" brushRef="#br0" timeOffset="-123039.73">10006 7836 18291,'-29'44'173,"3"-3"-430,9-10-667,0-3-599,3-1-477,0-8-5764,4-4 7764,2-9 0,5-3 0,1-3 0</inkml:trace>
  <inkml:trace contextRef="#ctx0" brushRef="#br0" timeOffset="-122873.73">9881 7872 18739,'22'49'-2083,"4"-9"-1048,-2-28 3131,3-7 0,-12-2 0,-4-3 0</inkml:trace>
  <inkml:trace contextRef="#ctx0" brushRef="#br0" timeOffset="-122702.73">10169 7640 12393,'-4'-11'2291,"1"2"-2291,3 9-3758,0 0 3758,0-7 0,0 6 0,0-6 0</inkml:trace>
  <inkml:trace contextRef="#ctx0" brushRef="#br0" timeOffset="-121956.73">10131 7709 21203,'0'51'465,"0"5"-386,0 3-749,-1 5 659,0 0-258,-1-3-257,0-4-779,1-6 44,1-8-1797,0-11-768,0-10 3826,0-12 0,0-5 0,0-5 0</inkml:trace>
  <inkml:trace contextRef="#ctx0" brushRef="#br0" timeOffset="-121640.73">10135 7754 19518,'22'-26'61,"-1"-1"1,17-15-123,-19 41 10,-1 3 51,-3 7-95,-1 3 28,-3 9-135,-4 2 62,-3 2-33,-3-2 173,-1-1 0,-3-3 84,-6-2-6,-5-5 17,-5-2-95,-2-4-449,3-3-1135,2-4-2298,6-7 3882,6-5 0,2 3 0,2 1 0</inkml:trace>
  <inkml:trace contextRef="#ctx0" brushRef="#br0" timeOffset="-121500.73">10565 7807 13581,'0'0'0</inkml:trace>
  <inkml:trace contextRef="#ctx0" brushRef="#br0" timeOffset="-59633.73">7613 8427 9055,'1'47'293,"-1"0"0,2-4 0,2-3-195,6-5 0,2-3-42,10 14 51,15 5-1,-5-23 101,26 0-173,-11-9-182,-14-7 0,0-2 187,17 0 29,0-1-68,4-4-28,-1 1 28,0-4 0,1 0 123,-3-2-67,0 0-51,-3 0 79,-2 0-78,0 0 165,-2-4-109,-2-1-62,-2-4 6,-3-1 100,-3 0-101,-4-2 29,-1-1-34,-3-3 197,-1-2-303,0-3-96,-2-2-38,2-5-376,-3-2 84,0-4 352,0-3 180,-3-2 112,-2-2 320,-2 0-248,-3 1 85,-4 0-45,-3 1-112,-3 2 28,-2 1-101,0 2 12,-3 1 22,-3 0-73,-5 0 33,-4 1 23,-3-2 0,-3 2 247,-2 1 77,-4 4-212,-3 3-11,-2 3-78,-5 5 0,-1 2-79,-3 5-51,-1 0 11,0 4 35,-20 1-6,14 2-107,-15 2 112,20 1 6,2 4 0,0 0 0,3 4 0,1 1 0,-1 0-5,2 4 5,0 1 0,-1 4 5,1 3 35,-2 3 66,3 4-33,-2 1 0,3 6 67,3 1-101,3 5 42,12-10 1,2 1-65,-7 18 11,10-17 0,1-1-28,-1 10 0,5-2 0,1-4-62,3-2 51,1-4-40,1-1 46,1-3-1,3-3-67,1-3 68,3-4-1,0-3-89,0-5-214,0-2-195,0-1-408,1-3-4140,1-1 5052,-2-1 0,-3-1 0,-2 0 0</inkml:trace>
  <inkml:trace contextRef="#ctx0" brushRef="#br0" timeOffset="-57637.73">9264 8396 16958,'-34'-13'17,"6"1"134,17 7 73,3-1-202,4-2-22,2 1 0,2-2 0,0 1 40,5-1-40,2 1 0,6 3 28,-1 2-90,3 2 73,-1 1-16,-1 6 5,1 3-6,-4 8 0,1 5 6,-3 4-39,-2 5 34,-3 5-40,-2 3 39,-1 1 6,-8 1-11,-3-2 11,-9-4 140,-2-5-90,-1-5 102,0-6-12,3-7 56,3-5 100,4-4-122,5-3-90,2-9-84,4-4 67,1-12-44,5-2 38,4-1-61,6 3-5,3 3-63,2 7 68,1 6-5,1 5-23,-1 3 22,-1 6-39,-1 5-162,-2 7-50,0 3-186,-3-1-559,0 0-572,6-4-1317,-2-5 2891,4-5 0,-10-3 0,-3-2 0</inkml:trace>
  <inkml:trace contextRef="#ctx0" brushRef="#br0" timeOffset="-57303.73">9596 8282 18078,'-18'40'220,"1"0"0,0-3 1,3-3-154,1 1 12,1-3-79,-1-5 0,2-4-5,3-8-170,3-4-26,3-5-46,1-4-318,1-1 453,6-1-168,5-1-124,10-2-200,6-1-220,6 0-195,-1 1-174,2 2-493,-5 1-280,-5 2 1966,-8 2 0,-7-1 0,-6 0 0</inkml:trace>
  <inkml:trace contextRef="#ctx0" brushRef="#br0" timeOffset="-57081.73">9676 8474 17227,'2'-16'1159,"-1"11"-1075,-1 36-84,-1 6 0,-2 6-291,-1-1-426,-2 0-504,0-4-543,-2-5-1127,1-6 2891,-1-7 0,5-10 0,0-5 0</inkml:trace>
  <inkml:trace contextRef="#ctx0" brushRef="#br0" timeOffset="-56914.73">9861 8603 11631,'0'0'0</inkml:trace>
  <inkml:trace contextRef="#ctx0" brushRef="#br0" timeOffset="-56546.73">10053 8322 12998,'-5'-5'2106,"1"1"-1916,4 4 236,0 0-140,-17 34 0,12-15-74,-12 27-44,16-23-112,4-4-11,7 1-39,6-4-6,7 0 5,5-1-5,1-1-89,0 1 27,-2-1 29,-6 0-74,-5-1 102,-7-1 5,-5-2 151,-3 0 50,-6 0-133,-5-1-68,-8 1-40,-6-2-413,-2-2-707,-6-2-1080,2-2 2240,-1-2 0,15 0 0,5 0 0</inkml:trace>
  <inkml:trace contextRef="#ctx0" brushRef="#br0" timeOffset="-56354.73">10104 8342 20218,'47'-19'-430,"1"1"1,-4 1 0,-1 3-2428,11 8-1960,-5 3 4817,-10 2 0,-18 1 0,-12 0 0</inkml:trace>
  <inkml:trace contextRef="#ctx0" brushRef="#br0" timeOffset="-24986.73">11586 11361 13760,'-42'-25'526,"0"-1"0,3 3 1,3 3-151,-7 8 201,-2 5 5,-4 4-616,-4 9 505,-4 11-158,-3 11-788,29-8 0,0 3 556,0 3 1,0 1-63,2 3 1,1 2-106,1 2 0,2 2 111,3 1 0,2 1-8,3 2 0,3 1-34,3 0 0,3 1 0,3 1 1,2 0 10,3 0 0,4 0-16,3-1 0,4-1-26,4-1 0,4-2-14,5-3 1,2-2-20,4-2 0,3-3-29,1-4 1,2-2 3,3-4 0,1-3-118,2-3 0,0-4-90,1-2 0,1-2-58,1-2 0,0-1-130,0-3 1,0-1 125,-1-1 1,1-2 142,-2-3 1,0-1 44,-2-2 1,0-1 187,-2-2 0,-2-1 120,-1-1 1,-2-1-140,-2-1 1,-2-2 371,-3 0 0,-2-2 224,19-25 168,-10-5 34,-9-1-191,-12-6-23,-7-5-336,-7 30 1,-2 0-210,-3-4 0,-3-1 108,-3-2 1,-2-1-111,-5-3 0,-1 0-122,-2-2 1,-1 0-727,-7-5 1,-1 2-1782,2 2 1,-1 2 2610,-6 0 0,1 5 0,-1-5 0,8 17 0</inkml:trace>
  <inkml:trace contextRef="#ctx0" brushRef="#br0" timeOffset="-10314.74">12533 8398 18168,'7'-21'610,"2"2"-419,7 5-28,2 1-51,2 1-51,2 1-61,2 4-5,-1 2-79,-1 4-157,-2 3 10,-6 8-166,-6 5 246,-4 8 22,-7 3 50,-8 2 79,-5-2 0,-8-1 73,0-4-39,2-5 39,4-5 44,6-4 18,6-3-79,4-2 240,2-1-251,10-1 23,1 0-68,12 2-202,1 2-73,1 5-111,-2 5 128,-2 6 18,-6 5 83,-5 4 101,-6 1-79,-5 0 135,-9-1 303,-8-4-113,-10-4 40,-4-5 5,-3-5-140,1-5-95,1-3-22,5-3-740,7-2-1075,10-10-3657,5-2 5494,6-10 0,0 12 0,0 2 0</inkml:trace>
  <inkml:trace contextRef="#ctx0" brushRef="#br0" timeOffset="-9947.74">12956 8487 17927,'-11'41'155,"0"0"0,1-3 0,3-4-116,6-1 11,3-6 51,5-7 5,5-8 80,7-7-24,1-5 74,3-10 195,-2-6 112,-1-10 56,-3-5-73,-5-3-156,-5-2 28,-4-3-235,-4 0-163,-6 1-51,-5 5-66,-6 9-321,-3 11-687,-1 7-1760,-2 24-2010,2 6 4895,2 15 0,10-16 0,4-6 0</inkml:trace>
  <inkml:trace contextRef="#ctx0" brushRef="#br0" timeOffset="-9789.74">13268 8623 14454,'0'0'0</inkml:trace>
  <inkml:trace contextRef="#ctx0" brushRef="#br0" timeOffset="-9246.74">13707 8367 17367,'-40'-9'401,"-1"-1"0,4 3 1,5 4-65,6 19-164,5 2 1,6 5-73,7-1 5,4 2 118,3-1-118,7 0 57,3-3-18,10 0-139,3-4 50,3-1-56,1-2 67,1-1-67,-3-1-28,0 0 28,-4 2 0,-3 2-56,-3 2 51,-5 2-23,-3 1 22,-4 2-44,-2-3 50,-6 1 44,-5-3 130,-8-2 100,-5-1 79,-2-4-17,-1-4 129,3-3 56,5-3-319,6-11 89,6-8-72,4-18-214,13-11-5,7-9-392,5 13 0,5 0-191,-8 12 1,1 2-1278,9-9 1,0 4-7770,5 3 9629,-4 11 0,-15 11 0,-6 5 0</inkml:trace>
  <inkml:trace contextRef="#ctx0" brushRef="#br0" timeOffset="-4538.73">11566 9831 12281,'-27'-12'-107,"4"2"23,15 6-28,-3 1 23,1-1-74,-4 0-21,1 0-102,-3 0 6,0-1 67,-4 0 23,0-2 117,-3 2 62,0-2 5,0 0 6,-2 2 0,0-1-33,0 2-404,-3 0-330,2 1 267,-3 2 86,-6 0-683,1 1 1097,-4 0 0,19 0 0,4 0 0</inkml:trace>
  <inkml:trace contextRef="#ctx0" brushRef="#br0" timeOffset="-4343.73">10762 10080 6736,'18'38'-247,"0"0"1,6 17 0,-15-43 0</inkml:trace>
  <inkml:trace contextRef="#ctx0" brushRef="#br0" timeOffset="-4149.73">11457 10497 5846,'0'0'0</inkml:trace>
  <inkml:trace contextRef="#ctx0" brushRef="#br0" timeOffset="-3653.73">11708 10506 10898,'35'-21'-2,"-1"0"0,-2 2 0,-5 2 2,-8 1 6,2 0-1,-2-2-5,-1-2 79,-1-1-74,-1-2 163,-3 1 23,-3-3 83,-1 0-39,-3-1-89,-2-1-62,-2 1 22,-1-1-67,-1 1 68,0 3-45,0 0-62,-4 3 67,-1 0-67,-7 0 0,1-1-5,-3-1-35,1-2 40,-3-1 0,0 0-72,-3 0 72,0 1-74,-2 3 74,0 2 57,-2 4-52,-2 3 1,-1 3-6,-1 2 6,-2 1 83,-2 1-89,0 1 62,0 1 5,-2 1-61,-1 0 66,-4 1-4,-2 1 4,-4 0-72,-2 0-5,-1 0-1,-2 0-257,2 3-533,-9 3-4130,4 2 4926,-6 4 0,29-5 0,7-2 0</inkml:trace>
  <inkml:trace contextRef="#ctx0" brushRef="#br0" timeOffset="6510.27">16915 9895 10702,'-43'-13'403,"1"1"0,1 1 0,4 2-207,-5 6 34,-1 2-84,0 1-51,-3 4-44,0 6 5,-1 8-56,1 10 39,1 6-492,2 9 437,3 6-113,6 5 84,5 4-146,6 4 0,6 0-83,6 2 95,5-4 33,4-2 51,5-3 5,7-6 23,6-3-6,8-5-184,6-5 208,5-4-13,5-6 6,6-3 45,4-5 6,5-4 5,4-3 0,3-5 0,3-3-377,-1-2 445,1-1 189,-2 0 292,-2-4 22,-3-5-245,-4-6 38,-1-6-163,-6-4-225,-3-5 30,-5-5-6,-4-4-124,-4-8 80,-7-4 32,-2-9-50,-8-3 81,-9 30 1,-2-1 176,1-32 207,-8 3-28,-11 5-246,-11 4-45,-17 8-14,16 24 0,-1 3-70,-4 1 0,-3 2-81,-3 2 0,-1 2-216,-2 2 0,-3 2-822,-8 3 1,-2 1-263,3 2 1,0 2 1380,-5 4 0,4 0 0,-5-1 0,18 4 0</inkml:trace>
  <inkml:trace contextRef="#ctx0" brushRef="#br0" timeOffset="8562.27">16595 12041 8315,'0'0'0</inkml:trace>
  <inkml:trace contextRef="#ctx0" brushRef="#br0" timeOffset="15050.27">12673 9937 19703,'-15'43'711,"1"1"-599,4-1-56,1 4-45,4 1-11,1-4-694,3-3-477,1-7-409,0-8-1131,6-13-196,3-6 2907,5-9 0,-5 2 0,-2-2 0</inkml:trace>
  <inkml:trace contextRef="#ctx0" brushRef="#br0" timeOffset="15630.27">12865 9995 11295,'5'-12'3971,"-1"2"-2940,-4 10 1024,0 0-1539,2-28-56,1 17-85,5-21-185,3 23-151,4 3 96,3 2-135,3 2 0,0 1-6,-1 4-89,-2 6-140,-5 6-51,-4 9-111,-5 0 352,-2 4 45,-9-1 101,-5 0-73,-8-4-23,-3-3 62,2-4-33,3-6 16,6-3 107,5-5-6,4-1 124,3-1-270,10 0 46,3-3-51,12-1-151,2 0 22,1 1-90,1 3 1,-2 3 44,-4 6-16,-4 6 88,-7 6-105,-5 4 207,-4-1 17,-7 2-11,-6-4 162,-8-1 68,-8-6 4,-4-3-38,-3-5-62,-1-3-140,2-3-174,6-1-790,8-5-2094,8-5-3316,12-5 6374,9-4 0,-2 9 0,0 3 0</inkml:trace>
  <inkml:trace contextRef="#ctx0" brushRef="#br0" timeOffset="15822.27">13322 10180 19983,'17'-44'-9831,"-3"9"9726,-8 32 0,-3 2 0,-1 0 1</inkml:trace>
  <inkml:trace contextRef="#ctx0" brushRef="#br0" timeOffset="16455.27">13542 9971 19860,'19'-30'767,"0"4"-549,-6 20-117,3 1 0,1 1-29,-2 2-72,1 1 0,-2 1-39,-2 0-28,-1 1 61,-3 6 1,-3 2-1,-1 8-55,-2 2-57,-1 3 28,-1 2 18,-3 2 72,-4 2 50,-5-1-50,-5 1 62,-3-2-1,-1 0-50,-1-1 29,2-3-35,3-3-5,3-3 45,4-5-39,3-4 111,3-2 34,3-3-27,0 0 1075,1-2-1098,4 1 50,13-1-140,5 0-11,13 0 0,2-3-95,5 1-196,4-4-466,1 3-845,-4 0-1568,-8 2-2090,-13 1 5260,-11 0 0,-7 0 0,-4 0 0</inkml:trace>
  <inkml:trace contextRef="#ctx0" brushRef="#br0" timeOffset="158323.27">17490 11450 16040,'-41'-23'104,"1"1"1,0 0-1,5 4 25,-4 5 207,-4 0 101,-4 0 56,-2 1 39,-3 1-23,-3 3-66,0 2-62,-2 1-224,1 3-1014,0 1 925,3 2-7,1 6 23,3 5-78,4 7 78,-1 4 119,4 4-203,-3 3 140,3 4-134,0 1 95,3 3-1,4 2-100,3 1 51,8 3-29,5-2 196,7 2-190,5-3-22,4 0-6,4-3 67,8-1-67,4-4 106,12-2 435,3-4-536,4-3 96,5-4-56,2-4 74,4-2-41,3-3-78,2-2 39,3-2-39,0-2-5,3-2 5,0 1 0,1-3-225,2 0 298,0-1-73,2 0 28,0 0-28,0 0-79,-1 0 74,-2 0 10,-4-2-5,-4-1 124,-5-2 94,-7-2 79,-5-1-68,-3-2-43,-3-2-24,-2-2 237,-1-4-271,0-3-21,1-3 61,-1-1 185,5-18-163,-7 8 12,-1-11-51,-11 10 0,-5 2 34,-2-2-40,-2 1-16,-5 1-34,-4 1-89,-4-1 106,-4 3-106,0 0 33,-3 4-39,-2 1-17,-3 4-218,-4 4-628,-5 3-1999,-25-1-2054,28 9 1,-2-1 3616,-11-2 0,2 0 0,-4 0 1,9 1-1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3:22:11.092"/>
    </inkml:context>
    <inkml:brush xml:id="br0">
      <inkml:brushProperty name="width" value="0.09071" units="cm"/>
      <inkml:brushProperty name="height" value="0.09071" units="cm"/>
      <inkml:brushProperty name="color" value="#FF0000"/>
    </inkml:brush>
  </inkml:definitions>
  <inkml:trace contextRef="#ctx0" brushRef="#br0">1800 1161 17008,'-8'-48'797,"-1"0"1,1 5-1,6 4-505,20 3 16,13 10-34,21 10 67,12 9-1120,-28 10 0,2 5 922,1 3 0,1 5-23,3 10 1,0 7-46,4 11 1,-2 6-973,-12-9 0,1 4 1,-2 1 942,2 6 1,-1 2 0,0 0-21,0 3 0,-1 2 0,-1-2-19,-3-4 0,-1 0 1,0-3 8,-4-6 1,0-2 0,-1-2-17,4 9 0,-1-4 0,-5-10 0,0-3-141,-1-3 0,0 0-133,16 22-370,-1-3-672,-5-12 414,-6-12-2307,-12-24 3837,-5-44 1,-6 23 0,0-22 0</inkml:trace>
  <inkml:trace contextRef="#ctx0" brushRef="#br0" timeOffset="240">2968 1032 17820,'-14'-39'1935,"1"0"1,-12-17-1836,10 46 141,-6 39-98,7 0 1,0 7-1160,-7 21 0,-2 7 1072,5-13 0,-2 3 0,0 2-444,-2 3 1,-1 2-1,0 0 399,-1-4 0,0 0 1,1-2 16,1-7 0,1-1 0,0-3-459,-7 10 1,2-3 452,4-12 1,0-1-143,2-4 1,1 0 119,1-2 0,1 0-96,0 0 1,0 0-947,-7 22 216,8-12-2103,14-20 3365,29-15 1,-16-8-1,18-3 1</inkml:trace>
  <inkml:trace contextRef="#ctx0" brushRef="#br0" timeOffset="804">3355 1858 20789,'-21'28'-20,"0"-1"1,-14 19 19,26-31 89,2-6 331,1-5-117,4-3-1,1-6 80,1-6-248,0-8 68,0-6-85,2-1-10,3 0 44,4 3-84,3 4-22,-1 4-45,2 6-95,0 5 95,2 5-39,2 12 39,2 11-6,0 18-28,-1 9-547,-6 8 447,-3 4-6,-6 1 28,-5-3 112,-9-5 62,-7-6-6,-9-10-23,0-8 219,3-12 56,1-11-190,8-5-51,1-13 84,4-6 531,2-12-598,3-2 11,2-12-95,2 16 0,1-5 0,0 19-56,0 3-11,0 5-196,0 1-3697,0 2 722,2 4 3238,0 5 0,1-3 0,-1 2 0</inkml:trace>
  <inkml:trace contextRef="#ctx0" brushRef="#br0" timeOffset="2698">3601 1997 16286,'-16'35'599,"4"-8"23,11-22-68,1-3 869,0-2-1047,1-6-124,2-4-84,0-6 89,1-4 90,-2 1-134,-2 3 201,-5 1-296,-7 7-107,-10 3 28,-10 12 45,-7 13 84,-6 17-321,22-12 0,0 3 242,1 4 1,2 2 30,1 2 1,4 1-21,2 0 1,4 1-59,2-1 0,3-1 31,7 27-23,20-9 96,26-17-96,-16-24 1,4-5-49,8-1 1,2-5-372,1-5 0,0-5 352,0 1 0,0-4-39,-1-6 0,-1-2 20,-8 0 0,-2-2-62,-4 1 0,-3-2-199,8-16-712,-18 3-990,-19 7-729,-34 6-1277,-12 7 4005,10 8 0,2 3 0,-4-1 0,8 2 0</inkml:trace>
  <inkml:trace contextRef="#ctx0" brushRef="#br0" timeOffset="3086">3456 820 21360,'40'-17'0,"1"-1"0,-4 6 0,-6 9-50,-9 33-325,-9 13 78,-5 8 79,-6 1 218,-8 1 112,-3-7 195,-4-8 113,0-13 73,6-8-157,3-11-167,4-3 83,11-3-196,8-4-56,16-4-291,10-4-298,8-2-772,1 3-672,4 5-5297,-9 5 7330,-3 10 0,-24-5 0,-8 4 0</inkml:trace>
  <inkml:trace contextRef="#ctx0" brushRef="#br0" timeOffset="3484">4534 1682 22991,'46'-9'-598,"0"-1"0,-2 3 1,-4 1-2036,12 3-834,-5 3 3467,-5 14 0,-20-11 0,-7 11 0</inkml:trace>
  <inkml:trace contextRef="#ctx0" brushRef="#br0" timeOffset="3634">4585 1950 20823,'62'1'-1401,"0"-1"1,-1 1 0,-2-1 1400,-8 0 0,-6 0 0,8 0 0,2 0 0</inkml:trace>
  <inkml:trace contextRef="#ctx0" brushRef="#br0" timeOffset="6622">7787 847 19434,'-2'-38'297,"-13"10"-286,-28 39 90,-17 9-811,21-4 0,0 1 727,-5 2 0,-1 0 39,-2 2 0,1 1-14,0-2 0,1 0 56,6-2 0,1 0-17,6-3 0,3-2-81,-13 6 451,22-7-496,11-7 294,24-3-165,12-2-79,20 1 1,12 2-721,5 4 412,-2 8 135,-7 9 461,-13 11-483,-16 13 112,-12 10 78,-16-24 0,-5 1-312,-5 2 1,-5 1 311,-8 3 0,-5-1-343,-6 1 1,-4-1 496,-4 0 0,-2-1 50,-1-2 1,0-2-12,2-2 1,1-3-32,4-3 0,1-3-58,7-3 0,2-2 64,-14 9 597,19-9-759,13-8 341,24-6-78,30-3-249,-1-1 0,6-1-639,-3 0 1,4 0-1,1-1 544,9 0 0,2 0 1,1-1 16,5 1 0,1 0 0,0-1-192,-2 1 1,-1-1 0,-1 0 202,-8 1 0,-1 0 1,-2 1-13,13-1 0,-5 1 37,-16 0 0,-5 0-57,16 0-358,-15 0-106,-21 2-2532,-6 3-974,-22 3 4049,-9 2 0,4-4 0,1-2 0</inkml:trace>
  <inkml:trace contextRef="#ctx0" brushRef="#br0" timeOffset="7322">7783 2629 19781,'50'-4'240,"0"1"0,0-1 0,0 0 0,6-1 0,2 1 0,0 1 0,2-1-1335,-8 2 0,2-1 0,0 1 0,1 1 0,1-1 1102,5 0 1,2 1 0,0-1 0,0 1 0,1 0-181,-9 0 1,1 1 0,0-1 0,0 1 0,0-1 0,0 1 175,1 0 1,0 0 0,1 0 0,-1 0 0,0 0 0,0 0-69,-1 0 0,0 0 0,0 0 0,-1 0 0,1 0 0,-1 0 68,10 0 1,0 0-1,-1 0 1,0 0-1,-1 0-3,-2 0 0,-2 0 0,0 0 0,0 0 0,-2 0 1,10 0 1,-1 0-1,-1 0 1,-2 0-203,-7 0 1,-2 0 0,-2 0 0,-1 0 200,6 0 0,-3 0 0,-3 0 516,6 0 0,-6 0-236,12 0 1848,-30-1-1467,-18 1 2119,-6-1-2651,-4 1 2556,-3 0-7636,-2 0-23,0 7 4974,-1 0 0,0 1 0,0-3 0</inkml:trace>
  <inkml:trace contextRef="#ctx0" brushRef="#br0" timeOffset="7805">8906 885 20364,'-28'54'222,"0"0"0,1 1 1,-1-1-1,2 1 0,0 0 1,1-1-1,5 1-194,1 8 0,5 1 0,2-2-1074,0 0 0,2-1 1,5-1 1045,4-7 0,4-2 0,5-2-154,5-3 1,5-2 0,6-4-250,6-5 0,5-3 0,5-3-652,9-2 0,5-3 0,2-2-1870,1-2 1,3-3-1,0-2 2925,0-6 0,1-3 0,-6 0 0,-3 1 0,-6-1 0,19-6 0</inkml:trace>
  <inkml:trace contextRef="#ctx0" brushRef="#br0" timeOffset="8089">11134 976 22811,'59'17'144,"0"0"0,-18 1 1,-1 4-1,-3 6-142,-3 12 0,-4 7 0,-1 2-1366,3 6 0,0 2 0,-3 2 1364,-8-12 0,-2 1 0,0 1 0,-2-2-17,1 13 0,-1-1 0,-4-2-41,-3-9 0,-2 0 1,-3-3 189,-4 9 0,-5-3-351,-4-13 1,-3-2-68,-6-4 1,-3-1-303,-5-1 0,-3-2-474,-3 1 0,-4-3-775,-5-5 0,-3-4-655,3-3 0,-1-3 2492,-1-6 0,3-4 0,-4-1 0,15 0 0</inkml:trace>
  <inkml:trace contextRef="#ctx0" brushRef="#br0" timeOffset="8404">12152 682 21220,'33'25'-562,"0"0"0,-3-1 1,-9 3 494,-14 23 67,-16 2 436,-8-2 180,-9-5-73,-2-10-195,8-8-180,7-11-34,12-6-134,21-7-336,18-2-1422,26 1-708,-23 4 1,1 1-579,0 1 0,-1 1 3044,-1 7 0,-4-1 0,5 1 0,-19-1 0</inkml:trace>
  <inkml:trace contextRef="#ctx0" brushRef="#br0" timeOffset="8905">9627 3443 23483,'5'-37'-356,"-1"1"1,18-25-1029,32 51-1016,-17 5 1,1 1-281,0 0 1,0 1 2679,1 0 0,-4 1 0,6-1 0,-17 1 0</inkml:trace>
  <inkml:trace contextRef="#ctx0" brushRef="#br0" timeOffset="9126">9627 3300 20464,'-21'56'457,"0"-1"1,0-2-1,1-4-283,-1 12-1009,9-30 1,-1 1 924,-9 29-84,3-4 465,7-5-617,6-8-437,16-9-295,12-12-982,22-11 426,-10-9 0,3-4 1434,18-10 0,-1-1 0,7 3 0,-26-2 0,0-1 0</inkml:trace>
  <inkml:trace contextRef="#ctx0" brushRef="#br0" timeOffset="9276">9525 3779 19365,'49'-4'-1025,"-1"1"0,1-1 0,0 0 0,0 0 0,0 0 1025,18-3 0,-5-1 0,-26 4 0,-1 1 0,2-1 0,1 0 0</inkml:trace>
  <inkml:trace contextRef="#ctx0" brushRef="#br0" timeOffset="9456">10198 3788 20856,'3'45'-329,"-1"-1"1,1-3 0,2-6-1465,5-7-1069,9-9-667,1-8 3529,6-7 0,-13-4 0,-3 0 0</inkml:trace>
  <inkml:trace contextRef="#ctx0" brushRef="#br0" timeOffset="9588">10360 3572 19876,'60'-18'-1808,"-23"-2"1,-18 31 0</inkml:trace>
  <inkml:trace contextRef="#ctx0" brushRef="#br0" timeOffset="9990">10697 3940 22901,'36'-49'-2,"0"1"0,-1 3 0,1 6-71,-6 16 1,1 3 66,24-14-27,-7 7-130,-14 12 29,-13 8 117,-12 15 17,-6 14 45,-4 19-45,-5 20-746,2-21 0,0 3 768,-2 8 1,-1 3-23,1 4 0,1 1-402,1 2 0,0-1 402,1-5 0,0-2-20,1-8 0,-1-1 17,1-4 1,-1-2-202,-4 28 171,-3-6 33,-2-10 50,-5-15 219,-3-12 1331,-4-13-1471,-5-5 994,-3-8-1123,-2-10 0,3-9-67,4-11 0,9-7-437,9-5-1009,14-6-502,9 16 1,6-1-254,3 0 0,2-2 2268,11-7 0,-1 2 0,5-4 0,-9 10 0</inkml:trace>
  <inkml:trace contextRef="#ctx0" brushRef="#br0" timeOffset="10139">10982 3229 17815,'46'18'-1328,"0"1"1,13 5 0,-34-14-1</inkml:trace>
  <inkml:trace contextRef="#ctx0" brushRef="#br0" timeOffset="10281">11624 3902 14880,'0'0'0</inkml:trace>
  <inkml:trace contextRef="#ctx0" brushRef="#br0" timeOffset="61512">1230 5980 15317,'-1'62'394,"-1"-1"1,4-15 0,1 1 0,0 1-149,1 3 1,0 2 0,1 1-1285,0-6 0,0 3 0,1 0 0,-1 2 1158,0 7 0,-1 2 1,0 1-1,-1 1-340,0-11 0,-1 0 0,0 1 1,0 1-1,-1-1 295,0 1 0,-1 0 0,0 0 0,0 0 0,-1 1-27,-1 2 0,0 0 0,-2 0 1,1 0-1,-1 0-117,0 1 0,0 0 0,-1 0 0,0 1 0,-1 0 101,-1 1 1,0 2-1,-1-1 1,0 1-1,0-1-234,0 3 0,0-1 1,0 1-1,0 0 1,0 0 224,0 1 1,-1-1-1,0 1 1,1 0-1,-1-1-47,1 1 0,0-1 1,0 1-1,0 0 0,0-1 43,0 1 0,0 0 0,-1 1 0,1-1 1,0-1-13,0 0 1,0 0 0,-1 0 0,1-1 0,0 0-2,-1 0 1,1 0 0,0 0 0,-1 0-1,0-1-4,1-1 0,-1 1 1,0-1-1,-1 0 1,1-1-3,-1 0 0,0-1 0,0 0 0,0 0 0,-1-1-13,0 1 1,0-1 0,0 1-1,-1-1 1,0 0-31,0 0 1,-1 0-1,0 0 1,0 0-1,-1-1-10,1 0 0,-2 0 1,1 0-1,0 0 1,-1 1-10,0-1 0,0 0 1,0 0-1,0 0 1,0 0-57,-1-1 0,1 0 1,-1-1-1,0 1 1,0-1 9,0-1 0,1 0 1,-1 0-1,1-1 1,-1 1 46,0-3 1,1 1 0,-1-1 0,0 0 0,1-1 5,-3 11 1,0-2-1,0 0 1,0-1 17,1-3 1,0-1-1,1-1 1,-1-1 21,-2 12 0,0-1 0,2-3 170,1-6 0,1-3 1,1-2-1193,-3 12 1,1-6 1036,6-14 0,2-5 0,-1 1 0,6-21 0</inkml:trace>
  <inkml:trace contextRef="#ctx0" brushRef="#br0" timeOffset="63082">1067 5960 14975,'-25'5'600,"8"-1"61,25-3 16,11 1-402,14 1 21,25-1-990,-17-1 0,5 0 778,15 0 0,6-1-767,-15 2 0,2-1 1,2 1 704,6-1 0,2 1 1,0-1 38,-15 1 1,2 0-1,-1 1 1,1-1-410,15 1 1,1 0-1,-1-1 407,-15 0 0,-1 0 0,1 0 0,-1 0 18,1 0 0,1 0 0,-1-1 0,1 1-326,2-2 0,0 1 0,1 0 0,0-1 300,3 1 1,1-1 0,0 1 0,1-1-175,3 0 0,0 0 1,0 0-1,1 0 153,-10-1 0,0 0 1,0 0-1,1 0 1,0 0-23,2 0 1,0 0 0,1 0 0,0-1 0,0 1-16,2-1 0,0 0 0,1-1 0,0 1 0,0 0 25,1-1 0,1 1 0,0 0 0,0 0 0,0 0-79,1-1 1,0 1-1,1 0 1,-1 0 0,0 0 60,1 0 0,0 0 0,1 0 0,-1 0 0,0 1-34,0-1 0,-1 0 0,1 1 1,0-1-1,0 1 36,0-1 0,0 0 1,0 0-1,0 1 0,0-1-2,0 0 0,0 1 0,1-1 0,-1 1 0,0-1 8,1 0 0,0 1 0,0-1 0,0 0 0,0 0-7,-10 1 1,-1-1 0,1 1 0,0-1 0,0 1 0,-1-1 7,1 1 0,0-1 1,0 1-1,1-1 0,-1 1 1,0-1-10,1 1 0,0-1 0,1 0 0,-1 1 0,0-1 0,1 0 0,-1 1 0,0-1 0,1 0 0,-1 1 0,1-1 0,0 0 0,0 1 1,1-1 0,-1 0 0,1 0 0,0 1 0,-1-1 1,1 0 0,0 1 0,0-1 0,0 0 0,0 1 0,0-1-2,0 1 1,0-1 0,0 1 0,0-1 0,0 1 0,0-1-1,0 1 0,1 0 0,-1-1 0,1 1 0,-1 0 0,0-1 1,1 1 0,-1 0 0,1-1 0,-1 1 0,0 0 0,1 0 6,0-1 1,-1 1-1,1 0 1,0 0-1,0 0 1,0 0-8,0 0 0,0 0 0,1 0 0,-1 0 0,1-1 0,-1 1 4,1 0 1,0 0 0,0 0-1,1 0 1,-1 0 0,0 0-5,1-1 1,1 1 0,-1 0 0,1 0 0,-1 0 0,1 0-1,0 0 0,1 0 0,-1 0 0,0-1 0,1 1 0,-1 0 1,2 0 1,-1 0 0,1 0 0,-1 0 0,1 0 0,-1 0-2,1 0 0,-1 0 0,1 0 0,0 0 0,-1 0 0,1 0 3,0 0 1,-1 1 0,1-1 0,-1 0 0,0 1 0,1-1 3,-2 1 1,1 0-1,0-1 1,-1 1-1,1 0 1,-1-1-8,0 1 0,-1 0 0,0 0 0,0 0 0,0 0 0,0 0 0,-1 0 0,-1 0 0,1 0 0,-1 0 0,0 0 0,0 0-9,-2 0 1,0 0-1,-1 0 1,1 0 0,-1 0-1,0 0 8,10 0 0,-1 1 0,0-1 0,0 0 0,0-1 2,-3 1 0,0 0 0,-1-1 0,0 1 0,0-1 3,-2 1 1,-1 0-1,0 0 1,0-1 0,-1 1 17,-2-1 0,0 0 0,0 1 0,-1-1 0,-1 0-27,11 0 1,-1 0 0,0 0 0,-1-1 2,-3 1 1,-1 0 0,0-1 0,-1 1-1,-4-1 1,-1 0-1,-1 0 1,0 0 209,10-1 1,-1 1 0,-3-1-224,-8 0 0,-1 1 0,-3-1-16,10 0 0,-6-1 0,-12 2 1,-5-1 1439,17-1-1403,-14-1 2110,-5 1-2116,-5 0 2642,-4 2-2647,0 1 956,2 1-1455,8 0-520,6 5-209,3 2-335,-3 5-253,-5 1 203,-9-2 620,-11-2 382,-6-4 616,-6-2 213,-10-3 644,-3-1 398,-10-6 195,1-2-32,2-5-97,3 1 52,5 3-566,5 2-572,2 5-230,2 1 152,1 7-34,-2 12 45,-2 14 51,-4 23-169,2-18 0,0 5-742,-2 11 1,0 5 736,2-9 0,0 3 0,0 2-34,-1 9 0,0 2 0,1 2-733,1-12 1,0 2 0,0 0 0,0 0 721,0 4 0,1 0 0,0 0 0,0 0 0,0 0 0,0-1 0,1 0 0,0 1-367,0 0 0,1 1 0,0-1 0,0 1 395,0 0 0,1 1 0,0-1 0,0 2-333,0 1 1,1 2 0,0-1 0,0 1 311,1-11 1,-1 1 0,1 0 0,0 0 0,-1 0-125,1 2 0,0 1 0,0-1 1,0 1-1,0 1 124,1 0 1,-1 1 0,0 1 0,1-1 0,-1 1 4,1 0 0,-1 0 1,1 0-1,0 1 1,0-1-13,0 1 0,0 0 0,0 0 0,0 0 0,0 0-39,0 0 1,0 1-1,0-1 1,-1 1 0,1-1 45,0 0 1,0 0 0,-1-1 0,1 1 0,-1-1-13,0 1 0,0 0 0,0-1 0,0 1 0,0-1 12,0-1 1,0 1 0,0-2 0,0 1 0,0 0-7,0-3 0,0 1 0,0 0 0,0-1 1,0 0 19,0-1 0,-1 0 0,1 0 1,-1 0-1,0-1 2,0 0 1,0-1-1,0 0 1,-1 0-1,0 0-23,1 0 0,-2-1 0,1 1 0,0-1 0,-1 0 0,0 0 0,0-1 0,0 1 0,-1-1 0,0 0-9,0 12 1,-1 0 0,1 0 0,-2-1 8,1-3 0,-1 0 0,0-1 0,0 0 4,0-3 0,0 1 0,-1-2 0,0 0 109,1-4 1,-1 0 0,0 0 0,-1-2-127,-1 13 0,-1 0 0,0-3 13,1-5 0,0-2 0,-1-2-31,-2 15 0,-1-4 432,2-12 0,-1-4-883,3-12 1,1-3-1390,-7 16 1448,5-22-3010,2-9 3433,3-16 0,3 0 0,0-4 0</inkml:trace>
  <inkml:trace contextRef="#ctx0" brushRef="#br0" timeOffset="64660">16 13950 19540,'46'-14'398,"-15"6"0,3 1-337,12-1 1,4 2-1052,-8 0 0,3-1 1,0 1 1013,8-1 0,1 0 1,1 0-677,4-1 1,2 0 0,0 0 711,3 0 0,1 0 0,-1 0-10,0 0 0,0-1 1,0 1-123,-14 2 1,0 0 0,0 0 0,1 0 108,0-1 1,0 1 0,1 0 0,0-1-21,1 1 0,1 0 0,-1 0 0,1 0-304,2-1 0,-1 0 0,1 0 0,-1 1 289,0 0 1,1 0 0,-1 0 0,1 0-3,-1 0 0,1 0 0,-1 0 0,1 0-149,-1 0 1,0 1 0,0-1 0,0 1 151,0-1 0,0 1 0,0-1 0,0 0 8,-1 1 0,0-1 0,0 0 0,0 0 45,-1 0 0,0 0 0,0-1 1,0 1-59,-2-1 1,1 1 0,-1-1-1,0 0-2,15-3 1,-1 0-1,0 0 4,-2-1 0,0 1 0,0 0 55,-1-1 1,-1 1 0,1-1-28,0 0 0,0 0 0,0 0-28,2 0 0,0 1 0,0 0 36,-14 3 0,1 0 0,0-1 0,0 1-24,3 1 1,0-1 0,0 1-1,1 0 0,1 0 1,2 1 0,-1 0 0,1 0-13,3 0 0,-1 0 0,2 1 0,-1 0 1,2 0 0,1 1 1,0-1-1,0 2-1,1-1 0,0 0 0,1 1 0,5 0 14,-18 0 1,4 2-1,1-1 1,2 0-1,-1 1 1,-1-1-1,-3 1-9,9-1 1,-2 0 0,-2 1 0,2-1-1,2 1-5,-8 0 0,3 0 0,1 1 0,0-1 0,0 1 0,-3 0 0,-2 0-81,5 0 1,-3 0 0,-2 1 0,0-1 0,1 1 81,0 0 0,0 0 0,0 0 1,0 1-1,0-1 10,0 1 0,0-1 1,0 1-1,0 0 0,0 0-88,0-1 1,0 1 0,0-1 0,0 1-1,0-1 80,-1 0 1,1 1-1,-1-1 1,1 0-1,-1 0 9,0 0 0,1 0 1,-1 0-1,0-1 1,0 1-13,-1 0 0,1-1 0,-1 0 0,1 1 0,-1-1 10,1 0 0,-1 0 0,0 0 0,1-1 0,-1 1-63,0 0 1,0 0 0,0-1 0,1 1 0,-1-1 74,0 1 1,1-1-1,-1 1 1,1-1-1,0 1-21,-1-1 0,1 0 0,-1 0 1,1 1-1,0-1 22,0 0 1,0 1-1,0-1 1,0 0 0,1 1 2,-1-1 1,0 0 0,0 0 0,0 1 0,0-1-17,1 1 0,0-1 0,0 1 0,0-1 0,0 1 10,-1 0 0,1 0 0,0 0 1,0 0-1,0 1-7,0-1 1,0 1-1,0-1 1,-1 1-1,1 0-12,0 0 0,0 0 0,0 0 1,-1 0-1,0 1 4,0-1 1,-1 1 0,0-1-1,0 1 1,0-1-6,11 2 0,0-1 0,0 1 0,0 0 0,-3-1 0,-1 1 0,0-1 0,0 1-2,-4 0 1,0-1 0,-1 0-1,-1 1-22,-3-1 0,-1 1 1,0-1-1,-1 0 24,12 0 0,-1 0 0,-1 0 184,-4 0 1,-2-1 0,-1 1-185,-3-1 0,-1 0 0,0-1 18,-3 0 1,-1 0 0,-1 1-16,21 0 0,-2 1 449,0-1 1,-2 0-394,-4 1 0,-2 0-54,-2 0 1,-2 0 61,-8 0 1,0 0-46,-5 1 0,1 0-19,2 1 0,1 0-3,5 1 0,4 0 22,11 3 1,4-1 276,-19-3 1,1 1-1,1-1-288,2 1 0,1-1 1,-1 1-1,-1-2 0,-1 0 0,0 0-7,-4 0 0,1-1 0,-2 0 618,22 1 1,-1-1-623,-3-1 0,0 0 44,-3-1 1,0 0-45,-5 0 0,-2 0 0,-7-1 0,-1 0 286,-1 1 1,0 0-287,4 1 0,1-1-3,4 0 0,2 0 7,6 1 0,0 0-38,-5 0 0,-1 0 34,-5 0 0,-1-1-39,-5 1 0,0-1-20,-1 1 0,-1-1 371,1 0 1,-1 0-462,2 0 1,0 0-17,-2 0 0,-1-1-169,0 1 1,1-1-978,4 1 1,2-2-1040,-3 1 0,0-1 2350,5-1 0,-4-1 0,5 1 0,-14-3 0</inkml:trace>
  <inkml:trace contextRef="#ctx0" brushRef="#br0" timeOffset="64755">17212 13623 14773,'0'0'0</inkml:trace>
  <inkml:trace contextRef="#ctx0" brushRef="#br0" timeOffset="66213">1455 7874 19014,'37'13'902,"9"-1"-695,12-3-1076,-19-5 1,3 1 955,11 0 0,5 1-630,-10-2 0,2 0 1,2 1 572,7 0 0,3 0 0,0 1-268,-11-2 0,1 1 1,0 0-1,1 0 240,0 0 1,1 0 0,0 0 0,0 0 18,-1-1 0,1 1 0,0 0 0,0 0-21,0 0 0,0 0 0,1 1 0,0-1 17,0 0 0,1-1 0,0 1 0,0 0 29,2-1 0,1 1 0,1-1 0,-1 1-455,3-1 0,0 1 0,0-1 0,0 0 439,3 0 1,0 0 0,0 0 0,0-1-189,-11 0 0,0 0 1,0-1-1,0 1 0,1-1 181,1 1 1,0-1-1,0 0 1,0 0 0,1 1 37,0-2 1,0 1-1,1 0 1,0 0 0,-1-1 5,2 1 0,-1 0 0,1-1 1,0 1-1,0-1-131,-1 1 1,1-1 0,0 0 0,1 1 0,-1-1 109,1 0 0,0 0 0,0 0 0,0 0 0,0 0-94,1 1 0,-1-1 0,1 0 0,0 0 0,0 0 64,2 0 1,-1 0 0,1 0 0,-1 0 0,1 0-21,1 0 1,0 0 0,0 0-1,1 0 1,-1 0 4,2 0 0,0 1 0,1-1 0,-1 0 1,1 1-1,-10-1 1,-1 0 0,1 0 0,0 0 0,1 0 0,-1 0 7,2 0 0,0 1 1,1-1-1,-1 0 1,1 0-1,0 0-8,1 0 0,0 1 0,1-1 0,-1 0 0,1 1 0,-1-1 13,2 0 0,0 0 0,1 1 0,-1-1 0,1 0 0,-1 0-8,1 1 1,0-1-1,0 0 1,1 1 0,-1-1-1,0 0-6,1 1 0,0-1 0,-1 1 0,1 0 0,0-1 0,0 1 22,-1 0 1,1 0-1,-1 0 1,1 0-1,-1 0 1,1 0-23,-1 0 1,0 0 0,1 1 0,-1-1 0,0 0 0,0 0 8,0 0 0,-1 1 1,1 0-1,-1-1 1,0 1-1,0-1-8,0 1 0,-1-1 0,1 1 0,-1-1 0,0 1 0,0-1-1,0 1 0,0-1 0,-1 1 0,1-1 0,-1 1 0,0 0 24,-1-1 0,1 1 0,-1-1 1,0 1-1,0-1 0,-1 1-24,1 0 0,-1 0 0,0 0 0,0 0 0,0 0 0,-1 0 0,0 0 0,-1-1 0,0 1 0,0 0 0,0 0 0,0 0 0,-1 0 0,-1 1 0,1-1 0,-1 1 0,1-1 0,-1 1 1,10 0 0,0-1 0,0 1 1,-1 0-1,0 0 4,-1 0 1,0 0 0,-1 1-1,0-1 1,0 0-6,-2 0 0,1-1 0,-1 1 0,0-1 0,-1 0 10,-2 0 0,-1 1 0,1-1 0,-2 0 0,1-1 21,9 1 0,0-1 1,-1 0-1,-1 0-30,-3-1 1,-2 1-1,0-1 1,-2 0 80,-4-1 1,0 1 0,-2-1-1,0 0-82,10 0 0,-2-1 0,-1 0-23,-7-1 1,-2 0 0,-1 0 494,13 0 0,-4-2-475,-12 0 0,-2 0 3,-7 1 0,-3 0 0,27-3 1541,-3 3-1591,8 0-85,-1 1-72,0 1 129,-5 1-107,-4 0 28,-4 1 45,-1 3-146,-2 2 1726,1 3-2224,-2 0-868,1 1-516,-3 0-1395,7-3-3494,-4-1 7029,-1-4 0,-22-1 0,-9-1 0</inkml:trace>
  <inkml:trace contextRef="#ctx0" brushRef="#br0" timeOffset="67130">3529 6038 17904,'-2'52'670,"0"-18"0,0 3-390,-3 13 0,0 5-1502,0-7 1,1 4 0,-2 2 1305,0 8 0,-2 3 0,1 1-547,1-11 0,1 1 1,-1 0-1,-1 1 486,1 1 1,-1 0 0,0 1 0,0-1 34,0 0 1,1-1 0,-1 0 0,1 0-121,-1 1 0,0 0 0,1 0 1,-1 0 89,1 1 0,0-1 0,0 0 0,1 1-2,-1 4 1,0 0-1,1 0 1,-1 1-323,1 1 1,0 1-1,0-1 1,-1 2 296,2-12 0,0 0 0,0 1 0,0-1 0,-1 1 7,1 0 0,-1 0 0,1 0 0,-1 0 0,0 0-7,0 0 0,0 0 0,-1-1 0,0 1 0,0 0-1,0 0 0,0-1 0,0 1 0,-1 0 0,0-1 0,0 0 0,-1 0 0,1 0 0,-1-1 0,0 1 0,0-1 0,0 1 0,-1-1 0,0 0 0,1 0 10,-1 0 0,0-1 0,0 1 0,0-1 1,0 1-11,-3 11 0,0 1 0,0-1 0,0 0 0,0-1 0,0 0 0,0 0 0,0-1 0,0 0 0,0-1 0,-1 0 0,1 0 1,0 0 0,0-1 1,-1 1-1,1 0-6,-1-1 1,1 1 0,-1-1 0,0 1 4,0-1 0,1 1 0,-1 0 0,1-1-62,-1 1 1,-1 0 0,1 0-1,0 0 80,1-1 0,0 0 1,0 1-1,0-1-18,1-2 0,-1 1 0,2-1 0,-1 1 1,2-2 1,1-1-1,-1 1 1,2-1 89,0-2 1,0 0 0,2-1-1,0 0-80,1-2 0,0 0 1,2-1-1,-1 0-11,0 13 0,1 0 0,1-2 0,0-5 0,1-2 0,1-2 190,0-5 1,2-2 0,-1-2-191,2 10 0,2-4-205,0-11 1,2-2-1263,8 20 1320,-2-13-1757,0-21-919,-6-8 2823,-3-36 0,-4 15 0,-1-15 0</inkml:trace>
  <inkml:trace contextRef="#ctx0" brushRef="#br0" timeOffset="67970">6646 6110 16986,'-37'-50'482,"7"11"-376,26 39-61,-1 9 117,-6 12 45,-6 20-75,5-9 0,0 5-670,-5 12 0,1 6 696,3-6 1,0 4 0,1 1-615,2-6 0,0 1 0,0 1 0,1 1 552,-1 6 1,0 2-1,1 1 1,1-1-501,0 3 1,0 0 0,1 1 0,0-1 480,0 0 0,0-1 0,1 0 0,0 0-386,1 1 0,0 0 0,0 0 0,-1 0 334,1 0 0,-1 0 1,0 0-1,0 0-9,0 3 1,0 0 0,-1 0 0,-1 1-11,2-11 1,-1-1 0,0 1 0,0 0 0,-1 1-142,0 0 0,0 1 1,-1 0-1,1 1 1,-2-1 144,1 1 0,-1 0 0,-1 0 0,0 0 0,0 0-61,0 0 1,-1 1 0,1 0 0,-1-1 0,-1 1 51,0 0 0,0 0 0,0 0 1,-1 0-1,0 0-30,0 0 0,0 0 0,-1 0 0,1 0 0,-1 0 30,-1 0 0,1 1 0,-1-1 1,0 0-1,0 0-14,0 0 0,-1 0 1,1 0-1,0 0 1,-1 0 19,1-1 1,-1 0 0,0-1 0,1 1 0,-1-1 7,1-1 1,0 1 0,0-1 0,0 0 0,0 0-3,1-1 0,-1-1 1,1 1-1,0 0 1,0-1-1,1 0 0,0-1 0,0 1 0,0-1 1,0 0-4,1 0 0,0-1 0,0 0 0,1 0 0,-1 0-3,-1 11 0,-1 1 0,1-1 0,0-1-6,1-1 1,1-1-1,0-1 1,1 0-2,0-2 0,0-1 0,1-1 0,0 0 94,2-2 0,0-1 0,0-1 1,1 0-95,-1 13 0,1-1 0,0-2-17,1-2 0,2-2 0,0-1 28,1-6 0,1-1 1,0-2 469,0 16 1,1-4-482,1-12 0,0-3-45,0-7 0,0-3-414,0 22 907,0-8-1675,0-4-167,0-11 2179,-3-14-4247,-5-11 3462,-3-21 0,2 9 0,2-7 0</inkml:trace>
  <inkml:trace contextRef="#ctx0" brushRef="#br0" timeOffset="68845">9919 5840 15524,'-1'54'944,"1"-1"1,-1 7 0,0 2-710,0-17 1,-1 2-1,1 2-1489,1 10 1,-1 2 0,0 3 1373,1-11 0,0 2 1,0 1-1,0 1-27,0 3 1,1 2 0,-1 1 0,-1-1-352,1 1 1,-1-1-1,0 1 1,0 1 311,0 1 1,0 0 0,0 1-1,0 0-139,-1-13 0,1 1 0,-1 0 0,0 0 0,0 1 118,0 1 1,-1 1 0,1 1-1,-1-1 1,1 1-265,-1 2 1,0 0 0,0 0 0,0 0 0,-1 1 234,0 1 0,1 0 1,-1 1-1,-1 0 1,1 0-63,-1 0 1,1 0-1,-1 0 1,0 0-1,0-1 58,-1 0 0,0 0 0,0 0 0,0 0 0,0 0-15,-1-1 1,0 0 0,0 1 0,0-1 0,0-1 14,0 0 0,-1-1 0,0 1 0,1-1 0,-1 0 0,0-1 0,0-1 0,-1 1 0,1-1 0,0 1 0,0-2 0,0 1 0,0-1 0,0 0 0,-1 0 19,1-1 0,0-2 1,-1 1-1,1 0 1,-1-1-22,-1 11 1,0 0 0,-1 0-1,1-1 3,-1 0 1,0-1-1,1-1 1,-1 1 3,0-2 1,0 0 0,1-1-1,-1 0-5,0 0 0,1 0 0,-1 0 0,1 0-18,0-2 0,-1 1 0,2-1 0,-1 0 96,0-1 1,0 0 0,0 0 0,1-1-86,0-2 0,0 0 0,0-1 0,0 0 7,0-2 0,1 0 0,0-1 0,-1 0 0,-1 13 0,0-1 0,-1 0 140,2-3 1,0-1-1,-1-1-189,2-1 1,-1-1 0,0-1 46,0-2 0,1-1 0,0-1-73,1-3 1,-1-2-1,1 0 515,-3 15 0,1-3-474,1-9 0,1-2-170,1-8 0,0 0 36,-3 26-493,2-4 916,-2-2-1431,3-17-997,1-12 2173,1-18 0,3-8 0,0-2 0</inkml:trace>
  <inkml:trace contextRef="#ctx0" brushRef="#br0" timeOffset="69687">13239 5686 13340,'2'48'426,"-1"-1"1,1 1 0,-1 4 0,0 0-1,0 1-208,-1-2 1,0 1 0,-1 1-1346,-1 7 1,-2 1 0,0 1 1314,-1 3 1,0 2 0,-1 0-347,1-16 0,-2 1 0,1 0 1,0 1 298,0 2 0,0 0 1,1 1-1,-1 0-191,0 2 0,0 1 1,0 1-1,1-1 132,0 3 1,0 1 0,0 0 0,1 1-323,0-11 1,1 0 0,-1 1-1,1 0 1,-1 1 279,1 1 0,-1 0 1,1 1-1,0 0 1,0 0-106,-1 1 0,1 0 0,0 1 1,-1 0-1,1-1 104,0 3 0,-1-1 0,1 1 1,0 0-1,-1-1-1,1 1 0,-1-1 0,1 1 0,0-1 0,-1 1-10,1-2 0,0 1 0,-1-1 0,1 0 0,0 1 70,0-2 1,0 1 0,0 0-1,1 0 1,-1-1-39,1 0 1,-1-1-1,1 1 1,-1-1 0,1 0-54,0 0 1,0-1 0,0 0 0,0 0 0,0 1 17,0-1 1,0 0 0,1 0 0,-1-1 0,0 1-25,0-1 1,1-1-1,-1 0 1,0 1-1,0-1 37,0 12 0,0 0 0,0 0 0,0-1-13,1 0 0,-1 0 0,0-1 0,1 0-25,-1-1 0,1-1 0,-1 0 0,1 0 12,0-1 1,0 0 0,0 0 0,0-1-11,0 0 1,-1-1 0,1 0 0,-1 0-3,1-2 0,-1 1 0,0-1 0,0-1 0,0 0 0,-1-1 0,1-1 0,-1 1 0,1-3 0,-1 0 0,0-1 0,0 0 16,0 15 1,-1 0 0,0-1 82,1-4 1,0 0 0,0-1-89,0-3 0,0 0 1,0-1-12,1-3 0,0-1 0,1-2 0,-1-4 0,1 0 0,0-2 493,0 14 0,-1-2-524,2-9 0,0-3 17,-1-5 0,1-3 11,0-2 1,0 0 1670,-1 32-1744,0-33 1,1 1 42,-2 26 1995,-1-11-2057,2-15 1851,-1-14-1879,2-9 598,-1-7-2055,0-3-2338,-4-20-2327,-3-5 6245,-5-24 0,7 22 0,-1 3 0</inkml:trace>
  <inkml:trace contextRef="#ctx0" brushRef="#br0" timeOffset="71355">978 9946 15827,'37'-25'476,"0"5"-291,-5 14 55,5 2 46,5 0-6,6 0 106,4 1-162,7-1-518,4 2 378,-29 1 0,1 1-81,3 0 0,0 0 72,3 0 1,2 0-459,5 0 0,3 0 464,6 0 0,3 0-457,-14 0 1,1 0-1,1 0 437,3 0 1,2-1 0,0 1-4,1 0 0,1-1 0,-1 1-6,-1-1 0,-1 0 1,0 0-25,-2 1 0,-1 0 0,-1-1 1,-1 1 1,-1-1 0,1 1-28,-2 0 0,0 0 0,1 0-2,-1 0 0,1 0 0,0 0-341,0 0 1,-1 0 0,1 0 265,-1 0 1,0 0-1,-1 0-46,19 0 1,-2 0 70,-5 0 0,-2 0-15,-9 0 1,-1 0 61,-6 0 0,-1 0-2,29-1 5,-32 0 0,1-1 8,2 0 0,0-2-2,2 0 0,0-2-6,1 1 0,1-1 81,3-2 1,1 1-7,8-1 1,2 0-20,-10 2 0,2 0 0,1 1-43,6 0 0,2 0 0,2 0-211,4 1 0,1 1 0,1 0 205,1 1 1,1 0 0,0 1-7,0 0 1,-1 0 0,0 1-2,0 0 0,1 1 0,-1 0 5,1 0 1,-1 2 0,1-1 6,-15 0 1,-1 0 0,1 1-1,0 0-302,2 0 1,-1 1 0,1 0 0,0 0 289,2 0 0,-1 0 0,0 0 0,1 1 0,0-1 0,1 1 0,0-1 0,0 1 1,0 0 1,1 0-1,-1 0 1,0 0-2,0-1 0,0 1 0,0-1 0,-1 1 0,1-1 0,-1 1 0,0 0 0,0 0 1,-1-1 0,-1 0 1,1 0-1,0-1 8,-1 1 1,0 0 0,0-1 0,0 1-6,0-1 0,-1-1 1,0 1-1,0-1-4,-1 0 0,1 0 0,-1 0 0,0 0 0,-1-1 0,0 0 0,0 0 0,0 0-13,16 0 0,-1 0 0,-1-1-193,0 1 0,0-1 0,-1 0 206,-2 0 0,0 0 0,0 0 5,-1 0 1,-1 0 0,1 0 20,-2 0 0,0-1 0,1 0-22,-2 0 0,1 0 0,-1 0-3,1-1 1,0 0 0,0 0-2,0 0 0,0 0 0,1-1 31,-1 1 1,0 0 0,1 0-32,-1 0 0,0-1 0,4 1 38,0 0 0,5-1 0,0 1 0,-4-1-29,-11 1 1,-3 1 0,0-1 0,3 0-61,13 0 0,4 0 0,-1 0 0,-4 0 68,2 1 0,-4-1 0,1 1-16,1 0 1,1 1 0,1 0 33,-16 0 0,1-1 0,-1 1 0,1 0-27,1 0 1,-1 0-1,1 0 1,0 0 3,1 1 1,0-1 0,0 2-1,0-1-11,0 0 1,0 0-1,0 1 1,0 0-1,1 0 1,-1 1-1,1 0 1,-1 0 19,0 0 0,0 0 0,-1-1 0,1 1-13,-1 0 0,1 0 1,0 0-1,-1 0 0,1 0 1,-1 0-1,0 0 1,1 0 16,-1-1 0,1 0 0,-1 0 1,1 1-8,0-1 0,0 0 0,0 0 0,0 0 20,0 0 0,0 0-1,0-1 1,1 0-20,-1 0 0,1 1 1,0-1-1,0 0-18,-1-1 0,1 1 0,-1-1 0,1 1 8,-1-1 1,1 0-1,-1 1 1,1-1-9,-1 0 0,0 0 0,0 0 0,0 0 1,0 0 1,0 0-1,-1 0 0,1 0 2,0 0 0,-1 0 0,1 0 0,-1 0 13,1-1 1,-1 1 0,0-1 0,0 0-8,-1 0 1,-1 0 0,1 0 0,-1 0-10,15-1 0,-1 0 0,-1 0 5,-4 0 1,-1 0 0,-1 0 133,-7 0 0,-1 1 0,-2-1-142,14-1 0,-3 0 3,-12 1 0,-3-1 0,-7 0 0,-1 0 6,25-2 1250,-3-1-1217,1 2-34,-6 0 74,-6-1 1340,-11 1-1419,-7 0 2135,-5 1-2129,-2 2 1251,0 0-1257,2 1 147,0 0-147,3 0-5,-3 0 5,2 0 0,-6 0-6,-2 0 12,-5 0-12,-5 0-341,-3 0-1747,-15 1-6043,-10-1 8137,-19 1 0,16-1 0,0 0 0</inkml:trace>
  <inkml:trace contextRef="#ctx0" brushRef="#br0" timeOffset="73560">1602 8496 20173,'-4'66'297,"2"-32"0,1 0-272,1 1 0,0 1-515,0 0 0,0 0 509,0 0 1,0-1-15,0 30 46,0-11 314,0-10-359,0-12 242,0-12 245,0-10 353,-1-6-476,-1-8 389,-1-9-563,-3-12-62,0-13-11,1-12-78,-1-11-351,4 26 0,1-1 306,0-6 0,0 0 0,0-2 0,1-1 0,-1-2 0,2 1-3,-1 1 1,2 1-32,0 5 0,3 1-56,9-26-11,7 16-62,9 13-38,6 13-242,8 12-134,5 5-341,3 7-785,-1 8-140,-5 5-1064,-5 12-3674,-9 1 6581,-12 2 0,-9-15 0,-8-4 0</inkml:trace>
  <inkml:trace contextRef="#ctx0" brushRef="#br0" timeOffset="73739">1646 8656 18375,'46'-11'-2601,"-1"1"0,-3-1 1,-4 2 2600,11-3 0,-22 5 0,-11 3 0</inkml:trace>
  <inkml:trace contextRef="#ctx0" brushRef="#br0" timeOffset="74422">1878 8739 21035,'44'24'12,"-7"4"-24,-20 5-161,-3 3-130,-6 0 24,-4-4-46,-3-4 325,-5-4 22,-2-9 101,-5-6 29,1-6 172,-1-5-145,4-8 12,2-10-90,3-8-12,3-5-22,9-2-67,7 0-5,12 3 5,5 1-143,-5 13 0,0 0-131,14-7 28,12-2 128,-27 15 118,-8 3 17,-8 2 112,-7 4-96,-3-1-33,-2-1-140,0-1 79,-4 0 27,-2 1 17,-6 2-44,-2 2 55,0 9-22,0 8 28,3 11-157,4 8-100,4 3 72,4-3-56,9-3 241,7-10 123,10-7 0,5-9 342,1-7-45,2-11 45,-3-6-157,-1-11-34,-3-2-111,-2-1 5,-4 3-129,-1 4 0,0 7-39,1 10-78,3 4 44,1 15-173,-1 7-84,-1 16-213,-5 3 28,-6 3-62,-6-2 113,-4-1-119,-11-6 224,-5-5-335,-9-9-347,-1-9-1093,6-13-2352,7-11 4447,7-15 0,3 12 0,0 0 0</inkml:trace>
  <inkml:trace contextRef="#ctx0" brushRef="#br0" timeOffset="74694">2818 8266 20481,'-29'52'339,"0"0"1,3-1 0,6-1-315,16-11 1,3-1-828,-1 2 1,2-1 627,2-2 1,2-1-409,6 28-223,3-32 0,1-3 789,9 5 425,8-7-241,-9-24 196,2-15-78,2-9 879,2-13-818,1-4-123,2 3-146,-2 9 484,0 12-931,-1 13-1026,-2 35 1395,-12 3 0,-3 3 0,3 8 0,-3 15 0</inkml:trace>
  <inkml:trace contextRef="#ctx0" brushRef="#br0" timeOffset="75688">1366 10111 17748,'-36'-17'352,"-3"10"-94,-1 20-28,-2 10 73,0 3-57,5 5-145,6 0-101,9 0-50,6-2 50,10-3 67,3 0 56,10-4 62,6 0-180,11-3 63,6-1-68,5 1-208,0-2 29,2 1-50,-3-4 21,-5 3 56,-9-4-27,-9 2 179,-6-2 6,-16 0 162,-8 1 11,-18 0-133,-11 0-46,-7-1-214,-4-2 112,1-2 68,6-3-722,10-3-2503,20-2-3015,12-9 6274,23-3 0,-7 1 0,7 1 0</inkml:trace>
  <inkml:trace contextRef="#ctx0" brushRef="#br0" timeOffset="76210">1542 10318 18964,'-4'37'-264,"0"-1"0,1 24-49,15-42 251,3-7 57,1-5 10,0-4 57,-3-9 50,-3-4 61,-2-9 63,-5-3-80,-1-2 41,-2 0-29,0 3-95,0 4-73,0 3-39,0 4-404,7 0-145,8 0-415,13-3 180,9-3 409,6-4 414,0-3 22,-4-5 555,-6 0 330,-12-6 168,-7 3-139,-8-3 72,-4 3-78,-2 4-264,-2 4-178,-1 9-488,-2 7 6,0 6-6,-2 19 5,-1 22 31,3-3 1,0 4-456,0 7 1,1 3 420,-1 7 1,2 0 5,1-2 1,0-1-9,1-6 0,0-1-109,1-1 0,0-2-51,0-2 1,0 0-332,0-3 0,0 1 57,0-2 0,0-2-1017,0 24-476,0-17-173,-2-20-1323,0-13 3423,-3-24 0,2 9 0,0-8 0</inkml:trace>
  <inkml:trace contextRef="#ctx0" brushRef="#br0" timeOffset="77006">1816 10312 19272,'43'-19'-71,"0"-1"0,-2 3 0,-7 11-238,-5 36 51,-7 6 102,-9 3-1,-6 0 151,-6-1 1,-11-5 10,-6-6 258,-7-7-128,-2-8-135,6-6-219,5-4-727,8-10-219,8-9-219,12-17 124,12-15 882,-8 20 0,1-1 122,4-4 1,0-1 347,-1 1 1,0-1 380,-1 1 0,0 2 1033,14-24 304,-9 12-169,-8 16-571,-8 11-678,-6 10-219,-3 11 135,-1 15-22,-1 16-129,0 20-38,0 11-116,0-30 0,1 1-3,0-1 0,0 0 0,2 30-123,4-10-96,4-15 219,3-14 0,2-14 56,-1-8-50,2-13-6,-1-7 426,-1-14-359,-1-8-67,-3-2 95,-1 2-5,-2 7-90,-3 12-101,-2 8 101,0 16 5,1 13-5,-1 13 0,3 12-5,1 0-376,8 9 275,-2-21 106,7-1-23,-5-24 29,3-8-6,1-12 101,2-8-96,1-14 79,0-5 6,1-3 11,-2 3-1,-3 7-94,-3 12-6,-4 10 0,-3 10 34,0 14 5,0 7-34,1 12 1,2 4 39,3-5-40,1-3 96,4-10 0,1-7-67,1-7 89,-1-5 6,-1-9-34,-2-8 56,-5-13-140,-4-6 6,-4-6-17,-8-5-146,-9-1-61,-11 2-694,-11 8-1743,-12 19 2644,-18 14 0,30 7 0,-4 5 0</inkml:trace>
  <inkml:trace contextRef="#ctx0" brushRef="#br0" timeOffset="77156">2999 10419 14051,'0'0'0</inkml:trace>
  <inkml:trace contextRef="#ctx0" brushRef="#br0" timeOffset="78790">1123 11314 19798,'46'5'1148,"11"-1"-1148,-22-3 0,1-2-708,6 1 0,1 0 344,5 0 0,0 0-236,0 0 1,-2-1-54,-2 0 1,-1 0-62,-7 0 0,-2 0-782,16-2 804,-21 2-305,-15 1-449,-27 0 96,-15 0 526,-20 5 824,-11 2 550,0 4 643,5-2 207,10 0-431,12-5 34,13 0 624,9-2-910,5 0 28,4 0 314,1 3-281,0 5-67,0 8 29,0 9-264,0 10-145,0 13-180,0 10-558,0-26 0,-1 0 457,0 2 1,-2-1-51,1 2 0,-2-1-76,-1-1 0,-1 0 96,0-1 0,-1-2-15,-10 25 107,-2-8 84,-3-12 213,0-11 135,-5-13-202,-2-7 708,-4-14-1050,-6-11-1137,-12-21-2831,26 17 0,0-2 3968,-4-5 0,2 2 0,-2-2 0,8 6 0</inkml:trace>
  <inkml:trace contextRef="#ctx0" brushRef="#br0" timeOffset="80397">1439 12620 16600,'15'-23'313,"-3"5"-206,-12 15-68,0 0 6,0 1 5,-2 0 23,-4 1 28,-7 0-45,-7 1 84,-7 2 16,-5 6-4,-5 6 38,-1 8-28,1 4 46,5 4-80,5 1-38,8 2 11,8-1 96,6-3 424,19 9-279,7-13-101,21 4-113,5-13-122,8-4 78,2 0-291,1-2 212,-4 3-10,-5 0-18,-9 4-38,-8 2 21,-11 3-72,-9 2 112,-7 2 180,-9 1 144,-9 0 35,-11-2-23,-12 0 28,-10-5-73,-5-4-196,-7-7-477,-2-5 365,0-4-895,5-10-2623,11-20-6296,14-13 9762,15-17 1,9 28 0,6 5 0</inkml:trace>
  <inkml:trace contextRef="#ctx0" brushRef="#br0" timeOffset="81436">704 11196 19412,'43'-5'571,"4"1"-336,7 3-174,-19 1 1,4 0-1817,11 0 1,4-1 1810,-9 1 0,2 0 0,1 0-53,8 0 1,3 0 0,0 0 26,6 0 0,1 0 0,0 0-505,-15 0 1,0 0-1,1 0 1,-1 0 474,15 0 0,0 0 0,-1 0 28,0 0 0,0 0 0,-1 0-72,-2 0 0,0 0 0,0 0 45,1 0 1,-1 0 0,1 0 35,-1 0 1,0 0-1,0 0-35,-1 0 0,1 0 0,0 0 13,-1 0 0,0 0 0,-1 0-14,1 0 1,-1 0 0,0 0 0,0 0 0,-1 0 0,1 0 16,-1 0 1,0 0 0,-1 0-19,1 0 0,-1 0 0,0 0-2,-1 0 0,0 0 0,-1 0 0,-2 0 0,0 0 1,-1 0-184,-5 0 0,0 0 0,-2 0-640,14 0 0,-2 0-242,-8 0 0,-2 0 1067,-3 0 0,-4 0 0,4 0 0,-6 0 0</inkml:trace>
  <inkml:trace contextRef="#ctx0" brushRef="#br0" timeOffset="82548">5062 11290 17389,'35'-3'567,"-1"-1"1,6 1 0,2 1-327,4-2 0,3 1-1197,-6 1 1,3 1 0,2-1 1050,7 1 0,3-1 1,2 1-410,-10 0 0,1 1 1,1-1-1,0 1 377,3-1 0,0 1 0,1 0 0,0 0-7,2 0 0,-1 0 0,1 0 0,0 0-275,3 0 0,-1-1 1,1 1-1,0 1 256,2-1 1,0 1 0,0 1 0,0-1-15,-10-1 1,0 1 0,1 0-1,0 0 1,0 0 0,2 0 1,0 1 0,1-1 0,0 1-1,0-1-14,1 1 0,0-1 0,1 0 0,0 0 1,0 0-288,1 0 1,0 0 0,1-1 0,0 1 0,-1-1 277,1 1 0,0-1 0,1 1 0,-1-1 1,0 0 3,-1 1 1,0-1-1,1 0 1,-2 0 0,1-1-6,-2 1 0,0 0 0,0 0 0,0 0 0,-1-1-96,-1 1 0,-1 0 0,0-1 1,0 1-1,-1-1 96,11 1 0,-1-1 0,0 0 0,-1 1-1,-2-1 1,0 1 0,-1-1 0,0 1 2,-3-1 1,-1 0 0,0 1 0,0 0 8,-3-1 0,0 1 0,-1 0 1,0-1-12,15 1 0,-1-1 0,-1-1-12,-1 0 1,-1 0 0,0 0 133,-2-1 0,0 0 0,0-1-122,0 0 0,0 0 0,0-1-2,-1 0 0,1 0 0,-1 0-9,1-1 0,0 1 0,-1 0-4,1-1 0,-1 1 0,1 0 13,-2 1 0,1 1 0,0 0 2,0 0 0,-1 1 0,0 0-41,0 1 0,0 1 0,-1-1 230,0 1 1,0 1 0,-1-1-200,-1 2 1,1-1 0,-2 1-3,0 1 1,-1-1 0,0 1 11,-1 0 0,0 0 0,-1 1 218,-1-1 0,0 0 0,0 0-231,-1-1 0,1 0 0,-1 0 3,-1 0 1,0 0 0,0-1 7,0 0 0,0 0 0,0-1-17,0 1 1,-1-1-1,0 0-4,0 0 1,0 0 0,0 0 10,-1 0 1,1 0 0,-1 0-12,0 0 1,0 0 0,0 0 210,-1 0 1,1-1-1,-1 1-201,0 0 0,-1-1 0,1 1-30,0-1 0,0 1 0,0 0 13,0-1 0,0 1 0,0 0 13,0 0 1,1 0-1,-1 0-8,2 0 1,-1 0 0,0 0 24,-1 0 0,0 0 0,0 0 0,0 0 0,-1 1 0,0 0 11,21 0 1,0 1-12,-3 0 0,0 0 22,-1 0 0,0 0-2,-1-1 0,1-1 30,-1 1 0,1-1-50,-1 0 0,0 0 50,-3 0 1,-2 0-29,-4 0 1,-2 0 500,-7 0 1,-3 0-454,-5 1 0,-2-1 76,27 0-1,-2 1 68,2-1-107,-5 0 12,-7 0 1277,-13 0-1395,-9 0 1331,-10 0-1689,-8 0-837,-12 1-2710,-13 1 3999,-15-1 1,12 0-1,-1-1 1</inkml:trace>
  <inkml:trace contextRef="#ctx0" brushRef="#br0" timeOffset="83449">270 12607 14499,'-39'-15'2465,"8"2"-1597,31 13 1193,0-1-1702,6-1 184,10 0-112,24-2-361,-5 2 0,6 1-1376,20-2 0,7 0 1332,-10 1 0,3 0 0,3 0-18,-8 1 1,2-1-1,2 0 1,1 0 17,-8 0 1,1 1 0,1-1 0,0 0 0,1 1-498,2-1 0,1 1 1,0-1-1,1 0 1,0 1 477,4 0 1,0-1 0,0 1 0,1 0 0,0 0-260,-9 1 1,0-1 0,1 0 0,-1 1 0,1-1 0,0 1 258,3 0 1,-1-1-1,1 1 1,0 0-1,0 0 1,1 0-174,1 0 0,0 0 1,1 0-1,0 0 0,0 1 1,0-1 176,1 1 0,0-1 0,1 1 0,-1 0 1,1-1-1,-1 1-38,1 0 1,0 0-1,0 0 1,1 0-1,-1 0 1,-1 0 30,1 1 1,-1-1 0,0 1 0,0-1-1,0 1 1,-1-1-5,-1 0 0,0 1 0,-1-1 0,0 0 0,0 0 0,-1 0 0,-3 0 0,0 0 0,0 0 0,-1 0 0,0 0 0,-1-1 30,6 1 0,0 0 0,-1-1 1,-1 0-1,0 1-18,7-1 1,-1 0 0,-2 1-1,-1-1 47,-8 0 0,-1 0 0,-3 0 0,0 0-46,4 0 0,-2 0 0,-3 0 501,8-1 0,-5 1-430,-16-1 0,-3 0-79,16-1 1,-16 0 1692,-4 0-2309,-9 1-491,-2 0-3922,-8 1 5024,2-2 0,-6 1 0,-2-1 0</inkml:trace>
  <inkml:trace contextRef="#ctx0" brushRef="#br0" timeOffset="84399">6475 12286 17804,'50'-8'469,"-1"0"0,1 0 1,6 0-1,0 1 1,2 2-286,-1 3 1,0 2 0,2 0-1282,-7 0 1,1-1 0,1 1-1,1 0 1189,3 0 1,2 0-1,0 0 1,1 0-14,1 0 1,1 0 0,0 0 0,1 0-42,-11 0 0,1 0 0,0 0 0,0 0 0,0 0-307,1 0 1,0 0 0,0 0 0,1 0 0,0 0 270,1 0 0,1 0 0,0 1 0,1-1 1,-1 0 4,2 0 1,0 1 0,-1-1 0,1 0 0,0 0-127,1 1 0,-1-1 0,1 0 0,0 0 0,0 1 120,-1-1 0,1 0 0,-1 0 0,1 0 0,-1 1-1,-1-1 0,0 0 0,0 0 0,0 0 0,-1 0 0,0-1 0,-1-1 0,0 1 0,-1-1 0,0 0-225,-1 0 1,-2-1-1,1 1 1,-1-1-1,0 0 195,12-2 1,-1-1 0,-1-1-1,1 0 32,-3 1 1,0-1-1,-1-1 1,1 1-16,-2-1 0,0 0 1,-1 0-1,1 1 13,-2-1 0,0 1 0,-1 0 0,1 1 0,-2-1 0,-1 1 0,0 0 0,0 0 1,-1 1 1,0 0-1,0 0 1,-1 1 127,14 0 1,0-1 0,0 2-130,-2 0 0,0 1 0,-2 0-15,-1 1 0,0 0 0,-1 0 15,-1 1 0,-1 0 0,1 0 0,-2 1 0,0 0 0,0 0 0,0 1 0,1 0 0,-1 0 0,-1 0 0,0 1 0,0-1-36,0 1 1,0-1 0,0 1 33,-1-1 0,0-1 0,-1 0 188,0 0 1,-1 0 0,1 0-210,-2 1 1,-1-1 0,1 1-1,-2-1 1,-1 1 0,1-1 7,-2 1 0,-1 1 0,0-1 344,-1 1 0,0-1 0,-1 1-349,22 0 1,-1 1 19,-1-1 0,-1 0 0,0 0 0,-1 0 0,0-2 0,-1 0-28,-1 0 0,-1 0 25,-3-1 0,-2 0-31,-3 0 1,-2 0 693,-7 0 0,-2 0-657,-3 0 0,-1 0-3,0 0 0,0 0-17,3 0 0,0 0 482,5 0 1,1 0-466,2 1 0,0-1-25,1 2 0,-1-1 16,-1 1 1,-2 0 8,-1 1 0,-1 1 5,-3-2 1,-1 0 16,-2 1 1,-1 0-4,-1-1 1,-2 0 1288,29 3-1218,-8-1 27,-5-1 1135,-8-1-1067,-6-2 437,-6 0-470,-7 0 753,-5 0-905,-5 0 76,-2 0-110,-2 0-95,2 0-286,3 1-1422,9 1-3092,5 1 4929,7 0 0,-16-1 0,-4-2 0</inkml:trace>
  <inkml:trace contextRef="#ctx0" brushRef="#br0" timeOffset="84531">16532 12244 11956,'0'0'0</inkml:trace>
  <inkml:trace contextRef="#ctx0" brushRef="#br0" timeOffset="88104">4287 9035 21360,'21'-18'-2049,"-4"3"2049,-17 9 0,0 4 0,0-1 0</inkml:trace>
  <inkml:trace contextRef="#ctx0" brushRef="#br0" timeOffset="90762">19620 871 15793,'-24'14'3283,"4"-7"-2701,16-17-44,-2-9-79,-3-7-123,-1-5-118,-1 0-28,0 2-5,1 6 22,4 6-207,2 6-22,3 7 22,2 2 39,11 2-33,6 5 106,18 1-62,8 4-5,11-3 11,5-3-50,0-3-481,-4-7 481,-8-4 39,-11-8 145,-12-3 40,-10 0 27,-8 2-122,-5 6-135,-1 4 508,-1 5-508,-7 26 0,0 10 45,0 1 0,-1 4-336,1 1 1,1 1 290,0 8 0,0 2 0,-1 1 0,1 1-631,1-1 1,-1-1 630,1 4 0,-1-1-17,1-4 1,0-1-277,0-1 0,0 0 279,1-4 0,0-1-104,0-5 1,0-2-471,-3 23-566,-3-14-918,1-14 1188,-4-14-925,-3-8 943,-6-16-815,-4-7 1082,-6-14 543,-1-5 56,0-2 582,4 2 371,5 6 1319,6 4-586,10 6-67,3 4-572,5 3-240,9-1-113,6 0-212,15-2-230,8 0-179,11-3-73,7 1-289,-24 7 0,2 1-162,1-2 0,0 0-628,2 0 1,0-1-728,2-1 0,1 0-275,-5-1 0,-1 1 2081,0 0 0,-3 2 0,1-2 0,-11 5 0</inkml:trace>
  <inkml:trace contextRef="#ctx0" brushRef="#br0" timeOffset="91128">20454 1128 20464,'-17'41'248,"0"-1"1,1 1-1,1-1-69,-3 20-692,2 1 513,7-4 101,4-8-101,6-8 192,9-12-24,9-10-56,11-10 44,7-6 115,4-12-97,2-6 17,-3-13 28,-3-7 240,-9-5-146,-7-4-72,-11-6-123,-5-4-118,-10-2-6,-8 2-111,-9 7-875,-8 11-1573,-4 17-1585,2 12 4150,3 18 0,14-6 0,6 5 0</inkml:trace>
  <inkml:trace contextRef="#ctx0" brushRef="#br0" timeOffset="91431">21503 898 20352,'-51'40'250,"1"-1"0,1 1 1,5 0-249,15-4 1,4 0-564,-2 0 0,1 0 555,2-1 1,1 0-320,2-4 0,1-1-976,-13 20-335,9-12-1158,9-18 2794,7-15 0,6-7 0,1-4 0</inkml:trace>
  <inkml:trace contextRef="#ctx0" brushRef="#br0" timeOffset="91603">21158 1047 20778,'33'46'-219,"1"-1"1,-2-2 0,0-4-1704,14 3-131,-18-20 0,2 1-201,-3-3 0,1-1 2325,4-1 1,-3-1-1,2 2 1,-8-8-1</inkml:trace>
  <inkml:trace contextRef="#ctx0" brushRef="#br0" timeOffset="92271">22024 816 21047,'-20'-33'95,"-3"2"-28,3 15-67,-4-3 67,-2-4 135,2 2-12,5 2 96,6 4-152,7 7-128,4 3 135,16 3-91,11 2 6,21 4-22,13 1-292,-24-1 1,1 1 232,2-1 0,-1-1 5,-1-1 1,0 0 19,28 0 5,-12-2 29,-13 0 229,-16-5 84,-10 0-151,-9-5-95,-3 3-22,-1 3 435,-5 2-514,-3 8-23,-6 11 23,-5 17 40,-1 18-18,8-18 0,1 1-342,0 6 0,0 1 320,1 4 0,0 0-25,0 2 0,1 1 25,1-1 0,1 0-112,1-2 0,1-1-76,1-3 1,0-2-113,1-4 0,0-3-943,-3 24-773,2-16-679,-3-14 695,-5-14-2592,-4-18 4592,-6-12 0,11 3 0,1 0 0</inkml:trace>
  <inkml:trace contextRef="#ctx0" brushRef="#br0" timeOffset="92412">21993 1139 20532,'48'-5'-6,"0"0"0,-1 0 1,-1 2-715,-11 3 1,-1 0-1551,5-1 1,0-1-1912,-2 1 0,0-2 4181,-2 0 0,-3-1 0,4 0 0,-14 0 0</inkml:trace>
  <inkml:trace contextRef="#ctx0" brushRef="#br0" timeOffset="92754">22697 892 21702,'-4'65'162,"-1"1"-156,1-10-12,0-1-27,3-4-163,5-9 196,9-9 0,9-12 61,13-11 6,4-6-61,2-14 353,0-7 95,-8-13 72,-6-9-11,-9-1-274,-9-7-118,-5 2-123,-9 1 0,-6 6-5,-10 8-494,-7 11-901,-3 10-1905,-6 9-5189,5 12 8494,3 4 0,14-3 0,8-3 0</inkml:trace>
  <inkml:trace contextRef="#ctx0" brushRef="#br0" timeOffset="92900">23328 923 9229,'0'0'0</inkml:trace>
  <inkml:trace contextRef="#ctx0" brushRef="#br0" timeOffset="93674">19990 1963 9582,'-47'3'599,"0"-1"0,3 0 0,3 0 118,-5-2 0,-1 0-129,4 1 68,1-1 240,8 2-162,6 0 100,6 0-95,7-1 29,5 0 274,5-1 56,3 0 766,1 0-1488,5 0-45,6 0-175,16 0 46,28 0-118,-9-2 0,6 0-929,-1 1 1,4-1 0,3 0 876,-4 0 0,1-1 1,2 1-1,2-1-516,-5 1 1,2 0 0,1 0-1,0 0 1,1 0 489,3 0 1,0-1 0,1 0 0,0 1 0,1-1-342,-1 0 1,1 0-1,0 0 1,0 0-1,0 0 342,0 0 1,1 0 0,-1-1 0,0 1 0,0 0-229,-2-1 1,1 0 0,-1 1 0,-1-1 0,1 1 221,-1-1 0,0 1 0,0 0 0,0-1 0,-1 1-11,-2 0 1,0-1 0,0 1-1,-1 0 1,0 0 9,9 0 0,-1-1 0,-1 1 0,-1 0 0,-7 0 0,-1 0 0,-2 0 0,-1 1 0,8-1 0,-3 0 0,-4 0 0,9 0 0,-6-1 545,-15 1 1,-3 0-462,14-2 1896,-17 0-1689,-7 0 1783,-10 2-2069,-8 0 3339,-6 2-5422,-2 1-2375,-5 0 4453,-17 6 0,12-4 0,-11 4 0</inkml:trace>
  <inkml:trace contextRef="#ctx0" brushRef="#br0" timeOffset="94287">20157 2351 20106,'42'-22'379,"0"0"0,-3 2 0,-4 6-290,-4 14-55,-4 12-6,-5 11-28,-7 16 0,-8 11-6,-5 9-393,-15 5 371,4-30 0,-3-1-14,-5 0 0,-4-2-28,-1 0 0,-3-2 22,0-2 1,-2-2 47,-1-3 0,-1-3 168,-28 10 5,4-14 96,7-7-6,12-13-140,11-11 52,12-10-47,7-11-122,13-3 106,6 2-22,12 3-85,7 10 440,3 10-445,1 7-96,2 9 91,-3 12-1,1 8 1,-4 10-371,2 5-436,-3-1-532,3-2-57,-1-6-217,10-11-1609,0-7 3227,4-8 0,-23-1 0,-7 0 0</inkml:trace>
  <inkml:trace contextRef="#ctx0" brushRef="#br0" timeOffset="94590">20879 2453 21131,'-26'42'13,"0"0"0,3-3 0,4-2-13,12 9 0,3-5-45,10-7 45,9-10 0,9-9 45,10-9-45,2-6 84,1-10 0,-4-7 117,-8-11 141,-7-4-72,-8-6-97,-6-4-173,-3-3-67,-7 0 11,-2 6-533,-8 10-1018,1 12-1216,-6 15-706,2 15 3529,0 9 0,9-6 0,4-2 0</inkml:trace>
  <inkml:trace contextRef="#ctx0" brushRef="#br0" timeOffset="94971">21539 2420 20358,'-4'44'7,"0"0"1,1-3-1,0-4-12,6 7-208,8-5 129,7-7 84,12-9 6,7-9 106,6-9 39,3-5 224,0-10 398,-3-6-213,-7-11 28,-7-3-117,-9-5-320,-9-2-235,-8-19-118,-13 16-386,-9-9-1557,-11 27-1653,-8 10-5292,1 7 9090,1 5 0,16 0 0,8 0 0</inkml:trace>
  <inkml:trace contextRef="#ctx0" brushRef="#br0" timeOffset="95124">22194 2696 13956,'0'0'0</inkml:trace>
  <inkml:trace contextRef="#ctx0" brushRef="#br0" timeOffset="97638">23941 1295 21439,'-21'-19'784,"12"4"-649,27 15-68,14-1-25,5 0 0,3 0-289,-6-1 0,0 1-1088,16-1 0,-1 0-497,-14 1 1,-1-1 1831,3 1 0,-3 1 0,2-1 0,-4 1 0</inkml:trace>
  <inkml:trace contextRef="#ctx0" brushRef="#br0" timeOffset="97810">23990 1509 18840,'45'-5'-132,"-1"1"0,1 0 1,20-2-1,-3 0-1294,-13 2 1,-1 1-3491,-2-1 1,1 0 4474,3-1 1,-5 1-1,5-1 1,-16 1-1</inkml:trace>
  <inkml:trace contextRef="#ctx0" brushRef="#br0" timeOffset="98442">25750 936 17328,'-35'13'148,"1"1"0,-28 6 401,30-18-280,4-6 101,6-8 78,8-8 45,7-11-179,5-4-197,8-2 63,8 0 94,9 3-123,5 7 90,1 7-51,-2 8-123,-2 7 17,-2 6-16,-2 14 49,-2 13 18,-2 20-68,-3 13-373,-9-25 1,-1 2 313,-1 2 1,0 2-9,-2 0 0,-1 1 0,-1 0 0,-2-2-51,-2 0 1,-3 0 50,-2-5 0,-2-1-156,-3-1 0,-3-2 111,-22 20 45,-5-8 62,-4-14-56,0-12 111,4-10-33,5-9-11,10-11 84,8-9 79,12-11-52,5-3 531,15 0-710,7 2 405,13 7-410,7 7 0,3 8 0,2 6-61,-1 14 61,1 6-84,0 13-375,-1 6-657,0 2-905,-2 0-953,6-6 2974,13-2 0,-26-15 0,3-3 0</inkml:trace>
  <inkml:trace contextRef="#ctx0" brushRef="#br0" timeOffset="98756">26215 860 17574,'2'-39'2232,"0"0"0,2-23-2047,-4 49-151,1 8 134,-1 20-56,0 10 11,0 25-106,-1 11-246,-1-26 1,-1 1 236,0 1 1,-2 0-7,-1 0 1,0-2-3,-1-1 0,0-2 0,-4 24-50,1-13 44,4-12-72,3-13 78,2-9 95,9-6-89,8-2 490,14-2-496,11-4-252,9-2-320,4-3-587,1 4-655,-1 3-332,-10 2-1024,-13 1 3170,-13 8 0,-12-6 0,-5 5 0</inkml:trace>
  <inkml:trace contextRef="#ctx0" brushRef="#br0" timeOffset="98990">26425 1117 19630,'14'-39'1294,"1"1"0,7-22-1221,-20 55-23,-2 10-50,0 14 101,0 17-96,0 21 26,0-23 0,0 2-547,0 3 1,-1 1 456,0 1 1,-2 0-158,1-1 0,-2-1-456,0-1 1,-2-1-1239,-4 27-1372,0-10 3282,1-7 0,4-23 0,2-5 0</inkml:trace>
  <inkml:trace contextRef="#ctx0" brushRef="#br0" timeOffset="99148">26902 1364 14622,'0'0'0</inkml:trace>
  <inkml:trace contextRef="#ctx0" brushRef="#br0" timeOffset="99538">27256 865 20638,'-39'40'22,"6"-2"-22,24-6 6,4-1 162,7 1-17,13-2-28,11-1-50,15-3-67,11 1-272,3-2 266,2 0-129,-5 1 95,-5-2-117,-10 1-28,-11-1 78,-13 0-95,-7-1 196,-11-1 163,-9-1-46,-10-3 272,-13-2-389,-5-5-330,-6-3-644,-3-5-1922,-3-12-2991,6-8 5887,4-13 0,22 11 0,8 2 0</inkml:trace>
  <inkml:trace contextRef="#ctx0" brushRef="#br0" timeOffset="99710">27272 880 23310,'49'-15'74,"1"0"1,0 1 0,-2 4-465,-12 8 1,-1 2-1754,8-1 1,2 0 2142,11 0 0,-3 0 0,9 0 0,1 0 0</inkml:trace>
  <inkml:trace contextRef="#ctx0" brushRef="#br0" timeOffset="101574">4113 8772 17104,'-33'31'140,"5"-6"285,14-18 225,2-4 62,-1-2 111,-1-5-375,2-5-23,2-8-38,2-4-90,4-5-29,1 1-66,2-1-84,1 2 39,4 3-73,2 3 0,6 4-50,1 1-23,1 4-11,2 2 0,0 4 0,0 2-6,2 1-44,1 6 50,2 5 0,-1 8-17,1 6 12,-3 2 5,-2 1-45,-1 3 45,-5 0-67,-4 0 16,-2 0 6,-3 0-56,-6 1 95,-6 0 1,-10 1 5,-7 2 50,-5 0-50,-5 0 0,-3-2 0,-2-2 0,1-3 78,3-6-72,4-4-6,6-7 79,6-5-73,5-5 83,5-4-83,6-8 33,4-10 45,2-6-84,3-5 6,7 2 95,6 0-96,10 5 40,3 5-45,4 5-6,0 7 6,3 4-56,-4 3 6,-2 6 50,-4 5-50,-5 9-202,-3 7-376,-2 2-974,-1 2-482,0-2-1075,3-3 3159,9-3 0,-11-11 0,2-3 0</inkml:trace>
  <inkml:trace contextRef="#ctx0" brushRef="#br0" timeOffset="101926">4588 8505 22425,'-6'58'137,"0"0"1,0 1 0,0-6 0,1-2 0,-2-9-138,-9 4-11,2-10 11,1-9-62,4-9 28,5-7 34,2-6 0,5-3-44,7-2-136,7-1-21,10-3-186,7 0-308,6-1-643,3 2-365,0 2-935,-1 1 2638,1 5 0,-22-4 0,-1 4 0</inkml:trace>
  <inkml:trace contextRef="#ctx0" brushRef="#br0" timeOffset="102174">4768 8765 21982,'23'-18'594,"-4"14"-532,-15 49 16,-1 8-78,-3 8 0,-4 2-1562,-5 3 956,-5-4-625,-3-4-1017,1-3 2248,2-3 0,7-25 0,3-3 0</inkml:trace>
  <inkml:trace contextRef="#ctx0" brushRef="#br0" timeOffset="102353">5111 9053 18056,'24'-37'-1907,"-5"11"1,-17 20 0</inkml:trace>
  <inkml:trace contextRef="#ctx0" brushRef="#br0" timeOffset="102736">5419 8652 20229,'-24'59'112,"6"-9"-112,15-23 67,6-4 90,9 1-73,8-4-78,12 0-6,6-3-135,1 0-72,0 0 50,-4 1-33,-5 0 145,-9 0-95,-5 0 34,-10 2 106,-3 0 5,-4 1 303,-8 1 34,-6-2-168,-12 0-51,-6-2-123,-5-3-219,-5-2-934,-7-6-2741,2-3 3894,-2-6 0,23 1 0,9-1 0</inkml:trace>
  <inkml:trace contextRef="#ctx0" brushRef="#br0" timeOffset="102919">5423 8714 22049,'64'-18'-402,"-1"0"1,-2 2 0,-4 3 401,-19 10 0,-4 2 0,6 0 0,-3 0 0</inkml:trace>
  <inkml:trace contextRef="#ctx0" brushRef="#br0" timeOffset="130523">7829 8598 19753,'21'-14'683,"-4"9"-515,-10 19-117,0 8 38,-1 1-89,1 1 73,0-3 22,0-4 129,3-7 398,5-4-106,7-13-180,10-14-112,11-19-622,-15 12 1,1-3 397,4-4 0,1-3-95,3-2 0,1-1-908,2-1 0,0-1-663,3-2 0,-1 0-2577,-3 5 0,-1 2 4243,-2-1 0,-3 4 0,3-1 0,-14 12 0</inkml:trace>
  <inkml:trace contextRef="#ctx0" brushRef="#br0" timeOffset="134355">14456 9102 17451,'-7'-23'-2334,"3"9"0,4 6 1</inkml:trace>
  <inkml:trace contextRef="#ctx0" brushRef="#br0" timeOffset="134674">13968 8748 8640,'-32'42'-69,"0"0"1,0 0 0,3-2 0,2 0-1,5-1 75,7 3 0,4-1-354,3 2 0,4-1 421,4 1 0,6-1-73,3-1 0,6-1-28,13 4 0,7-2-2218,1-3 0,4-2 2246,12 1 0,-2-4 0,3 2 0,-9-12 0</inkml:trace>
  <inkml:trace contextRef="#ctx0" brushRef="#br0" timeOffset="134954">15686 9316 12258,'4'-46'262,"0"1"0,0-1 0,2-19 0,-2 3-209,-6 17 1,-2 3-686,-2-2 1,-2 0 647,-4 0 1,-2 0-17,-5 1 0,-3 1 0,-6 1 0,-4 3-601,-8 1 0,-6 5 598,-13 4 0,-5 6-38,15 9 0,-2 4 0,-1 2-576,-5 1 0,-2 2 1,1 4 593,0 5 1,0 3 0,1 1-34,6 0 0,0 2 0,3 1-237,4 3 0,2 2 0,2 1 99,-8 5 1,4 1 39,8-2 0,2 0 19,4-1 1,3 1-159,-23 21-82,26-18 0,1 1-661,-14 20 1247,10 1 1,16-23 0,7-10 0</inkml:trace>
  <inkml:trace contextRef="#ctx0" brushRef="#br0" timeOffset="135110">14598 8886 11519,'0'0'0</inkml:trace>
  <inkml:trace contextRef="#ctx0" brushRef="#br0" timeOffset="136162">19810 3991 20660,'-27'0'230,"1"-4"-185,16-9 156,0 1-134,4 2-67,3 4-123,3 3 118,13 2-35,11 2-178,20 4 39,13 2-324,9 1 500,-30-4 0,0-1 3,-1-2 0,-1 0 90,29 0 21,-14-5 359,-15-2 107,-14-5-83,-11 0-108,-6-2-168,-5 5 213,-4 3-431,-4 3 6,-4 13 67,-4 12 33,-2 22-103,9-14 0,2 3-276,-1 4 1,0 2 275,2 4 0,0 1-1,2 2 1,0 0-6,1 0 1,1-1-57,1 0 0,0-2-95,0-2 0,1-2-171,0-2 0,0-2-914,-2 27-822,-1-13-1603,-8-16-27,-4-14 3691,-6-13 0,10-5 0,3-2 0</inkml:trace>
  <inkml:trace contextRef="#ctx0" brushRef="#br0" timeOffset="136326">19832 4512 19479,'51'-20'-88,"1"1"0,-2 1 1,-2 3-631,-12 8 1,0 2-627,4 1 0,3 1 1156,9-1 1,-2 1-1,6 1 1,3 0-1</inkml:trace>
  <inkml:trace contextRef="#ctx0" brushRef="#br0" timeOffset="136664">20523 4336 20739,'-32'46'136,"1"-1"0,3-2 0,8-2-136,17 9 0,7-1 0,8-5-72,8-9 72,10-9 44,4-12 40,3-7 23,1-10-23,1-11 17,-4-9 16,-3-12 96,-6-8 146,-6-5-306,-8-6 244,-5-1-124,-5-1-122,-7 8-51,-6 9-163,-10 12-436,-7 13-483,-4 9-1040,-4 18-2057,4 6 4179,7 12 0,11-13 0,8-4 0</inkml:trace>
  <inkml:trace contextRef="#ctx0" brushRef="#br0" timeOffset="136912">21764 4147 22571,'-47'23'84,"1"-1"0,1 2 0,5 2-84,14-1 0,3 2-711,-1 0 1,-1 1 623,2-1 1,1 0-481,-21 23 78,6-6-1415,6-9-1239,6-14 3210,4-9 0,10-9 0,3-3 0</inkml:trace>
  <inkml:trace contextRef="#ctx0" brushRef="#br0" timeOffset="137106">21311 4254 22923,'46'33'172,"-1"1"0,-2-2 0,-2-3-172,9 7-1307,3-4-536,3-2-2901,-7-7 4797,-2-6 0,-24-9 0,-8-4 1</inkml:trace>
  <inkml:trace contextRef="#ctx0" brushRef="#br0" timeOffset="137250">22412 4554 15210,'0'0'0</inkml:trace>
  <inkml:trace contextRef="#ctx0" brushRef="#br0" timeOffset="138185">7143 13059 10108,'0'0'0</inkml:trace>
  <inkml:trace contextRef="#ctx0" brushRef="#br0" timeOffset="145827">22512 4055 19972,'8'-34'461,"0"0"1,5-25-434,-13 44-28,-10 0-67,-7 6 11,-16 4-11,-13 5-235,-7 12-503,-7 10 673,31-6 1,2 4-82,-25 22 207,15 3-78,14 0 45,12-3 34,12-3-63,13-4 68,11-4 28,12-6 23,8-1-102,2-4 23,1-2-95,-3-1-17,-5 1-96,-9 3-5,-9 2 79,-12 4 508,-8 2-341,-18 2 57,-11 1-23,-19-1-243,-8-3 210,-5-4 358,4-7 163,7-8 55,13-4-67,12-10-296,13-12 22,17-14-6,15-16-455,-3 17 0,3 1 287,5-5 0,3 0-67,2-1 0,1 0 0,1 0 0,0 1-3,-1 2 1,1 3-38,-4 3 1,0 2-832,21-12-714,-8 15-261,-14 10-2422,-9 15 4268,-11 7 0,-4-2 0,-4 0 0</inkml:trace>
  <inkml:trace contextRef="#ctx0" brushRef="#br0" timeOffset="146318">23123 4087 18162,'-43'-27'194,"0"1"0,3 3 0,6 11 132,10 25-220,4 7 46,7 4-63,7 5-83,5 2 89,12 3-45,8 1 18,13 0-1,6 0-11,3 0-56,1 0 0,-4 1-56,-5-1 56,-7 1-163,-8-2 68,-9-2 95,-5-4 6,-12-3 83,-8-4-44,-12-6 56,-8-6 347,-1-5 134,0-6 129,7-10-162,6-10-178,12-14-103,6-8-116,18-8-141,9-4-173,-4 28 1,3 0 161,2 1 0,2 2-36,2 1 0,0 3-216,27-15-332,-2 12-457,-5 10-1009,-3 8-2084,-7 8 4134,-5 5 0,-15-3 0,-6 2 0</inkml:trace>
  <inkml:trace contextRef="#ctx0" brushRef="#br0" timeOffset="146454">23707 4191 12578,'0'0'0</inkml:trace>
  <inkml:trace contextRef="#ctx0" brushRef="#br0" timeOffset="146950">20122 4962 20991,'49'-4'326,"-1"0"1,6-1 0,1 3-266,0 1 1,3 2-1481,-5-2 0,3 1 0,4 1 1430,-8-1 0,3 1 0,1 0 0,1 0-355,-5-1 0,1 1 1,1-1-1,1 1 1,0-1 344,1 1 0,2 0 0,0-1 0,0 1 0,-1 0 8,0-1 0,1 1 0,-1-1 0,0 1 0,0-1-97,-1 0 0,0 0 0,-1 0 0,1 0 1,-2 0 92,10 0 1,0 0-1,-1 0 1,-1 0-5,-3 0 1,-1 0-1,-1 0 1,-2 0-2,10 0 0,-2 0 0,-3 0-99,-10 0 1,-2 0 0,-4 0 98,6 0 0,-6 0 1073,9 0-1129,-25 0 2194,-15 0-2171,-7 0 1948,-4 0-4626,-29 15-4625,-6 4 7336,2-2 0,0 1 0,-2 2 0,4-5 0</inkml:trace>
  <inkml:trace contextRef="#ctx0" brushRef="#br0" timeOffset="147593">21120 5312 18252,'-40'19'-174,"1"-3"135,11-8 39,2-4 56,8-2 67,8-6 17,6-8-73,11-8 236,8-11 61,10-2 84,8 0-39,2 4-151,-3 8-90,-4 8-95,-4 7-68,-7 12 40,-4 12-39,-6 13 89,-3 14-95,-4 8-291,-12 5-919,-7 1 1030,3-28 1,-4-2 128,-2 0 1,-3-1-158,-2-2 0,-1-1 208,-3-3 0,-1-1 36,0-4 1,-1-2 52,-29 7-83,8-11 251,11-7-16,12-8-179,16-8-62,7-10 846,21-9-784,9-5-57,20-1 1,8 5 354,5 8-276,1 10-73,-5 8-11,-3 9-56,-9 10-67,-3 8-303,-8 11-470,-3 2-308,0 3-969,2-5-689,12-5-6362,3-8 9224,6-10 0,-22-5 0,-7-4 0</inkml:trace>
  <inkml:trace contextRef="#ctx0" brushRef="#br0" timeOffset="147893">21570 5403 20677,'-37'34'58,"0"0"0,3-2 0,8 0-64,19 11-280,3-3-5,11-6 34,9-9 100,11-9 157,10-9 6,4-5-1,1-11 314,-3-5 140,-7-13-33,-7-5-146,-9-6-50,-8-2-40,-4 0-190,-4 5-22,-8 8-415,-3 9-913,-11 9-493,-7 19-5660,-4 9 7503,-1 15 0,15-14 0,6-3 0</inkml:trace>
  <inkml:trace contextRef="#ctx0" brushRef="#br0" timeOffset="148218">22274 5455 21595,'-4'43'-159,"-1"1"1,1-4-1,1-3-9,5 3-39,9-8 112,6-8 95,12-10 151,4-7 286,2-8 45,0-11 56,-3-7 145,-4-10-218,-6-4-241,-8-4-224,-7-2-39,-4-1-532,-14 4-937,-25 10 1508,-4 16 0,-2 4 0,-7 1 0,-14 5 0</inkml:trace>
  <inkml:trace contextRef="#ctx0" brushRef="#br0" timeOffset="150050">24079 4568 22015,'47'-10'-392,"1"0"0,-3 2 0,-3 2-2386,14 4-476,-4 9-1540,-7 4 4794,-14 7 0,-14-7 0,-10-2 0</inkml:trace>
  <inkml:trace contextRef="#ctx0" brushRef="#br0" timeOffset="150186">24195 4786 20003,'59'-22'-395,"0"-1"1,-12 7-1,2 0 1,-8 4-1,14-1 1,9-1 0</inkml:trace>
  <inkml:trace contextRef="#ctx0" brushRef="#br0" timeOffset="150782">25081 4015 19423,'-42'15'-11,"5"-2"11,22-5 67,6-2-67,4-4-258,4-1 292,14-14-29,3 2 141,14-10 78,1 7-112,2 5-67,-1 3-45,-1 4 0,-3 7-224,-3 7-140,-6 9-96,-7 9-16,-5 2 285,-5 4 152,-8-2 39,-4-2 67,-7-5 34,-1-5 95,2-5 146,3-6 504,6-4-487,3-4-57,4-2-39,8-1-168,6 0-61,10 0-34,4 3-151,2 3-107,-1 7-61,-1 6-23,-4 5 46,-5 5 4,-8 4 68,-5 0 184,-8-1 40,-12-1 107,-10-5 0,-16-1 33,-7-5-70,10-9 0,-2-2-384,-18 1-322,22-5 0,3-1-6060,1-3 6696,14-7 0,9 4 0,7-3 0</inkml:trace>
  <inkml:trace contextRef="#ctx0" brushRef="#br0" timeOffset="151124">25703 4254 19563,'-23'40'3,"1"1"1,2-4 0,6-1-21,11 10 12,7-4 5,8-10 151,12-7-45,13-14-16,7-5 128,6-10 174,-2-8-84,-1-8 207,-8-11 107,-9-3-168,-8-5-202,-12-2-95,-5-4-118,-14 0-39,-7 3-140,-16 7-633,-7 11-952,-7 12-1765,-6 21 3490,21 9 0,2 1 0,-4 2 0,1 13 0</inkml:trace>
  <inkml:trace contextRef="#ctx0" brushRef="#br0" timeOffset="151290">26329 4325 15345,'0'0'0</inkml:trace>
  <inkml:trace contextRef="#ctx0" brushRef="#br0" timeOffset="151815">27058 3993 19434,'-47'-27'93,"1"0"0,2 3 1,5 11 91,-2 27-51,3 8-5,8 7-129,9 1 112,10 2 101,7-2 16,13 0-33,8-2 6,14-1-135,9-1 17,4-1-56,1-1-17,0 1 17,-5 1-28,-2 3-89,-8 2 27,-6 2-106,-8 0 17,-8 1 72,-5-1-72,-9-1 151,-8-2 0,-10-5 84,-11-3 90,-4-6 44,-2-7 152,3-4-12,6-4 80,8-10-85,9-8-197,8-16-66,12-11-90,15-12-334,-5 23 1,4 0 117,5-3 1,2 0-276,5-3 1,1 1-1487,-1 5 0,-1 0 1977,2 3 0,-3 3 0,2-2 0,-10 12 0</inkml:trace>
  <inkml:trace contextRef="#ctx0" brushRef="#br0" timeOffset="153300">6822 8910 17126,'42'-25'388,"-1"0"0,-2 2 1,-3 6-244,5 11-94,-4 4-51,-7 8 0,-9 7-252,-10 10 84,-6 8-95,-12 5 257,-6 1 6,-11 1 6,-3-5 128,1-5 73,7-9 589,8-7 397,6-7-493,4-3-336,10-2-179,7-4-180,12-3 107,9-2-112,2 0-140,3 5-145,-2 2-348,-4 7 84,-7 7 6,-6 9 39,-12 9 285,-5 5 40,-13 1 179,-11 0 123,-11-4 208,-16-3 50,-5-6-775,-6-7 495,-1-8-51,4-4-50,7-4-694,10-8-1189,16-8-2597,9-7 4480,19-6 0,-6 14 0,6 4 0</inkml:trace>
  <inkml:trace contextRef="#ctx0" brushRef="#br0" timeOffset="153623">7580 9026 20559,'-13'49'104,"0"0"1,2-3 0,3-5-105,6 7-90,5-6-111,9-8 128,7-8 73,12-13 34,5-7 72,2-10-22,0-10 252,-4-9 62,-7-10-46,-7-7-77,-10-3-162,-5-3-52,-5-1-61,-10 1-95,-5 7 45,-14 8-534,-6 15 584,-11 31 0,-1 7 0,11-12 0,-1 13 0,1 0 0</inkml:trace>
  <inkml:trace contextRef="#ctx0" brushRef="#br0" timeOffset="153790">8248 9164 15776,'0'0'0</inkml:trace>
  <inkml:trace contextRef="#ctx0" brushRef="#br0" timeOffset="154250">8812 8817 20643,'-42'-7'78,"0"0"1,4 2 0,5 7-74,5 27 74,8 3-7,10 1-66,5-2 100,12-2 1,8-3-1,13-2-106,10-3-33,3 1-12,-2 1-67,-3 1 56,-8 5 50,-10 2-212,-8 4-23,-8 1 174,-16 0 67,-8-1 0,-16-4 33,-7-5 29,-3-7 263,2-8 156,5-6 198,8-8-108,10-11-246,11-15-62,9-15-190,19-13-71,-3 24 1,3 0-539,7-2 0,4 0 245,3-1 0,3 1-441,5-2 1,2 2-3143,-1 3 1,0 1 3873,0 0 0,-3 4 0,5-2 0,-16 9 0</inkml:trace>
  <inkml:trace contextRef="#ctx0" brushRef="#br0" timeOffset="188891">889 4546 20487,'2'39'196,"1"0"0,-2 0 0,1-1-163,-1 27-33,-1 0 11,-1-7-613,-3-8 266,-2-13-217,-3-13-147,1-12-344,0-12-624,1-16 273,-2-13 359,-2-15 778,0-13 313,1-7 334,5 30 0,1-1 48,1-1 0,1 1 908,-2-31-85,3 7-56,3 9-481,9 11-438,7 7-72,14 8-140,9 3-73,9 4-6,5 4-671,3 7-679,-2 3-711,-8 11-4860,-9 6 6927,-16 11 0,-11-8 0,-9-3 0</inkml:trace>
  <inkml:trace contextRef="#ctx0" brushRef="#br0" timeOffset="189059">735 4779 17692,'52'-14'0,"0"0"0,-3 1 0,-3 3-1126,11 2-1613,-5 4-6433,-11 4 9172,-13 8 0,-15-5 0,-8 5 0</inkml:trace>
  <inkml:trace contextRef="#ctx0" brushRef="#br0" timeOffset="189209">793 5040 18375,'60'-5'-1046,"0"0"0,-16 0 0,2-1 0,-4 0-2474,5-3 0,-2-2 3347,10-2 1,-3 1 0,5-1 0,-17 2-1</inkml:trace>
  <inkml:trace contextRef="#ctx0" brushRef="#br0" timeOffset="189391">1642 4664 20072,'-36'40'164,"-1"0"1,3-1-1,5 0-164,8 20-1110,1-1-599,3-1-1299,4-11-4292,4-10 7300,3-16 0,4-11 0,1-7 0</inkml:trace>
  <inkml:trace contextRef="#ctx0" brushRef="#br0" timeOffset="189547">1410 4717 19876,'19'46'-656,"0"-1"1,1-3 0,5-8-1034,4-20 1,6-6 1471,15-2 0,0-2 0,6-3 1,9-3-1</inkml:trace>
  <inkml:trace contextRef="#ctx0" brushRef="#br0" timeOffset="189751">1958 4425 20772,'-20'45'271,"-1"0"0,0 0 1,2 4-1,1 1 0,5-1-198,6 0 0,4 0 0,1 0-896,0 1 0,0 1 0,1-1 840,0-3 0,0 0 0,1-2-17,0 9 0,1-2-221,1-11 0,0-2-922,6 23-1161,3-6 131,2-2-913,-4-22-325,0-10 3411,-6-30 0,-1 6 0,-2-8 0</inkml:trace>
  <inkml:trace contextRef="#ctx0" brushRef="#br0" timeOffset="190241">1889 4733 19092,'44'21'-8,"-1"1"1,-3-1 0,-6 0-358,-6 11-161,-8 0 55,-10-3 175,-7-2 296,-15-5 291,-8-5 168,-12-5 292,-5-6 5,2-3-17,6-3-112,8 0-487,10-1 213,6-4-269,9-3-84,10-5-39,10 1-90,15-3 6,7 4-62,8 1-5,2 3 67,0 3 117,-3 0-33,-5-1-28,-6-1-45,-5-4 22,-6-4 90,-3-4 0,-6-5 17,-3-3 28,-6-4 22,-7 0 129,-3 2 17,-11 4-174,-6 9-34,-9 7 1,-6 6 22,-1 15-28,1 9-67,6 16 61,8 8-72,8 3-588,15 1-376,13-6-678,20-9-457,-7-22 0,3-6-1069,2-4 1,0-3 3245,8-7 0,-4-3 0,6-1 0,-15-3 0</inkml:trace>
  <inkml:trace contextRef="#ctx0" brushRef="#br0" timeOffset="190907">2854 4659 19630,'-20'45'183,"0"0"0,2-4 0,5-2-144,16 0-39,9-3-302,12-10-797,15-10-620,13-8-359,6-14-1004,6-13 2342,-33 4 1,0-2 512,-1-5 0,-2-2 233,-2-1 0,-2-2 574,-3-2 0,-2-1 207,-4-2 0,-3-1 36,-1 0 0,-2-1 124,-3 1 0,-2 0 985,2-28-403,-5 12-588,-1 14-751,-4 18-55,-2 14 56,-4 26-46,-3 18-58,8-9 0,0 3 41,0 5 1,1 2-90,1 2 0,2 1-31,-1 1 1,2-1-9,-1-2 0,2-1-76,-1-4 1,2-2-148,3 24-103,2-17 281,2-18 45,0-14 6,-1-17 89,3-15 480,0-16-575,3-13 40,2-6-40,0 1 84,1 5 232,-1 12-310,1 12-12,-1 12 12,4 8-6,5 7 0,7 8 39,6 3-89,9 6 50,3-3-365,5-5 46,-1-4-17,-3-4 201,-8-4 135,-8-6 6,-12-4 207,-10-6-96,-8-2-21,-21-3-96,-3 11 0,-18 0 44,0 19-38,0 9 28,2 16-34,8 10-40,9 8 29,9-2-448,16 0-246,19-10-141,5-23 0,8-6-2842,3 0 1,3-4 3687,14-4 0,-2-1 0,6-1 0,-13 0 0</inkml:trace>
  <inkml:trace contextRef="#ctx0" brushRef="#br0" timeOffset="191257">4512 4719 20291,'-46'15'401,"0"-1"0,3 2 1,6 3-279,-2 23-352,4 7 313,8 0-78,7-3 39,10-5 33,5-10 202,14-10-229,10-11 30,17-11-92,12-16-22,7-15-273,-26 9 0,-2-3 359,1-4 0,-3-3-50,-2-2 0,-2-2 83,-3-4 1,-2-2 39,-3-1 0,-3-1-23,-3-2 1,-2 0 103,-1 2 1,-2 1-66,-3 5 1,-2 1 193,-7-19-336,-7 24-61,-8 20 55,-1 33 0,0 19-22,13-7 0,2 4-265,1 4 1,1 2 40,2 3 0,2 1-140,1 1 0,1-1-894,1-1 1,3-1-471,9 1 1,5-2 309,-1-5 1,4-2 1445,10-3 0,2-3 0,1 2 0,-4-13 0</inkml:trace>
  <inkml:trace contextRef="#ctx0" brushRef="#br0" timeOffset="191529">5062 4483 22263,'14'-44'360,"1"0"0,1 4 0,4 6-354,32 9 44,3 8-100,1 8 16,-8 16 34,-8 16-39,-11 22-704,-19-12 1,-3 5 736,-2 8 1,-2 5-587,-3 9 0,-2 4 564,0-20 0,-2 2 0,0-1 14,0 0 1,-1 0 0,0-1-183,-3 12 0,-1-4-270,3-9 1,-1-3-2532,-4 23-655,3-12-1389,2-4 5041,1-13 0,3-13 0,1-13 0</inkml:trace>
  <inkml:trace contextRef="#ctx0" brushRef="#br0" timeOffset="192391">5165 4891 18464,'53'-14'-222,"0"1"0,0-2 0,-2-1-162,-11 2 1,-1-2-766,1-1 0,-1-3 1048,-3 1 0,-3-2 101,-3 0 0,-3-1 795,10-20-325,-17 3 29,-14 6-28,-21 9-365,-11 10 275,-15 9-157,-3 9 458,-10 24-570,22-1 190,3 18 152,27-12 5,18-2-190,12-3-219,16-5-50,9-4-11,2-5-129,-2-5 84,-9-1-39,-9 0-96,-12 1-27,-11 4 849,-6 4-631,-7 4 107,-7 4-63,-2 2 46,-5 0-90,5-1 6,3-6 184,5-4-11,11-7-173,8-5-6,16-3-280,8-11-140,7-5 84,1-15-80,0-5 411,-5-7 5,-5-3 185,-10-2 414,-9 0-84,-9 6-162,-6 6-191,-6 11-162,-9 12 11,-6 9-11,-8 19 259,-2 10-259,2 20 28,5 8-34,9 4 12,5-2-6,15-6 0,10-10 0,19-13-107,15-13-526,11-8 512,-29-12 1,0-2 75,1-1 1,1-5 41,10-16 0,-3-6 81,-12 8 1,-2-3-460,5-11 0,-4-2 518,-17 9 0,-4 1 73,-2 0 0,-3-1 85,0-29-37,-11 11-168,-9 14-90,-11 18 33,-9 11 353,-2 16-386,2 11 1043,7 12-1038,10 10-5,8 4 0,9 0 48,14 1-20,7-2-28,12-2 6,3-1-12,0-1-84,-4 0 84,-5 3-95,-9 2-50,-8 6-23,-6 2-190,-4 1-308,-7-2-621,-2-4-914,-4-6 2207,2-3 0,5-19 0,3-3 0</inkml:trace>
  <inkml:trace contextRef="#ctx0" brushRef="#br0" timeOffset="192527">7154 5016 13407,'0'0'0</inkml:trace>
  <inkml:trace contextRef="#ctx0" brushRef="#br0" timeOffset="197212">3975 10203 23394,'41'-39'-213,"0"4"163,-2 19 10,1 3-44,3 4 17,-3 5-190,-5 2-74,-6 9 6,-9 9-51,-10 14 96,-5 12 135,-15 8 27,-9 6-739,-14 1 865,13-28 1,-2-2 125,-19 21-44,2-8 67,6-11 202,11-10 11,8-8-51,8-7 224,4-2-397,8-2 760,8-4-906,11-1-107,11-6 6,8 0-117,3 3-17,1 2 50,-3 3-117,-5 2-56,-8 1-387,-5 4-442,-7 2-147,-5 4-497,-2 2-969,3-3-891,-2-1 3691,3-4 0,-8-1 0,-2-3 0</inkml:trace>
  <inkml:trace contextRef="#ctx0" brushRef="#br0" timeOffset="197452">4846 9935 22543,'-11'57'259,"1"-1"0,0-3 1,1-3-193,3-15 0,1-2-50,0 0 0,0 0 22,-5 31-39,2-6-549,1-9-2358,2-5 2907,1-3 0,2-19 0,1-4 0</inkml:trace>
  <inkml:trace contextRef="#ctx0" brushRef="#br0" timeOffset="198651">6613 10243 20918,'15'-32'498,"3"4"-498,4 14 79,5 4-79,3 4-62,3 4 28,-1 8-38,-3 10-29,-4 9-56,-9 13-95,-8 4-6,-7 5 141,-14 1 117,-9-2 67,-16-4-67,-7-6 185,-3-5 5,0-9-67,5-5 129,9-8-78,9-3-107,11-3 28,7-3-44,6 1 33,12-1-84,7 0-347,15 0-124,11 0-626,7 0 245,-18 0 1,1 0-6126,32 0 6977,-30 0 0,-2 0 0,3 0 0,-11 0 0</inkml:trace>
  <inkml:trace contextRef="#ctx0" brushRef="#br0" timeOffset="199019">7203 10131 21147,'-28'59'244,"-1"0"1,3-3 0,2-5-200,10-17 0,1-3-939,-5 31 894,7-9-207,7-7 378,16-10-221,8-12-32,18-8-159,9-10 34,5-7 39,1-11 168,-6-5 45,-6-11 369,-11-1 62,-13-1 339,-8 2-567,-11 4-209,-13 7-39,-9 8-6,-15 6-184,-5 14-858,-4 9-1870,3 24 2861,21-12 0,3 0 0,-2 6 0,5 3 0</inkml:trace>
  <inkml:trace contextRef="#ctx0" brushRef="#br0" timeOffset="199177">7633 10512 14706,'0'0'0</inkml:trace>
  <inkml:trace contextRef="#ctx0" brushRef="#br0" timeOffset="199440">8141 10158 22559,'-24'49'110,"0"0"0,1-3 1,3-4-78,2 6 7,2-4-40,7-6 0,4-7-174,6-8 56,13-5-134,14-8-728,18-4-1075,13-4 119,-23-5 1,2-1-365,-2-1 1,1-2 2299,1-2 0,-3 0 0,3-3 0,-13 3 0</inkml:trace>
  <inkml:trace contextRef="#ctx0" brushRef="#br0" timeOffset="199621">8371 10430 15277,'-5'-4'5635,"1"1"-4195,4 3-1031,-11 17-191,4 5-128,-9 21-23,6 5-67,-2 8-1402,-3 6-424,3-23 0,-3 3 1826,-8 15 0,0-2 0,9-23 0,1-1 0,-4 3 0,0 1 0</inkml:trace>
  <inkml:trace contextRef="#ctx0" brushRef="#br0" timeOffset="200887">3496 11662 21119,'-9'38'450,"-1"0"0,1 1 1,1 0-351,2-3 1,0 0-556,0 3 1,1 0 476,0 0 1,2-1-23,-1 0 0,1-2-526,1 29-660,0-11-1995,11-14-270,5-14 3492,12-14 0,-11-7 0,-1-5 0</inkml:trace>
  <inkml:trace contextRef="#ctx0" brushRef="#br0" timeOffset="201219">3801 11894 20364,'-20'42'257,"1"1"1,1-4-1,4-3-212,7 10 61,4-7-38,2-5-63,5-10 74,5-8-74,9-8 46,6-6 33,5-9-79,0-9 214,2-14-1,-6-8 169,-4-7-34,-8-3-112,-7-3 112,-4 4-180,-12 8-139,-6 9 61,-13 12-61,-8 9-34,-3 7-404,-3 13-828,4 4-2319,8 13-4977,12-1 8528,10-2 0,6-11 0,3-7 0</inkml:trace>
  <inkml:trace contextRef="#ctx0" brushRef="#br0" timeOffset="201371">4189 11865 21999,'47'-29'-1639,"1"1"1,-3 0-1,-6 6 1,-12 11 0,-6 2-1</inkml:trace>
  <inkml:trace contextRef="#ctx0" brushRef="#br0" timeOffset="201677">4639 11669 21971,'-1'58'376,"7"-3"-376,16-17-56,7 1-124,4 1 40,3-2-135,-3 0 130,-2-2 55,-6-3 6,-6-2 34,-8-2-135,-5-2 134,-4-4 51,-12-3 79,-7-5 27,-14-2-106,-8-6-319,-7-2-1736,-7-14-5869,3-10 7924,3-13 0,22 11 0,11 2 0</inkml:trace>
  <inkml:trace contextRef="#ctx0" brushRef="#br0" timeOffset="201827">4757 11798 16465,'7'-4'5203,"-1"1"-4828,-6 3-307,53-12-68,-8 7-1772,10-3 1,6 0-1601,-13 5 1,-1 0 3371,11-1 0,-3-1 0,5 1 0,-16 1 0</inkml:trace>
  <inkml:trace contextRef="#ctx0" brushRef="#br0" timeOffset="202345">6651 11834 21875,'2'59'1020,"0"8"-922,-2-32 0,-1 2-532,0 2 0,-1 0 436,0 0 1,0-1-6,-1-2 1,0 0-228,-2 26-672,0-11-855,2-12-2135,1-17-1458,9-10 5350,4-15 0,-2 2 0,0-3 0</inkml:trace>
  <inkml:trace contextRef="#ctx0" brushRef="#br0" timeOffset="202789">6940 11923 16135,'0'-7'5376,"0"3"-4008,0 4-1200,59-28-68,-25 20-97,7-7 0,0 2-9,1 12-27,-6 8-331,-7 5 67,-10 12-45,-9 6 56,-6 5 196,-13 2 46,-4-1 44,-11-4 33,0-5 113,3-7 50,6-7-67,8-6 146,4-4 38,6-3-307,8 0 0,11-5-6,12-1-135,9-3-33,4 2-84,0 4 50,-3 2 67,-8 4-55,-10 6 106,-11 7-84,-8 8 168,-11 3 134,-10 0-61,-12 0 56,-12-2 22,-9-3-145,-5-3-12,-3-4-319,-1-5-1405,6-5-6535,8-6 8265,12-8 0,15 4 0,8-4 0</inkml:trace>
  <inkml:trace contextRef="#ctx0" brushRef="#br0" timeOffset="202970">7629 11970 16902,'43'-30'0,"-8"6"0</inkml:trace>
  <inkml:trace contextRef="#ctx0" brushRef="#br0" timeOffset="203329">7970 11640 22246,'44'-19'190,"0"0"0,-2 1 1,-4 6-113,0 12-78,-3 11-134,-7 6 78,-11 17-162,-8 5 50,-7 9 0,-14 2 83,-7 3 85,-12-4 157,-3-5 28,3-7 45,6-8-73,9-10 313,8-8 90,6-6-224,17-5-202,12 0-134,25-4 0,14-3-366,-28 2 1,1-1 211,2 1 0,0 1-154,-1 0 1,-1 1-225,-3 1 0,-1 1-2751,21 0-6250,-17 1 9533,-20 0 0,-10 0 0,-9 0 0</inkml:trace>
  <inkml:trace contextRef="#ctx0" brushRef="#br0" timeOffset="204913">3549 12961 23231,'5'-52'264,"-2"11"-287,-2 52 23,-1 11 6,0 18-1,0 15 46,0 11-564,-1-30 1,-1 1 392,0 0 0,0 0-379,-1-2 1,0 1-2508,-3 28-955,4-10-3208,1-12 7169,7-17 0,-5-12 0,5-9 0</inkml:trace>
  <inkml:trace contextRef="#ctx0" brushRef="#br0" timeOffset="205171">3774 12907 22004,'-1'36'193,"0"-1"1,-4 30-194,-3-22-297,-3-3-398,0-2-128,4-7-386,3-5 273,3-9 729,10-6 128,9-7 74,17-2-382,12-6-459,-14-1 1,1-2-3433,-1 0 0,0-1 4278,4-4 0,-2 1 0,2-1 0,-11 2 0</inkml:trace>
  <inkml:trace contextRef="#ctx0" brushRef="#br0" timeOffset="205388">3968 13077 23803,'-4'62'296,"-3"3"-296,1 1-1156,2-29 0,0 0 629,0 2 1,1 2-1645,-1 5 1,0 1-2746,1-3 1,1 0 4426,1 1 1,-1-3-1,1 4 1,1-16-1</inkml:trace>
  <inkml:trace contextRef="#ctx0" brushRef="#br0" timeOffset="206025">6791 12890 22492,'14'-34'991,"-3"8"-940,-11 32-1,-3 10 6,-5 14 51,-5 14-102,-3 11-417,-1 7 398,9-29 0,1 1-180,1 0 1,1 0-1045,-1 30-2240,5-5-4786,11-11 8264,5-14 0,-4-15 0,0-12 0</inkml:trace>
  <inkml:trace contextRef="#ctx0" brushRef="#br0" timeOffset="206363">7061 12838 22481,'50'-5'31,"0"-1"1,-4 1 0,-5 1-9,-4 4-23,-7 0 44,-7 0 7,-8 0 33,-6 1-28,-6 2 45,-2 2 72,-1 7-94,-3 6 61,-4 11-79,-5 8-55,-4 8 55,-2 7-61,0 5-50,1 0-264,1 0-380,1-4-735,5-6-2116,5-6-5633,6-9 9178,8-11 0,-2-10 0,2-7 0</inkml:trace>
  <inkml:trace contextRef="#ctx0" brushRef="#br0" timeOffset="206537">7656 13157 23903,'10'-32'-9831,"0"6"9374,1 26 1,-5 0 0,-1 0 0</inkml:trace>
  <inkml:trace contextRef="#ctx0" brushRef="#br0" timeOffset="206938">8520 12651 21579,'-44'22'310,"0"-1"0,3 2 0,4 3-218,13 2 1,5 3-511,-1 2 0,1 1 443,1 2 0,1 1-25,3 0 0,2 0-11,1 0 0,3-1-15,3-1 1,1-1-36,3 28-36,17-9-48,10-9-29,19-12 145,7-12 29,4-10 0,-3-7 404,-6-12-102,-10-5-16,-14-10 50,-12-3 141,-15 0-393,-17 1-84,-19 6-162,-20 6-790,15 10 0,-3 3-1202,0 3 1,-1 3 2153,-9 1 0,3 1 0,-6 4 0,16-1 0</inkml:trace>
  <inkml:trace contextRef="#ctx0" brushRef="#br0" timeOffset="208269">3482 14086 22711,'36'-12'31,"0"1"1,-1 0 0,-1 3-32,14 7 84,-1-1-79,-9-2 51,-8 1 17,-11 0-39,-9 2 50,-6 1-84,-4 7 5,-7 11 91,-5 16-91,-9 15-10,-5 11-571,13-26 0,0-1 385,0 2 1,0 0-138,2-1 1,0 0-1049,-7 28-1402,6-4 2778,7-2 0,2-26 0,3-5 0</inkml:trace>
  <inkml:trace contextRef="#ctx0" brushRef="#br0" timeOffset="208585">4122 14287 22358,'-23'49'61,"0"0"1,2-5 0,6-2 16,18 6-11,14-17 34,12-3-62,14-21-5,7-7 33,4-12 101,0-8 286,-3-13-23,-10-6 0,-11-5-129,-12-2-206,-10 2-96,-11 2-17,-14 8-235,-13 9-571,-14 11-1771,-16 11 2524,19 15 0,2 2 0,-7-5 1,-1 16-1</inkml:trace>
  <inkml:trace contextRef="#ctx0" brushRef="#br0" timeOffset="209321">7252 14048 22043,'-35'-27'43,"-1"0"0,2 1 1,2 9-38,-3 25 61,2 7 6,4 9-68,10 6 79,7 2-50,6 3-34,8 2 56,12-1-51,7 1 23,13 1-28,1 1 0,1 1 34,-4 0-34,-9 1-84,-10-3 78,-7-2-16,-15-4 22,-11-4 73,-16-6-12,-11-6 96,-2-9 134,1-4-5,10-10-56,11-9-163,14-16-67,17-13-146,23-11-811,-5 24 0,5 1 517,8-3 0,4 2-924,13-2 1,3 3-2154,-2 3 1,1 3 3516,6 2 0,-3 3 0,5-1 0,-19 9 0</inkml:trace>
  <inkml:trace contextRef="#ctx0" brushRef="#br0" timeOffset="209817">8061 14124 19932,'-44'-23'181,"0"0"0,3 4 1,3 8-9,-3 23 34,3 9-39,5 6-89,10 2-12,9-1 73,8-1 252,12-3-107,13-3-223,14-3-62,14 0-6,6 1-789,2 1 678,-2 2 22,-10 5-62,-8 1-302,-13 20 459,-11-11 16,-17 11 74,-11-18 151,-16-2 22,-6-7-5,-3-3 117,-2-8-78,4-4 683,6-5-582,10-6-208,11-11-72,8-12-118,20-14-39,14-12-726,-6 23 0,4 1 496,5-4 0,3 1-599,7-2 0,2 1-2297,-1 2 0,0 2 3165,2 1 0,-3 4 0,4-3 0,-16 11 0</inkml:trace>
  <inkml:trace contextRef="#ctx0" brushRef="#br0" timeOffset="210876">10267 13625 22643,'-4'33'106,"0"1"1,-1 1 0,-2 0-79,-2 0 0,-1 1-636,-1 1 1,1 0 593,-1-2 0,1-1 8,-5 30 249,6-14-350,5-10 240,13-14-206,12-11-78,18-8-460,17-7-1705,-3-13 0,2-4-289,-15 4 1,1-1 2666,15-11 1,-5 0-1,-14 4 1,-12 4-1</inkml:trace>
  <inkml:trace contextRef="#ctx0" brushRef="#br0" timeOffset="211099">10516 13817 22783,'-6'61'172,"-1"0"0,0-3 0,0-4-172,1-18 0,0-3-607,0 1 0,-1 0-126,-3 31-1094,-1-4-1526,5-8-2120,1-9 5526,4-13 0,0-15 1,1-9-1</inkml:trace>
  <inkml:trace contextRef="#ctx0" brushRef="#br0" timeOffset="211459">10933 13870 23203,'59'-14'52,"0"0"1,-4 0-1,-4 6-52,7 19-95,-7 7-219,-10 14-117,-15 7-23,-12 3 269,-12 4 129,-18 1 50,-10-1 6,-14-4 146,-4-5 107,3-6 60,6-8-72,10-7 11,9-6-11,10-5 145,7-3-201,16-2-174,13-2-11,24-5-586,-21 3 1,3-1 364,5-2 0,3-1-446,9 0 0,3-1-1755,-2 0 0,0 1 2422,5-3 0,-4 2 0,5-1 0,-18 2 0</inkml:trace>
  <inkml:trace contextRef="#ctx0" brushRef="#br0" timeOffset="212560">14344 13968 20459,'48'-29'524,"-1"-1"1,-2 4-1,-3 7-237,5 16-153,0 10-100,-6 9 16,-4 12-50,-11 12 0,-12 8 84,-7 6-84,-19 4-492,-10 1 492,2-30 0,-3-1 0,-3 0 0,-3-2 11,-2-2 0,-1-1-11,-1-3 0,-1-2 0,2-3 0,1-2 173,-25 5-168,10-9 314,15-6-95,12-9-106,10-8 16,8-7 12,12-7 336,6-1-426,13 4-56,4 4 0,4 7-5,1 8-63,3 4-217,0 12-320,4 6-549,2 12-612,-19-11 0,1 1-276,-1-1 1,1 0 2041,3-1 0,-2-1 0,3 3 0,-9-9 0</inkml:trace>
  <inkml:trace contextRef="#ctx0" brushRef="#br0" timeOffset="213111">15218 14144 22492,'-60'4'543,"8"11"-537,30 34-6,6 2-34,8-3-106,5-5-162,15-7-175,8-11 220,14-9 44,5-9 101,-1-9 106,-4-11-33,-8-11 39,-8-13 6,-8-6 5,-6-4 213,-3 0 28,-1 2 135,0 6-12,0 7-151,0 9 45,0 5-140,9 8-124,5 4 1,15 5-6,26 8-39,-10 6-180,15 10 141,-23 6 72,-7 2-94,-6 5 66,-10 1-84,-5-1 85,-6 0 33,-2-4-67,0-4 16,3-5 51,4-5 34,8-6 33,6-7-33,10-2 66,7-4 40,7-8 28,2-6 152,-2-12-74,-4-6-95,-9-5 23,-9-5-169,-12-2-5,-8 0-285,-22 4-1368,-35 4-2866,18 21 1,-4 4 4518,-13-1 0,1 3 0,-4-1 0,10 4 0</inkml:trace>
  <inkml:trace contextRef="#ctx0" brushRef="#br0" timeOffset="-212375.73">10545 8723 14023,'-8'-32'3081,"1"3"-2135,7 19 158,0-2-208,1-1-67,2 0-185,1 0-33,1 1-124,-1 2-291,-2 6-95,-1 1-101,-1 10 39,0 12 73,-3 18-56,-6 18-257,3-22 1,-1 1 222,-2 2 1,0 0-23,-1 1 0,1 0-51,1-2 1,0-1-442,-6 29-637,4-9-1475,6-11-830,2-19-1501,11-10 4935,4-16 0,-2 1 0,-1-2 0</inkml:trace>
  <inkml:trace contextRef="#ctx0" brushRef="#br0" timeOffset="-211947.73">10813 8623 16454,'0'-6'4744,"0"1"-3523,0 5-1002,0 19-46,-1 3-133,-2 21 27,-2 2-56,-1 1-11,3 0-67,1-4-224,2-4-231,6-6-66,6-6-347,11-7-538,9-9-521,6-5-1070,6-4 219,3-8 1557,-3-5 1288,-4-10 1075,-8-5 790,-9-1 885,-10 0-857,-5 4 197,-6 4-634,-1 6-661,-1 8-470,0 3 11,-6 8-5,-3 10-90,-10 12-101,-2 12-135,-2 7 74,3 4-79,2 1-247,4-4-598,3-4-1234,4-7-2418,2-14 4497,10-10 0,-3-9 0,4-3 0</inkml:trace>
  <inkml:trace contextRef="#ctx0" brushRef="#br0" timeOffset="-211789.73">11281 8955 20996,'41'-15'-2458,"0"0"0,-25 9 1,-1 0-1</inkml:trace>
  <inkml:trace contextRef="#ctx0" brushRef="#br0" timeOffset="-211475.73">11588 8641 22274,'46'4'5,"0"1"1,-4-1 0,-3 0-1,2 0-5,-3-1 73,-6-2-67,-7 1 78,-7-1 112,-7 0-73,-4 1 34,-5 2 61,-1 7-5,-1 6 22,0 9-117,-2 9 33,-6 9-151,-4 6 0,-7 6-783,-5 4 127,9-22 1,0 2-1588,-1-1 0,0 0 2092,-3 5 1,1-2-1,-1 4 1,3-13 0</inkml:trace>
  <inkml:trace contextRef="#ctx0" brushRef="#br0" timeOffset="-210640.73">10316 10584 19524,'31'-36'1053,"-1"-1"0,-2 5 0,-6 7-633,-14 15-252,-3 6 84,-4 11-101,-1 14-11,-3 16-107,-5 19-27,3-24 0,-2 2-203,0 2 0,-1 0 45,1 2 1,0 0-292,2-1 1,0-1-454,1-1 0,3-1-3837,5 25 4733,8-16 0,-3-19 0,2-13 0</inkml:trace>
  <inkml:trace contextRef="#ctx0" brushRef="#br0" timeOffset="-210311.73">10777 10564 23321,'40'6'-97,"-1"1"0,-3 0 0,-6 3-312,-4 22-191,-11 2 258,-8 4 236,-15 1 39,-11 0 67,-14-3 341,-9-5 47,1-5 48,5-8-105,9-4-130,11-7 46,8-2-90,5-3 89,13-1-246,10-1-50,19 0-354,15-2-430,-21 0 0,2-1-682,7-1 1,2-1-989,0 0 1,-1-1 2503,4-1 0,-4 0 0,5 0 0,-15 1 0</inkml:trace>
  <inkml:trace contextRef="#ctx0" brushRef="#br0" timeOffset="-210175.73">11348 10826 16969,'22'-13'0,"-4"2"0</inkml:trace>
  <inkml:trace contextRef="#ctx0" brushRef="#br0" timeOffset="-209807.73">11820 10350 23153,'-14'56'16,"0"0"1,1-3 0,1-3-17,-1 11-1340,4 0 1289,3-5-150,4-5 317,13-10-536,8-9 151,14-12 78,7-9 383,2-7-192,-1-10 190,-5-5 315,-9-8-18,-9-6-263,-9-1 669,-6 3-865,-14 2 28,-11 9-112,-21 5-188,11 9 1,-4 5-1827,-11 6 1,-5 6 2069,0 3 0,-3 4 0,4-2 0,7-3 0,2 1 0,-9 5 0,1 0 0</inkml:trace>
  <inkml:trace contextRef="#ctx0" brushRef="#br0" timeOffset="-209179.73">10891 11448 23147,'-49'45'144,"0"-1"0,4 0 0,7 0-128,16-9 1,5 1-359,2 1 0,3-1 342,3-1 0,2-1-5,0 30-214,21-12-111,10-11 256,22-16-268,10-11 163,6-12 173,-2-16 12,-8-9 16,-11-13 163,-15-4 112,-13-2-112,-12 3-152,-17 7-27,-10 8 341,-17 12-363,-4 7 16,-4 18-426,4 6-1249,5 16-2216,19 5-1968,9-3 5859,18-4 0,-3-16 0,4-8 0</inkml:trace>
  <inkml:trace contextRef="#ctx0" brushRef="#br0" timeOffset="-209030.73">11192 11749 16258,'34'-16'0,"0"0"0,20-10 0</inkml:trace>
  <inkml:trace contextRef="#ctx0" brushRef="#br0" timeOffset="-208663.73">11642 11459 22705,'39'-15'28,"0"1"0,-3-1 0,-5 6-375,-7 15-354,-6 4-72,-8 9 314,-5 6 370,-10 3 89,-8 1 106,-7 1 219,-8-2 33,2-2-84,3-5-5,10-4-157,5-3 337,11-2-169,13 0-224,14 1-56,14 3-90,6 3-61,2 1 34,-7 4-1,-11 1-84,-15 2 202,-10 1 33,-23 1 29,-15 1-62,-25 2-860,21-16 0,-3 0-1030,-12 4 0,-1-1-2712,0-2 1,0 0 4601,-7 2 0,4-1 0,-5 0 0,16-5 0</inkml:trace>
  <inkml:trace contextRef="#ctx0" brushRef="#br0" timeOffset="-208155.73">10853 12584 22587,'18'-37'310,"1"-1"0,-2 3 0,-9 7-299,-22 12-11,-12 7-5,-12 4 5,-7 5-12,-2 10 12,3 6 0,7 9 0,11 5 0,13 2 0,7 1 0,17 2 51,9-2-51,17 2 0,7-1-112,4 1-298,-1 1 180,-4-1-11,-9 0-28,-12-5 219,-11-3 50,-9-6 0,-16-4 168,-9-7-17,-14-5 343,-7-3-146,-2-4-29,0-9 118,7-10-230,8-13-90,14-11-117,9-8-324,22-4 184,13 0-84,-4 30 0,5 2-726,3 1 1,2 4-20,4 2 0,3 4-796,4 2 1,1 4-1658,-2 2 1,0 2 3421,2 2 0,-4 1 0,3 1 0,-15 0 0</inkml:trace>
  <inkml:trace contextRef="#ctx0" brushRef="#br0" timeOffset="-208029.73">11249 12691 22722,'36'-7'-932,"-1"0"1,12-2 0,-31 3 0</inkml:trace>
  <inkml:trace contextRef="#ctx0" brushRef="#br0" timeOffset="-207646.73">11751 12466 24469,'-2'48'-323,"0"0"0,1-4 0,-1-5-1408,1 0-430,0-6-467,6-7 1217,10-10 638,11-8 773,13-8 185,5-10 1159,2-7 286,-3-9 95,-4-3-258,-8 3-178,-9 3-438,-8 10 208,-11 24-807,-10 14 5,-9 27-89,-7 8-330,10-26 1,0 0 158,0 2 1,-1 0-309,0-1 0,0 0-476,0 0 1,-1-1-7255,-13 25 8041,0-10 0,14-24 0,4-11 0</inkml:trace>
  <inkml:trace contextRef="#ctx0" brushRef="#br0" timeOffset="-205961.73">14525 8971 24094,'52'-14'129,"4"3"-124,5 11-580,4 0 530,-3 0 45,-8 0 194,-12 0-161,-16-3 107,-12-1-134,-10-2-6,-5 0 0,-7 1 253,-4 2-259,-9 1 6,-1 14-11,-4 9-45,1 20 90,-1 13-301,13-21 1,1 1 274,1 3 0,0 0-8,1 2 0,1 1-176,0-2 0,1 1-261,2-2 0,1-1-1328,-4 29-1634,6-11-4376,4-14 7775,8-16 0,-5-13 0,4-8 0</inkml:trace>
  <inkml:trace contextRef="#ctx0" brushRef="#br0" timeOffset="-205646.73">15133 9093 23724,'-10'55'67,"1"-1"0,1-3 1,2-6-63,3 1 23,6-6-28,9-9-5,8-9 5,11-12 0,6-5 5,2-15 57,2-7-62,-4-15 185,-4-8-34,-9-4-78,-8-5 39,-9 1-112,-4 0-6,-14 5-83,-9 9-656,-19 11-1227,-24 19-731,29 10 1,-1 4 2574,-7 6 1,3 2 0,-5 6 0,13-3 0</inkml:trace>
  <inkml:trace contextRef="#ctx0" brushRef="#br0" timeOffset="-204589.73">14770 10466 19294,'18'-41'578,"0"1"1,-1 3 0,-6 6-394,-11 15-57,0 2 7,-5 1-135,-5 3 33,-8 1 40,-3 3-67,-5 3 67,0 2-68,0 2 1,2 6 33,3 6-39,6 10 6,5 6 44,6 7-50,5 2 34,10 2-34,7-2 0,10-2 0,5-5 0,0-4 5,-3-3 23,-2-3-28,-7 0 0,-5-2 0,-6-1-5,-6-1-1,-2-3 6,-3-2 62,-5-3-18,-3-3 18,-6-1 79,0-2 4,2-2-5,2 0 56,5-1-39,3 0-1821,2 0-1472,12-3-763,-2-3 3899,8-4 0,-10 4 0,-2 0 0</inkml:trace>
  <inkml:trace contextRef="#ctx0" brushRef="#br0" timeOffset="-203928.73">14973 10142 17669,'-31'8'2611,"3"3"-2085,12 14-95,-1 3 11,-2 7-122,0 7-101,0 8-282,0 5 181,5 2 50,0 3-118,5-4-16,4 0 22,3-6-17,2-5-22,6-5-17,5-8 0,10-4 89,6-7-89,6-5 0,4-6-5,4-6 38,0-2-33,1-8 6,-5-5-1,-6-7 287,-8-7 202,-8 0-287,-8-4-39,-5-2-51,-10-1-5,-8 1-112,-15 3-28,-12 6-5,-8 11-1,-7 6-340,-3 19 150,0 8-272,31-3 1,3 3-998,5 3 0,3 3-3128,-10 23 4621,18 0 0,6-25 0,5-10 0</inkml:trace>
  <inkml:trace contextRef="#ctx0" brushRef="#br0" timeOffset="-203562.73">15429 10488 22492,'-17'42'22,"-1"0"1,2-3-1,3-4-16,7 4-6,4-7-11,14-6-79,9-11 90,16-6-39,7-8 39,5-12 101,-2-5 257,-6-11 202,-8-4-78,-12-2-241,-10 1-90,-7 1-151,-12 4-118,-12 8-520,-17 8-869,-20 10-501,12 14 0,-3 6-2908,-2 0 1,0 4 4753,8-1 0,-1 4 0,4-3 0,5-3 0,4-2 0,-20 14 0</inkml:trace>
  <inkml:trace contextRef="#ctx0" brushRef="#br0" timeOffset="-202295.73">15028 10265 14432,'-8'-26'2767,"0"3"-2084,2 15-95,-1 1 29,0-1-180,0 0-29,0 0-116,2 0-141,-1 2-67,1 1 16,-1 0-100,-1 3 112,-1 0-112,-3 2 12,-3 0 60,-4 5 68,-2 3 40,-2 8-57,-2 4 45,1 4 39,-1 5 28,3 5 0,0 4-99,3 4 32,1 4 67,4 2-112,1 1 62,3-1-45,2 0-79,4-2 29,2 0-90,1 0 6,4-3 61,5-1-56,6-3-11,6-5 0,3-3 11,4-5 68,4-6-74,4-5-5,2-8 73,3-4-62,-1-3-11,-2-3 23,-2-7 10,-5-6 29,-2-8-62,-5-1 0,-5-5 61,-6-3-61,-5-2 0,-5 0 84,-2 1-84,-9 3 73,-6 5-73,-12 7 0,-8 7-56,-7 7 112,-3 4-95,-3 10 39,3 6-246,4 11-275,8 4-1569,11 6-3388,10 0 5478,8-3 0,3-14 0,0-8 0</inkml:trace>
  <inkml:trace contextRef="#ctx0" brushRef="#br0" timeOffset="-200527.73">14743 11584 21663,'7'-40'200,"0"1"0,-1 2 0,6 7-158,17 14 0,5 7-42,7-3-31,-7 3 0,-1 5-194,-3 13-94,-7 4 112,-9 11 89,-7 5 51,-7 3 61,-10 1 1,-6 0 5,-7-4 0,0-4 0,5-5 67,5-6-67,7-4 0,5-4 50,13 1-5,9 2-45,14 2-5,4 8 5,1 3-40,-4 6 35,-9 3 10,-11 2 7,-9 1-12,-16-1 0,-13 0 28,-20-5 28,-15-1-324,24-16 1,-1-1 250,-1-1 0,1-1-812,-32 4-1143,16-6 1972,16-14 0,18 5 0,10-8 0</inkml:trace>
  <inkml:trace contextRef="#ctx0" brushRef="#br0" timeOffset="-200243.73">15443 11687 21954,'-28'41'101,"1"0"0,2-1 0,7-3-90,17 5 62,16-1-73,9-9 6,17-8 66,10-11-66,3-7-6,0-10 11,-4-9 40,-10-11 223,-11-9-72,-13-7-146,-9-3-56,-13-1-152,-14 2-851,-17 7-948,2 23 0,-6 4-575,-1 3 0,-2 3 2333,-12 9 1,2 1 0,-5 0 0,13 6-1</inkml:trace>
  <inkml:trace contextRef="#ctx0" brushRef="#br0" timeOffset="-199897.73">14785 12435 21937,'-31'57'35,"-1"0"1,2-1-1,2-4-35,8-15 0,2-2-462,1 1 1,0-1 360,3-4 0,1-1-50,-4 22 188,9-14-71,12-15 135,15-11-106,15-8-1,17-5-145,9-6-401,-27 3 1,1-1-491,1-2 1,0 0-695,-1 0 0,0-1-5333,23-4 7069,-11 0 0,-23 6 0,-11 2 0</inkml:trace>
  <inkml:trace contextRef="#ctx0" brushRef="#br0" timeOffset="-199683.73">14924 12843 20128,'-2'-38'1593,"1"1"1,-1-23-1258,2 53-246,0 4-90,-8 25 50,-4 4-50,-9 28-95,-3 2-863,8-11 0,1 2-506,4-12 0,1-1-480,-1 11 0,4-3-3265,5 5 5209,12-13 0,-4-16 0,4-11 0</inkml:trace>
  <inkml:trace contextRef="#ctx0" brushRef="#br0" timeOffset="-199399.73">15260 12754 22414,'-13'50'65,"0"1"0,1-4 1,4-5-66,12 1-6,12-6-190,12-9 107,13-9 83,7-10 6,2-6 0,-1-15 118,-8-6 274,-7-15 22,-13-7-224,-10-5-128,-10-4-17,-17 2-45,-10 5-1123,-20 11-443,13 20 1,-3 6-3351,0 4 1,-1 5 4487,-6 2 0,3 3 1,-5 4-1,14 0 1</inkml:trace>
  <inkml:trace contextRef="#ctx0" brushRef="#br0" timeOffset="-197067.73">4850 8135 11810,'0'-36'2381,"0"8"-1356,-1 26-33,0 2 1136,0-2-1170,0 1 632,1 0-1595,6 2 10,0 7 12,7 6 17,-1 7-34,-1 4 0,-1-1 0,-1 0 5,-1-4 85,-2-4-85,2-7 359,0-4 174,6-4-151,6-8-196,11-9-152,9-12-34,13-12-357,-23 17 0,1-1 357,3-2 1,0-1-6,1-1 0,-1 1 19,-2-1 1,-1 1-100,-2 2 1,-2 2 79,17-16 6,-14 11 61,-12 11 56,-9 10-123,-6 4-796,-2 3 111,-1 4-2793,0 8-4986,-2 5 8464,-2 6 0,1-12 0,-1-3 0</inkml:trace>
  <inkml:trace contextRef="#ctx0" brushRef="#br0" timeOffset="-195790.73">7725 8525 18554,'0'-39'1496,"0"8"-1210,0 24 49,0 1-122,0 0-17,0 0 45,1 1-73,0 0 56,1 2-45,0-1-134,0 3 33,0 0-78,0 1 0,3 0-33,4 6 50,5 5-17,4 9 0,4 5 11,3 7 6,0 1-17,1 3-12,-4-2 7,-1-2 10,-4-5-5,-2-5 0,-3-5 6,-2-6 56,-4-6-28,0-2 201,0-3-22,2-6-157,6-6 28,4-11-50,10-11-34,5-7-428,9-8 419,-19 21 1,1 0 8,2-1 0,1-1 3,1-2 0,1 0 13,1 1 1,1 0-17,0 0 0,0 1 0,0 1 0,1 1 0,-2 2 0,0 1-11,-3 2 0,0 1 45,20-16-34,-10 6 78,-10 7 56,-10 5 68,-7 4-118,-4 5-50,-4 4 360,-1 3-366,-1 3-9399,0 0 9371,0 5 0,0-3 0,0 3 0</inkml:trace>
  <inkml:trace contextRef="#ctx0" brushRef="#br0" timeOffset="-192913.73">7197 11535 20504,'12'-26'1489,"-2"5"-1489,-9 26 45,2 5 16,6 23-49,0-5 28,5 13 10,-4-14-44,0-4 33,-2-6-34,0-4-5,0-7 40,-1-3 94,1-2 202,6-3-118,6-9-61,12-10-22,11-16-510,-15 13 1,1-1 391,5-6 0,2-1-464,3-3 1,1 0 446,2-3 0,1 0 39,-2 1 0,1 1 53,10-8 1,-3 3-9,-16 14 0,-2 2 36,4-3 1,-4 3-20,-9 9-73,-10 7 22,-6 5 635,-5 3-2696,0 0 156,-2 9-2262,-5 4 4117,-7 10 0,5-8 0,-2-4 0</inkml:trace>
  <inkml:trace contextRef="#ctx0" brushRef="#br0" timeOffset="-192246.73">7259 11359 20895,'8'37'247,"0"1"-191,-2-5-51,0 2 79,-1-5-22,-2-2-56,0-7 55,-3-4-50,2-7 79,-2-4 123,2-4-17,1-1 325,1-1-134,5 0-303,4-3 0,7-4-79,9-8-5,7-6 62,10-7-56,7-3-285,-23 12 1,1 0 278,2 0 0,0-1 0,1-2 0,-1 0 33,0 2 1,-1-1 2,-2 1 1,-2 0 182,19-14-35,-11 5 29,-11 8-28,-9 4-67,-7 6-113,-4 4-5,-4 3 489,0 2-4258,-1 2 3769,0 11 0,0-8 0,0 8 0</inkml:trace>
  <inkml:trace contextRef="#ctx0" brushRef="#br0" timeOffset="-187107.73">17606 7230 12309,'-58'-14'1921,"9"2"96,33 3-987,5 1 85,-3-4-207,8-1-309,3-3 17,2-3-348,9-5-21,9-2-12,13-3-33,15 2 117,7 3-851,9 9 667,3 7-29,-1 15-444,-2 16 352,-33-4 0,-3 5-14,-1 5 0,-2 4 2,-3 6 1,-3 1-298,0 4 1,-3 2 294,-1 3 0,-1 1-25,0 1 0,0 0-26,0-1 1,1-1-60,0-1 1,1-2-65,0-4 1,2-2-191,0-5 0,2-2-420,17 19 61,1-17-252,0-17-862,0-11-387,0-25 2224,4-30 0,-19 19 0,-1-14 0</inkml:trace>
  <inkml:trace contextRef="#ctx0" brushRef="#br0" timeOffset="-186830.73">18368 7045 20823,'-36'17'457,"0"-1"1,-1 4-1,4 6-278,7 11 1,3 4-1481,-4 3 0,-1 0 1418,-3 3 1,0 1-79,0 1 1,-1-1-14,0 0 1,-1-1-24,3-1 0,-1 0 39,2-4 0,1-1-42,2-3 0,2-1 206,3-4 1,1-1-431,-13 20-555,11-10-1220,9-11-1653,6-11-431,15-9 4083,8-7 0,-3-3 0,0-1 0</inkml:trace>
  <inkml:trace contextRef="#ctx0" brushRef="#br0" timeOffset="-186396.73">18722 7841 20190,'5'41'297,"-1"-9"-85,-4-28 421,0-3-174,1-1-324,2-7 16,-1-3 1,1-9-79,-2 0 145,1-1-123,-4 3 6,-4 5-39,-6 5-57,-9 4 57,-8 9 140,-6 10-118,-3 13 39,0 14-696,4 7 618,8 6-1,11-2-44,7-1 51,29 8-51,10-26-84,-4-15 0,4-4-617,2-10 1,1-5 36,2-1 0,1-3-425,1-3 0,-1-3-795,-1-6 0,-3-3-1200,-3-2 1,-3-2 3083,13-30 0,-20 25 0,-11 5 0</inkml:trace>
  <inkml:trace contextRef="#ctx0" brushRef="#br0" timeOffset="-185964.73">18820 6526 20610,'27'-31'54,"0"0"0,-2 3 0,0 10-54,8 32-11,-3 12-314,-8 16 135,-9 11 184,-7 8-610,-12-28 1,-3 0 632,-1 1 0,-4 0 19,-5 0 1,-4-2 141,-1-2 1,-1-1 129,1-2 0,0-2 224,-18 14-16,10-11-90,13-12-174,11-7 145,16-6 779,16-2-1059,21-1-44,21 0-73,-28 0 0,2 0-161,1 0 1,0 0 34,-1 0 0,-1 0-26,-5 0 1,-1 0-358,18 0-265,-18 0-570,-17 2-1221,-16 8-1098,-13 5 3663,-9 6 0,7-9 0,2-3 0</inkml:trace>
  <inkml:trace contextRef="#ctx0" brushRef="#br0" timeOffset="-185396.73">19513 7475 23775,'55'-10'-252,"-2"0"-656,-7 5-666,-2 0-1361,-4 3-347,-11 1-342,-11 1 3624,-10 3 0,-7-2 0,-1 2 0</inkml:trace>
  <inkml:trace contextRef="#ctx0" brushRef="#br0" timeOffset="-185196.73">19478 7701 21248,'48'1'102,"0"1"1,-3 0 0,-3-1-103,11-1-235,-1 0-666,-3 2-808,-7 1-1478,-9 2-510,-8 0 3697,-9 0 0,-9-2 0,-4-1 0</inkml:trace>
  <inkml:trace contextRef="#ctx0" brushRef="#br0" timeOffset="-171753.73">21548 7101 20492,'-29'11'644,"4"-2"-33,12-20-477,5-1 23,2-12-39,6 2 5,3 1 73,5 0-162,5 4 16,4 1-27,3 8 27,0 3-22,-1 4-28,0 9 0,-3 7-61,-1 12 94,-4 8-33,-3 8 0,-5 6 6,-1 6-29,-7 2 23,-5-16 0,-3-1 6,-11 19-410,4-23 1,-1-2 403,-12 3 118,0-10 39,3-7 196,4-11-85,4-4-60,5-11 72,4-7 599,4-11-761,4-7-12,3-2-39,2 3-33,2 4-34,4 9-67,3 6 61,5 7 6,4 3 0,4 11-67,6 5-336,4 13-68,6 5-470,5 0-1042,1 0-1333,10-8 3316,-18-15 0,-1-2 0,3 0 0,4-4 0</inkml:trace>
  <inkml:trace contextRef="#ctx0" brushRef="#br0" timeOffset="-171431.73">22069 6927 22856,'-10'32'214,"-1"0"1,0 0 0,1-1-97,-6 25-85,-3 0-21,1-4-12,1-6 0,4-8-12,5-10-144,4-9-96,3-9 156,8-6 46,9-3-348,16-8-122,13-2-568,7-6-541,3 0-242,-2 2-359,-9 4 242,-11 2-762,-15 5 1294,-9 1 1456,-8 1 0,-1 0 0,0 0 0</inkml:trace>
  <inkml:trace contextRef="#ctx0" brushRef="#br0" timeOffset="-171223.73">22245 7268 17703,'-1'-37'2178,"1"0"1,0-24-1220,0 50-506,1 4-335,-1 4-12,0 3-11,0 9 129,-6 8-22,-2 16-152,-8 9 46,0 8-96,2 3-17,1 1-515,6-1-1255,-1 1-3534,3-6 5321,0-6 0,3-21 0,0-9 0</inkml:trace>
  <inkml:trace contextRef="#ctx0" brushRef="#br0" timeOffset="-170815.73">22662 7422 25107,'41'-11'168,"4"2"-168,1 5-128,3-1-29,-4 2-190,-6-1 22,-12 2-297,-8 0-716,-11 1-7439,-4 0 8777,-17 1 0,10 0 0,-10 0 0</inkml:trace>
  <inkml:trace contextRef="#ctx0" brushRef="#br0" timeOffset="-170206.73">23488 7030 21791,'-4'22'-50,"-1"-3"50,-1-12 0,-1-4 62,0-1 150,1-2-99,1 0-23,2-7-40,2-3-5,1-10 22,2-3-33,6-2 5,5 1 45,8 2-73,2 4 79,1 7-90,1 5 5,-2 5 23,0 10-22,-1 7 0,-2 14 55,-5 10-61,-5 5 0,-5 8-5,-3 3-783,-12 4 782,-5-1-44,-15-1-310,-7-4 421,-7-7-55,-3-7 16,0-8-22,5-10 0,7-6 163,8-10 5,12-3 682,6-14-699,6-5 298,4-14-264,7-4-68,5 1-10,7 4-6,4 8-68,0 9 1,2 6-34,4 5-23,1 10-27,5 5-432,1 10-302,3 2-700,0 0-1395,2-5-4165,-4-4 7044,-2-8 0,-17-5 0,-7-3 0</inkml:trace>
  <inkml:trace contextRef="#ctx0" brushRef="#br0" timeOffset="-169857.73">24059 6758 24083,'-10'39'44,"1"0"1,-1 0 0,-1 0-20,-1-4 0,0 0-47,-1 0 0,0-1 22,-1-3 0,0-1 0,-12 22 0,2-11-56,8-10 11,8-12 45,4-8 0,5-7 89,10-3-89,7-2 0,16-4 6,6-2-6,6-1-179,1 3-398,-1 3-481,-6 1-965,-7 1-1612,-8 4 297,-11 3-1306,-7 3 4644,-6 0 0,-1-4 0,0-3 0</inkml:trace>
  <inkml:trace contextRef="#ctx0" brushRef="#br0" timeOffset="-169651.73">24224 7123 23366,'5'-18'425,"-4"7"-301,-13 72-124,-3-7-461,0 2 186,0 0-649,2-5-1148,1-4-2140,6-10 4212,1-5 0,5-18 0,0-3 0</inkml:trace>
  <inkml:trace contextRef="#ctx0" brushRef="#br0" timeOffset="-169490.73">24495 7306 18476,'0'-7'4923,"0"1"-4788,0 6-3591,0 0-980,4-7 4436,0 5 0,1-5 0,-2 7 0</inkml:trace>
  <inkml:trace contextRef="#ctx0" brushRef="#br0" timeOffset="-169090.73">24789 6927 21517,'-13'33'78,"-1"-1"1,-7 25-29,20-29 85,2-3-85,9 0 101,5-2-117,11-2-29,6 2 75,3-3-75,-1 2 23,-1-2-28,-4 2-39,-7-1 39,-5 3-34,-8-1 34,-5 3 12,-3-1-7,-9 2 23,-6-1 56,-11-2-84,-5-2 0,-4-3-151,-2-6-1216,-2-4-1787,-3-7-6677,4-13 9647,4-10 0,16 5 0,7 0 1</inkml:trace>
  <inkml:trace contextRef="#ctx0" brushRef="#br0" timeOffset="-168923.73">24838 6927 22470,'58'-11'-1309,"0"0"0,-2 1 0,-5 2-4023,3 8 5332,-4-2 0,-25 2 0,-9-2 0</inkml:trace>
  <inkml:trace contextRef="#ctx0" brushRef="#br0" timeOffset="-168672.73">25277 6624 24273,'29'36'81,"0"0"0,0 0 0,12 18 1,-6-1-80,-14-11 1,-4 1-1264,0 2 1,-2 1 1260,-2 2 0,-3 1-34,-3 0 1,-1 0-232,-2 1 1,-3 1-215,-6-2 1,-4 1-489,-3-1 1,-7-1-1527,-18 5 0,-8-3-784,15-18 0,-2-1 0,-3-2 3253,-8 3 0,-4-2 0,5-3 0,6-3 0,2-3 0,-23 8 1</inkml:trace>
  <inkml:trace contextRef="#ctx0" brushRef="#br0" timeOffset="-168015.73">21323 6832 22968,'-18'29'364,"0"1"0,-1 3 0,0 2-258,-2 4 1,0 1-871,-1 5 1,0 1 766,0 1 0,2 1 30,1 0 1,3 2-34,3-2 0,2 1-39,4-2 0,2 0-6,5-3 0,3 0-257,6-3 0,5-1-252,6-1 0,8-4-1253,14-2 1,8-4-3110,1-2 1,3-5 4734,-10-10 1,2-3 0,-5 0 0,-5-1 0,-4-1 0,22-2-1</inkml:trace>
  <inkml:trace contextRef="#ctx0" brushRef="#br0" timeOffset="-167137.74">25594 6261 21539,'-25'-17'152,"4"2"-147,11 10 258,2-3-66,5-5 22,1-1-79,4-3-129,5-1 106,7 1-89,8 3-22,4 4 39,5 3-45,-1 5 0,1 2 0,-4 9-34,-5 6 29,-6 14-1,-8 7-67,-4 9 62,-6 8-394,-10 4 270,-7 3 96,-12-3-6,-3-3 45,1-9-5,2-10 10,9-10 264,7-12 157,8-7-191,4-8-106,10-9-79,6-8 238,12-8-288,6-1 0,2 3-34,1 5 23,-3 6-28,0 8 28,-1 3-230,0 5-269,3 6-829,2 3-554,4 5-1199,4 0-3310,-1-4 6402,-3-3 0,-18-4 0,-8-3 0</inkml:trace>
  <inkml:trace contextRef="#ctx0" brushRef="#br0" timeOffset="-166355.74">21741 8050 18028,'-37'-2'3579,"8"0"-2996,38-2-298,9-2 85,27-2-183,-6 3 1,6 1-1014,-2 2 1,5 0 0,3 0 896,-3 1 1,1 0-1,3 0 1,1 0-559,10 0 1,2 1-1,1 0 1,2 0 500,-10 1 1,1 0 0,1 0-1,0 0 1,0 1-350,2-1 1,1 1-1,0-1 1,0 1-1,1 0 336,1 1 0,1 0 0,-1 0 1,1 0-1,0 0-217,-1 0 0,1 0 0,-1 0 0,0 0 1,0 0 215,1-1 0,-1 1 0,1-1 0,-1 0 0,-1 0-2,-1 0 1,0-1 0,-1 0 0,0 1 0,-1-1 1,-4-1 0,0 1 0,-1 0 0,-1-1 0,-1 1-45,7-1 1,-2 0 0,-1 0-1,-3 0 47,8-1 0,-4 1 0,-3-1 594,7-1 0,-7-1-470,-18 1 0,-5-1 1790,7-4-1748,-20 2 2137,-7 1-2361,-7 1 2420,-3 2-3310,-14 3-1407,-20 12-3988,-14 4 6341,12-4 0,1 0 0,-3 2 0,6-5 0</inkml:trace>
  <inkml:trace contextRef="#ctx0" brushRef="#br0" timeOffset="-165837.74">22566 8342 22352,'39'-23'65,"1"-1"1,-4 2-1,-3 10-110,-1 28 45,-8 15 0,-8 20-78,-9 15-366,-8-28 0,-5 0 396,-1 3 1,-5 0-46,-4 0 1,-4 0 63,-5-3 1,-2 0-53,-3-4 0,-2-2 36,-1-3 0,-2-4 45,1-2 0,0-4-34,1-4 1,0-3 33,-24 2 280,10-8-201,13-15 83,12-9-128,11-13 129,8-7 94,14-3-111,7 3 697,15 7-770,4 9-62,3 12 11,1 9-16,2 15-12,0 10-380,1 14-1204,-2 2-992,5 2 2582,-18-18 0,-1-3 0,3 4 0,3-2 0</inkml:trace>
  <inkml:trace contextRef="#ctx0" brushRef="#br0" timeOffset="-165567.74">23047 8188 23646,'-16'57'61,"0"0"1,0-2 0,2-4-62,4-18 0,1-1-6,-8 29-28,3-8-139,6-11-107,3-11 190,3-11 6,12-8 17,8-7-543,16-3-875,11-5-1937,12-8-645,-1-3 4067,2-7 0,-28 10 0,-10 2 0</inkml:trace>
  <inkml:trace contextRef="#ctx0" brushRef="#br0" timeOffset="-165373.74">23205 8476 23735,'-17'22'695,"-1"10"-656,10 19-39,-3 8-1092,1 3-190,-1 1-2353,1-1 3635,6-27 0,0-2 0,0 3 0,1-1 0</inkml:trace>
  <inkml:trace contextRef="#ctx0" brushRef="#br0" timeOffset="-165207.74">23392 8772 16924,'56'-18'0,"-11"3"0</inkml:trace>
  <inkml:trace contextRef="#ctx0" brushRef="#br0" timeOffset="-164874.74">23722 8507 22475,'1'44'18,"1"0"1,0-3 0,4-4-58,13 3 34,8-3 5,5-3-107,6-4 40,1-4-112,1-1 173,-3-3-23,-5-2-43,-8-2-12,-8-2 67,-8-2 17,-5-2 236,-13 0-79,-8 0-40,-13-3-117,-9-2-460,-4-3-1589,-8-2-2797,5-11 4846,2-4 0,21 1 0,9 1 0</inkml:trace>
  <inkml:trace contextRef="#ctx0" brushRef="#br0" timeOffset="-164705.74">23860 8440 22383,'65'-8'-570,"0"0"0,-20 3 0,2 0 1,-4 2-2747,1 3 0,-2 0 3168,8 0 1,-3-1 0,3 1 0,-13-1 0</inkml:trace>
  <inkml:trace contextRef="#ctx0" brushRef="#br0" timeOffset="-164269.74">25879 7874 24335,'40'-14'-154,"-1"0"1,0 1 0,-2 4-866,16 13-930,-1 1-998,-7 1 108,-15-3-348,-10-2 3187,-14-5 0,-4 3 0,-2-3 0</inkml:trace>
  <inkml:trace contextRef="#ctx0" brushRef="#br0" timeOffset="-164081.74">26037 7674 23293,'-19'34'1053,"-1"10"-1025,7 17-652,6-25 1,1 1 539,1 3 0,0 2-558,2 0 1,1 1-1317,-1 4 1,2 0-2959,-1-3 1,1-1 4803,1 1 0,-1-4 0,0 3 0,1-15 0</inkml:trace>
  <inkml:trace contextRef="#ctx0" brushRef="#br0" timeOffset="-163211.74">25866 7948 22049,'59'-26'-258,"3"4"-1455,0 19-700,-26-2 1,0 0-1137,-2 1 1,0-2 3548,30-10 0,-31 8 0,-12 0 0</inkml:trace>
  <inkml:trace contextRef="#ctx0" brushRef="#br0" timeOffset="-158937.74">26971 7143 24195,'33'-33'235,"6"1"-196,8 13-39,5 0 0,0 3-6,-5 5-44,-10 5-6,-12 8-129,-11 12 12,-8 10 94,-10 14-44,-9 6 98,-3-10 0,-3 0 2,-12 15 23,10-18 0,1-3 0,-2 2 0,8-9 34,7-10 67,4-6 184,3-4-145,9-1-140,5-4 6,13-2-6,5-2-39,1 2 33,2 3-145,-5 4-152,4 23 51,-16-2 168,-2 22 17,-24 8 90,-8-13-18,-15 10 79,-10-22 0,-5-4-50,-6-6-34,-2-7-79,1-5-649,3-4-1255,8-13-2733,11-6 4716,11-14 0,10 14 0,7 3 0</inkml:trace>
  <inkml:trace contextRef="#ctx0" brushRef="#br0" timeOffset="-158563.74">27354 7099 21847,'47'-17'232,"1"-1"0,-4 3 0,-6 4-176,-3 10-45,-4 5-11,-3 10 0,-5 9-6,-7 13-27,-7 7 33,-5 6-45,-7 1 45,-8 1 33,-7-4-21,-10-3 128,-3-7 11,-1-7 34,3-7 139,7-6-144,5-7-40,9-4-23,4-4-106,4 0 129,10-2-140,10 0-252,16 0-168,14 0-790,8 0-977,-25-2 1,1 1-4921,30-4 7107,-3-5 0,-29 4 0,-11 0 0</inkml:trace>
  <inkml:trace contextRef="#ctx0" brushRef="#br0" timeOffset="-158370.74">28049 7380 22515,'53'-16'-84,"0"0"0,-3 1 0,-3 4-2616,18 8-7131,-6-1 9415,-5-2 1,-26 3 0,-11-1 0</inkml:trace>
  <inkml:trace contextRef="#ctx0" brushRef="#br0" timeOffset="-157819.74">28637 7074 21730,'34'-36'244,"0"-1"1,-3 3 0,-2 7-144,5 15-56,-5 5-40,-1 4-10,-6 7-74,-6 9 35,-7 10 38,-5 10-44,-7 5 50,-9 0 0,-6 0 5,-8-5 29,-1-3-29,3-7 1,7-6 112,6-7-1,6-2 46,3-6-147,3 1-4,20 4-12,-1 0 0,19 7 0,-7 3-45,-3 3-67,-4 6-17,-6 1 17,-9 4 106,-5-1 12,-15-1-6,-9-2 6,-12-4-1,-10-4-10,-1-4-500,-1-8-845,10-2-2022,13-16-6459,9-8 9801,21-15 0,-8 14 0,8 2 1</inkml:trace>
  <inkml:trace contextRef="#ctx0" brushRef="#br0" timeOffset="-157511.74">29237 7130 22778,'-21'51'39,"1"-1"0,1-3 0,4-5-39,7 3 0,3-5-50,5-7 50,11-9 6,6-10-1,14-8 34,5-6-5,2-11 39,-1-8 263,-4-11-17,-5-5-117,-9-6-34,-6-2-163,-8-3 74,-3 0-79,-6 5-152,-5 7-598,-8 11-2286,-9 12-2257,1 9 5293,-3 10 0,14-3 0,4 3 0</inkml:trace>
  <inkml:trace contextRef="#ctx0" brushRef="#br0" timeOffset="-157361.74">29685 7275 13110,'0'0'0</inkml:trace>
  <inkml:trace contextRef="#ctx0" brushRef="#br0" timeOffset="-156954.74">30173 6981 20341,'-41'-21'283,"0"1"1,3 3 0,5 8-77,2 22-72,7 8-6,8 7 11,9 0-45,5 3-22,14-1-68,7 2 1,16-1-6,4 0-95,3-1 16,-5 1-78,-8-3 6,-10 1 146,-10-4-1,-13-2 6,-15-3 45,-11-3 56,-12-5-6,0-4 179,3-5 102,8-2 22,11-8-202,10-7-185,12-13-5,17-10-6,14-7-581,-9 20 0,3-2-265,9-6 0,2-2-3215,-1 1 0,0-1 4061,5-7 0,-3 3 0,4-2 0,-13 8 0</inkml:trace>
  <inkml:trace contextRef="#ctx0" brushRef="#br0" timeOffset="-156745.74">30398 6638 23063,'32'35'106,"1"0"1,-1 0-1,15 15 1,-5-1-104,-15-11 0,-4-1-565,-1 1 1,-2 1 348,-5 1 1,-3 0-234,-3 1 1,-4 1-474,-8-1 1,-7 0-1337,-14 9 0,-8 0 163,-4-2 0,-5-2 2092,4-11 0,-4-1 0,5-3 0,4-3 0,4-3 0,-23 12 0</inkml:trace>
  <inkml:trace contextRef="#ctx0" brushRef="#br0" timeOffset="-156281.74">27013 6765 18229,'-41'-11'862,"-1"1"1,2 6 0,4 7-118,-10 29-1005,23-6 0,1 6 484,1 6 0,3 4-630,2 10 0,5 4 458,4-12 0,2 1 0,4 1-233,3 2 0,3 0 1,2 0 204,1 0 0,3-1 0,2-2-7,11 15 0,5-5-34,4-7 0,5-4-227,5-3 1,6-3-148,-9-13 1,2-2 0,2 0-1117,7 1 1,3-2-1,0-1-539,0-2 0,-1-2 0,1-3 2046,-1-3 0,-1-2 0,-5-2 0,-5 0 0,-6-3 0,15-4 0</inkml:trace>
  <inkml:trace contextRef="#ctx0" brushRef="#br0" timeOffset="-155799.74">30389 5918 23483,'32'-21'2,"-1"0"0,1 1 0,-1 6 15,20 17-51,-3 8-11,-7 8-173,-10 12 67,-15 8-40,-9 5 130,-20 4 50,-11 0 22,-16 0-216,-5-6 210,2-7-5,10-8 280,12-9-61,12-8-35,12-6-83,17-3-95,18-1 39,22-1-581,-24-1 1,1 1 247,2 0 0,1 0-752,1-1 1,0 1-3360,-3 1 1,-2 1 4398,24 5 0,-28-3 0,-15 3 0</inkml:trace>
  <inkml:trace contextRef="#ctx0" brushRef="#br0" timeOffset="-154787.74">26505 7939 19277,'46'0'651,"0"0"1,11 0-1,3 0-485,-12 0 0,2 0 1,3 0-1309,-4 0 1,3 0 0,1 0 0,2 0 1222,8 1 0,2 0 1,2 0-1,1 0-346,-10 0 0,1-1 0,1 1 0,0 0 1,1 0 283,1 0 0,0 0 0,0 1 0,1-1 0,0 1-122,2-1 1,1 0 0,0-1 0,0 1 0,-1 0 103,1 0 0,0-1 0,0 0 1,1 1-1,-1-1-165,-10 0 1,0 1 0,0-1-1,0 0 1,0 0 0,0 0 163,9 0 0,1-1 0,-1 0 0,0 0 0,-1-1-21,-2 1 1,-1-1 0,0 0 0,-1 0 0,0-1-26,-5 0 0,0 0 0,-1 0 1,-1-1-1,-1 0 44,5-1 1,-1 0 0,-1-1-1,-2 1 217,7-2 1,-3 1 0,-3-1-216,9-2 0,-7 0 750,-16 2 0,-4 0-229,13-6 1805,-17 3-1990,-6 1 2715,-10 2-3051,-6 4 1188,-4 1-1188,-2 2 522,3 0-679,2 4-532,2 3-1160,-3 6 1849,-1 8 0,-5-10 0,-2 2 0</inkml:trace>
  <inkml:trace contextRef="#ctx0" brushRef="#br0" timeOffset="-154163.74">28114 8184 21338,'14'-37'425,"4"9"-374,7 26-51,-3 4-112,-3 9 61,-8 5-105,-4 12 10,-5 3 146,-7 5-73,-6 1 73,-9-1 11,-3-1 29,-1-5-29,4-4-11,6-6 0,6-4 0,4-2 0,10-2 50,9-1-50,12 3-5,11 2-7,4 4-116,-3 4-18,-6 4 73,-13 4 73,-9 3 6,-17 1 173,-15 0-84,-19-2 34,-16-2-379,24-18 0,-1 0 250,-2-2 0,0-1-104,1 0 0,1-2-1634,-27 4-1337,20-6-5971,18-13 9046,16-8 0,6 2 0,1 0 0</inkml:trace>
  <inkml:trace contextRef="#ctx0" brushRef="#br0" timeOffset="-153863.74">28401 8420 22789,'-10'53'16,"0"-1"1,1-3 0,2-4-17,5 7-257,10-8 94,8-11-55,14-13 145,9-10 73,5-11 0,1-15 319,-4-10 174,-6-17-157,-9-7-728,-9-8 516,-9-3-113,-5-3-121,-8 5 110,-6 8-123,-10 14-583,-9 18-700,-7 11-2543,-9 32-2122,3 6 6071,1 20 0,19-22 0,9-7 0</inkml:trace>
  <inkml:trace contextRef="#ctx0" brushRef="#br0" timeOffset="-153711.74">28985 8496 13446,'0'0'0</inkml:trace>
  <inkml:trace contextRef="#ctx0" brushRef="#br0" timeOffset="-153253.74">29502 8282 22991,'-36'-28'7,"0"1"0,2 3 1,2 12 26,-6 32-29,5 10-10,7 2 5,14 2 0,5-2 28,20-1-28,10-2-84,19-3-84,11-1-437,6-1 353,0 0 49,-6 3 13,-7 0 72,-13 2 1,-13 0 55,-11-1 62,-15-1 6,-14-1 61,-14-2-17,-14-3 68,-6-5 269,0-4 72,5-7 505,10-2-477,12-11-235,14-9-45,7-14-129,18-14-38,9-7-256,-3 23 0,3 0 218,1-1 1,2 0-3,2 2 0,-1 1 3,-1 2 0,-1 1-3,18-15-157,-13 9-789,-12 11-4034,-18 8 4980,-16 7 0,6 3 0,-5 1 0</inkml:trace>
  <inkml:trace contextRef="#ctx0" brushRef="#br0" timeOffset="-152631.74">21073 9940 20783,'47'-9'267,"0"0"0,-1 1 0,-4 3-121,6 5-146,4 0-711,-2 0-1361,-3 0-1883,-11-3-5876,-10-4 9773,-15-6 1,-6 6 0,-5-1 0</inkml:trace>
  <inkml:trace contextRef="#ctx0" brushRef="#br0" timeOffset="-152437.74">21309 9655 22711,'-7'35'158,"-1"1"1,0 2 0,0 1-159,3-1 0,0 1-809,-1 4 1,-1 1 447,-1 1 0,0 1-415,0-1 0,0 1-599,0 3 0,-1-2-474,1-4 1,1-1 1848,0-2 0,2-4 0,-2 3 0,4-16 0</inkml:trace>
  <inkml:trace contextRef="#ctx0" brushRef="#br0" timeOffset="-152269.74">21897 10149 23327,'55'-1'-1733,"0"0"0,-4 0 0,-2 0 1733,-7 1 0,-5 0 0,6 0 0,-11 0 0</inkml:trace>
  <inkml:trace contextRef="#ctx0" brushRef="#br0" timeOffset="-152101.74">22884 10180 20901,'59'-5'-592,"1"0"0,3 0 1,-4 1-2330,-20 2 0,-2 1 2921,6 0 0,-2 0 0,4 0 0,-14 0 0</inkml:trace>
  <inkml:trace contextRef="#ctx0" brushRef="#br0" timeOffset="-151950.74">23782 10205 23136,'55'-12'-1361,"0"1"0,4 1 0,-1 4-1969,-18 3 0,-1 3 3033,9-1 1,-4 2 0,5-1-1,-12 0 1</inkml:trace>
  <inkml:trace contextRef="#ctx0" brushRef="#br0" timeOffset="-151804.74">24752 10171 22739,'62'-15'-2685,"0"0"0,-5 1 0,-3 4 2685,-13 8 0,-5 3 0,4-1 0,-9 0 0</inkml:trace>
  <inkml:trace contextRef="#ctx0" brushRef="#br0" timeOffset="-151663.74">25736 10116 20901,'51'-3'-430,"-1"0"1,16 0-1,-6 1 1,-5 2 0,11 0-1</inkml:trace>
  <inkml:trace contextRef="#ctx0" brushRef="#br0" timeOffset="-151520.74">26728 10174 21870,'49'0'-993,"1"0"1,-11 0-1,-7 0 1,-17 0 0</inkml:trace>
  <inkml:trace contextRef="#ctx0" brushRef="#br0" timeOffset="-149126.74">10699 8104 21019,'9'-53'212,"0"22"-206,-2 53 72,-1 14-27,6 23-1,1-18-44,10 3 145,10-32-56,22-30-1318,-13-2 1,4-6 1222,-5-1 0,1-4 0,2-2-80,-5 4 0,0-1 0,1-1 0,1-1-588,2-3 0,1-1 0,-1 0 1,0 0-1276,-3 2 1,0 0 0,-2 0 0,0 1 1942,6-6 0,-1 0 0,-6 4 0,-3 3 0,-6 5 0,6-7 0</inkml:trace>
  <inkml:trace contextRef="#ctx0" brushRef="#br0" timeOffset="-145505.74">27207 10076 23831,'54'-14'78,"-1"0"0,-1 1 1,-4 3-79,13 8-667,-2 1-2111,-6 8-7053,-10 4 9654,-12 7 0,-15-7 0,-9-2 1</inkml:trace>
  <inkml:trace contextRef="#ctx0" brushRef="#br0" timeOffset="-145357.74">27381 10303 22727,'46'-2'-2458,"0"0"0,0 1 1,18-2-1,-3 0 1994,-11-2 0,-5 1 1,6-1-1,-15 1 1</inkml:trace>
  <inkml:trace contextRef="#ctx0" brushRef="#br0" timeOffset="-144990.74">28308 9877 24491,'-30'17'56,"1"0"0,0 2 0,5 4 6,0 38-487,14-28 1,1 0 424,3 1 0,2-1-90,0 32-16,21-7-29,13-10 73,-4-27 1,4-5 55,5-4 1,2-4-43,3-1 1,1-3 47,2-6 0,0-3 30,-3-3 1,-1-2-31,-4-5 0,-3-4 112,-4-2 0,-5-4 105,9-30-167,-16-5 1,-17-5-29,-7 33 1,-4 0-23,-4 1 0,-4 2-304,-6 2 1,-3 3 263,-3 2 1,-2 4 19,-1 5 1,-2 4-570,1 1 0,-1 5-940,-1 9 0,1 7 1529,-5 11 0,4 3 0,-5 7 0,3 11 0</inkml:trace>
  <inkml:trace contextRef="#ctx0" brushRef="#br0" timeOffset="-144673.74">29012 10065 23108,'3'57'-213,"-2"-5"-27,-2-24 206,-2-4 34,1-7 17,1-8 168,1-5-85,0-6-27,5-8-28,3-7-45,4-9-616,0-3-2694,-2-2-2997,-1 4 6307,-2 3 0,-3 11 0,-1 5 0</inkml:trace>
  <inkml:trace contextRef="#ctx0" brushRef="#br0" timeOffset="-144272.74">29439 9679 23444,'53'-22'-17,"-1"0"0,-3 3 1,-3 7-91,3 17-5,-2 1 112,-10-3 12,-8-2-12,-10-1 140,-8 0-62,-6-1 90,-3 0-50,-2-1-85,-8 16 1,-1 9-29,-6 21 23,0 11-283,9-23 0,0 3 252,0 3 1,1 1-29,1 2 0,0 2-53,1 1 0,1 1-269,0-1 1,1 1-363,1-1 1,-1-1-283,1-3 0,0 0-471,0-4 1,0-1-1972,-1 19 3439,-1-13 0,1-22 0,-1-9 0</inkml:trace>
  <inkml:trace contextRef="#ctx0" brushRef="#br0" timeOffset="-144118.74">29560 10178 21920,'56'-20'-1191,"0"-1"0,5 2 0,-3 6-957,-18 11 0,-2 4 2058,7-2 0,-4 0 1,4 0-1,-13 0 1</inkml:trace>
  <inkml:trace contextRef="#ctx0" brushRef="#br0" timeOffset="-143803.74">30210 9913 22856,'-26'25'207,"0"-1"1,-15 26-141,39-1-67,8-1-174,7-2 62,12-6-11,9-9 89,8-10 34,2-11 0,1-6 90,-3-15 145,-7-7-84,-7-16 17,-7-8-123,-8-8-6,-7-5-11,-4-2-233,-12-1 199,-8 7-302,-17 7-1143,-9 16-2677,-8 13-3007,2 19 7135,7 9 0,20-2 0,11 0 0</inkml:trace>
  <inkml:trace contextRef="#ctx0" brushRef="#br0" timeOffset="-143307.74">31186 9773 21595,'-8'-38'226,"1"0"0,-2 3 1,-4 5-48,-23 9-45,-8 1 1,-8 4-554,-5 6 419,0 5 50,1 8-50,8 9 6,9 8 224,13 9-225,13 5 123,11-2-128,19 1-23,10-6 23,18-5 28,8-7 6,3-7-17,0-4-12,-5-4 214,-5-5 217,-8-2 186,-9-4-263,-6 0-107,-9 3-191,-4 3 1,-5 3-57,-2 11 23,-3 9 34,1 17-56,-1 14-6,0 10-478,0-25 1,1 0 477,-1 3 0,1 0-53,1 0 0,-1 0-492,1 0 0,1 0-444,0 0 1,1 1-4529,4 28 5517,2-6 0,-5-29 0,-1-12 0</inkml:trace>
  <inkml:trace contextRef="#ctx0" brushRef="#br0" timeOffset="-106802.73">16280 13859 17764,'2'-55'1832,"-3"8"-1384,-7 33-95,-6-3 33,-8-1-61,-7-3-157,-3-3-45,-6-1 1,-3-1-40,-6-1 16,-3 0-377,-6 1 339,-4 1-6,29 13 0,-1 1-34,-1 0 1,0 1 2,-1 1 0,0 0 3,0 1 0,1 1-25,-2 0 0,1 0 56,0 1 0,0 0-56,-2 2 0,1-1-3,-1 1 0,-1 0 28,-1 1 0,-1 1-23,0 0 1,-2 0-6,0 0 0,0 1-260,-2 1 0,1-1 265,-1 1 1,1-1-12,1 1 1,1 0-15,-1 0 1,2 0 19,1 0 0,1 0 3,0 0 0,2 0-115,0 2 0,1 0 112,-31 4 28,1 4-22,1 3-6,0 3 14,31-7 0,-1 1 5,0 1 1,0 1-12,-1 1 1,0 0 8,0 2 0,-1 0-3,1 1 0,0 1-14,0 1 0,1 1 0,1 1 0,2 1 28,0 1 0,2 0-28,1 1 0,1 2 0,3-1 0,2 2-3,-1 0 0,3 1 3,-14 28 0,4 1-6,8-1-16,6-1 16,6 0 6,5-2 0,2 1-5,5-1 44,5-1-28,5-1 28,5-3-27,4-1 60,1-5-60,3-3-7,0-3 379,2-3-384,3-2 40,2-2-35,3-1 6,4 2 34,1-2-45,2 2 0,2-2 34,1 0-34,2-1-62,4-1 85,2-2 10,5-3-170,3 0 137,2-4 0,-31-8 0,0-1 0,1 0 0,0-1 0,-1-1 0,1 1 3,0-1 0,0 0 3,31 4-1,-1-2 1,-3-1-6,1-3 0,-1 0 0,-16-3 0,1 1 2,-10-1 1,1 0 19,11 0 1,-1 0-20,-11 0 0,-2 0 13,0 0 1,1 0-17,-1-1 0,1 1 0,-1-2 0,0 0-3,-1 0 1,1-1 7,29-4-5,-1-3 45,-2 2-39,-2-3-1,-2 1-5,1-2 0,-3-2 6,0-1 39,-1-3-161,-1-3 188,-2-2-30,-15 4 0,1-1-42,17-11 3,-19 9 0,0-1-3,11-12 0,-1-3 34,-2-3 5,-1-1-39,-3-4 28,-1-1-28,-4-2 0,-1 0 0,-4-2 11,-3 1 23,-4-1-12,-2 1 23,-4 2-40,-4 1 1,-3 1-6,-5 1 50,-1 2-50,-2 1 6,-6-1 61,-5 1-67,-10 0 39,-6 0-39,-7 2 0,-8 2 222,-9 3-220,21 17 1,-3 1-234,-5-2 1,-4 1 230,-7-2 0,-3 1-410,11 3 1,-2 1 0,0 0 397,-6-1 1,0 1 0,-1 1-101,-3-1 0,0 1 0,0 1-975,-1 1 0,-1 0 0,-1 1 1087,-9-1 0,-2 0 0,7 2 0,8 2 0,5 0 0,-4 0 0,0 1 0</inkml:trace>
  <inkml:trace contextRef="#ctx0" brushRef="#br0" timeOffset="-93324.73">17548 5524 21399,'19'-39'504,"0"9"-425,-6 39 22,4 11 84,1 15-179,-1 12-705,1 4 699,-4 3 6,0-5 121,0-8-54,0-12-73,7-15 229,8-11-173,10-24 79,14-16-725,-19 4 0,1-4 593,7-10 0,3-4-5,-11 10 0,2-2 0,2-4-3,0-2 1,3-4 0,0 0 0,-2 3-2,-1 0 1,-1 3 0,0-1 19,-5 7 0,2-1 0,-2 1 0,-3 6-14,1 0 0,-2 6 28,20-14 375,-4 4-291,-8 11-101,-11 8 73,-13 12-84,-7 4-28,-4 4 807,-1 0-1154,2 7-732,1 1-1520,2 9-1472,1-1 4099,-2 1 0,0-8 0,-3-3 0</inkml:trace>
  <inkml:trace contextRef="#ctx0" brushRef="#br0" timeOffset="-85622.73">17972 11593 19960,'-7'-40'847,"1"1"1,0 2 0,2 7-366,7 11-236,4 4-134,25 18-61,-4 17-51,19 24-28,-28-16 0,-2 6-115,5 20 0,-1 3-556,-7-13 1,-1 1 583,1 14 0,-3-2 23,-7-20 0,-3-2 69,-3 24 292,-7-12-163,-4-17 314,-6-14-112,4-14-145,3-22 128,6-16-246,3-23 22,8 24 0,2-3 82,1-2 0,4-1-133,5-1 1,3 2-31,2 0 0,1 3 14,2 3 0,1 3-101,1 4 1,0 3-471,26-11-919,-3 16-2470,-1 11-2398,-8 17 6358,-7 2 0,-15 2 0,-9-5 0</inkml:trace>
  <inkml:trace contextRef="#ctx0" brushRef="#br0" timeOffset="-85436.73">18676 11764 22151,'57'-12'-1085,"0"0"0,-2 1 0,-2 3-789,-10 6 1,-1 3-3043,-1-1 1,1 0 4366,2-1 1,-2 1 0,4 0 0,-16-1 0</inkml:trace>
  <inkml:trace contextRef="#ctx0" brushRef="#br0" timeOffset="-85196.73">19547 11395 22711,'-24'54'112,"1"0"0,0 0 0,5-2-112,8-8 0,3-2-840,1 2 0,0 0 288,3-3 0,0-1-952,1-3 0,2-2-2937,7 20 4529,4-21 0,-2-17 0,0-12 0</inkml:trace>
  <inkml:trace contextRef="#ctx0" brushRef="#br0" timeOffset="-84989.73">19767 11330 17932,'4'-7'3921,"-1"1"-3086,-3 6-381,17 57-152,-1-11-646,1 3 0,1 3 360,-4-11 1,0-2-17,1 4 0,-2 0-199,-3 1 1,-3 2-208,1-2 0,-5 1-242,-8 0 1,-8-1-1005,-13 4 0,-7-2-1978,-7-2 1,-5-3 3629,5-12 0,-3-2 0,4-3 0,5-2 0,3-2 0,-24 5 0</inkml:trace>
  <inkml:trace contextRef="#ctx0" brushRef="#br0" timeOffset="-84722.73">17782 10951 19412,'-50'35'643,"-1"0"1,16-6 0,1 2 0,3 4-491,3 6 1,3 4-1,2 3-1911,-3 5 0,1 3 0,3 2 1836,2 3 1,3 2 0,2 0-51,3 0 0,3-1 0,6 0-23,6-4 0,6-1 0,5-2-50,4-2 0,5-1 0,5-4-119,8-1 0,5-4 0,4-2-424,5-2 1,4-3-1,3-3-425,-12-9 1,3-3 0,1-1 0,-1-2-1427,13 3 1,1-2 0,-1-3 2438,0-5 0,0-2 0,-7-2 0,-7 1 0,-5-3 0,20-4 0</inkml:trace>
  <inkml:trace contextRef="#ctx0" brushRef="#br0" timeOffset="-84454.73">20556 11339 22705,'-31'34'131,"0"0"1,0-1 0,-12 17-1,6 2-131,16-1 0,6 1-713,1 0 1,2 1 491,4-3 0,1 0-722,2 1 1,3-1 206,2-5 0,6-2-847,5-2 1,7-2 1559,13-3 1,3-5 0,7 3 0,11-10 0</inkml:trace>
  <inkml:trace contextRef="#ctx0" brushRef="#br0" timeOffset="-84072.73">21077 11428 21478,'0'27'-51,"1"-7"236,1-18-84,0-2 39,-2-7-17,0-3 57,-1-8-45,-8 1-63,-7 3 29,-13 6-34,-8 4 118,-9 17-28,-4 9-310,22-3 1,2 4 236,0 3 0,2 1-9,1 3 1,2 2-59,4 1 0,3 1-17,4-1 0,3 2-62,0 30-128,26-5-236,12-10 59,-3-27 0,3-5-521,3-3 1,3-4-886,8-4 0,0-6-2727,-1-4 1,0-6 4499,1-5 0,-3-3 0,5-4 0,-17 1 0</inkml:trace>
  <inkml:trace contextRef="#ctx0" brushRef="#br0" timeOffset="-83920.73">21298 11626 17210,'-7'4'4223,"1"-1"-4089,6-3-134,50 0-1136,-5 0-898,4-4 0,4-3-201,-13 1 0,-1-1 2235,4-5 0,-4-1 0,5-1 0,-14 4 0</inkml:trace>
  <inkml:trace contextRef="#ctx0" brushRef="#br0" timeOffset="-83732.73">21842 11426 23310,'-11'60'112,"0"1"0,0-3 0,3-4-154,5-19 0,2-2-328,-1 0 1,1 1-819,0 28-3728,1-25 1,0-2 3923,0 6 0,0-3 0,0-31 0</inkml:trace>
  <inkml:trace contextRef="#ctx0" brushRef="#br0" timeOffset="-83500.73">22109 11288 17384,'3'-11'3954,"-1"2"-2990,-2 9-471,20 56-253,-4-9-1017,2 2 0,1 3 793,-6-11 1,0-1-34,0 1 1,-1 2-38,-2-1 1,-2 0-85,-2-1 1,-2-1-17,-3-2 0,-2-1-149,-6-2 1,-3-2-334,-3-1 0,-5-2-675,-8-1 1,-5-1 1310,-14 4 0,1-3 0,-6 3 0,-8-1 0</inkml:trace>
  <inkml:trace contextRef="#ctx0" brushRef="#br0" timeOffset="-83146.73">23188 11742 23259,'50'-15'-284,"1"0"1,-3 2-1,0 3-752,-11 7 0,-2 4-6172,30 4 7208,-14 4 0,-24-1 0,-14-2 0</inkml:trace>
  <inkml:trace contextRef="#ctx0" brushRef="#br0" timeOffset="-83004.73">23107 12195 22453,'47'-4'-1584,"0"0"0,0 0 1,17-1-1,-4-2 1584,-18-2 0,-6 0 0,7 1 0,-17 0 0</inkml:trace>
  <inkml:trace contextRef="#ctx0" brushRef="#br0" timeOffset="-78923.73">24605 11094 22425,'-21'47'455,"0"0"1,1 1-1,-1-1-388,3-6 1,1 0-1755,-2 5 0,0 1 1729,-1 2 0,0 1-23,2 1 1,1 0 76,1-1 1,3 0-97,3-2 0,1-1-17,4-3 1,2-2 10,2-4 0,3-2-61,14 24 750,10-17-683,17-17 6,6-14-6,6-18 0,-2-17 5,-1-17-164,-30 13 0,-2-2 161,-3-1 1,-2-1 59,4-31-12,-11 6-44,-18 11 1694,-16 15-1700,-21 16-39,-19 16 14,29 7 1,-1 5-422,-2 4 1,0 6-527,1 11 0,1 5-3104,4-1 0,3 3 4076,5 5 0,4-2 0,-4 4 0,15-14 0</inkml:trace>
  <inkml:trace contextRef="#ctx0" brushRef="#br0" timeOffset="-78326.73">26302 11680 22083,'-44'-29'265,"0"1"0,2 0 1,2 10-182,-9 27-45,-3 11 73,-1 17-570,28-13 0,2 3 455,1 2 0,2 1 3,4 0 0,3 1-33,-2 29 27,9-7 308,21-11-263,11-12 62,20-15-96,11-10-201,6-22 246,-30 4 1,0-3-12,-1-8 1,0-4-278,-2-3 0,-1-4 271,-2-2 1,-2-3 16,-2-3 1,-3-2-446,-2-1 1,-3-3 411,-2 0 0,-3-1 19,-3 1 0,-1 1-137,-3 3 1,0 2 150,-2 7 1,-1 2-51,-2-13 294,-5 23-294,-3 32 28,-6 32-28,8-2 0,1 4-122,-2 8 0,2 2 122,0 5 0,2 0-14,0-3 0,2-2-20,0-6 1,1-1-107,2-2 0,-1-2 357,1-1 0,0-2-548,3 0 1,1-2-345,1-1 0,3-3-2854,25 12-4999,6-17 8528,11-17 0,-23-9 0,-6-1 0</inkml:trace>
  <inkml:trace contextRef="#ctx0" brushRef="#br0" timeOffset="-78170.73">26808 11805 18784,'36'0'-1458,"-1"1"0,12 0 1,-29-1-1</inkml:trace>
  <inkml:trace contextRef="#ctx0" brushRef="#br0" timeOffset="-77598.73">27461 11401 16168,'17'-45'834,"0"-1"1,-2 3 0,-2 1-157,1-16-17,-6 3 106,-4 5-101,-3 10-358,-5 12-39,-5 13-33,-6 15 106,-6 21 100,-2 19-302,10-6 0,1 4-607,-1 12 0,1 3 562,4-9 1,1 1-1,0 2-586,0 5 1,1 2 0,0 1 551,1 2 1,-1 1 0,2 0-42,-1 0 1,1 0 0,-1-1-20,2-5 1,-1 0 0,0-1-242,1-4 0,-1 0 1,0-3 244,-1 14 1,0-3-6,1-10 0,0-2 0,1-8 0,1-1-161,-2 24 150,3-4-179,0 0 844,5-8-687,8-10 1546,11-17-1586,10-10-78,11-22-62,3-13 114,-20 3 0,-2-4 29,1-9 0,-1-3 39,-2-3 0,-2-2-339,-2-6 0,-4-2 387,-5 1 0,-3 1 13,-1 1 1,-5 2 64,-7-1 1,-4 2-264,-2 6 1,-3 2 268,-6 3 0,-3 1-71,0 6 1,-2 3 20,-25-14 117,6 12-168,12 10 1102,12 7-1102,11 5 824,12 2-829,18 1-163,16-2-219,25-3 119,-25 2 0,3-1-77,4-1 1,1 0-149,2-2 0,2 0-1005,6-2 1,0 0-892,-3 0 0,-1 0 2389,3-1 0,-5 1 0,5-2 0,-19 5 0</inkml:trace>
  <inkml:trace contextRef="#ctx0" brushRef="#br0" timeOffset="-77464.73">28475 11894 15244,'0'0'0</inkml:trace>
  <inkml:trace contextRef="#ctx0" brushRef="#br0" timeOffset="-75616.73">18139 12649 20112,'-18'39'649,"2"1"-582,6 6-16,0-1-5712,4 0 5544,2-5 1302,3-6-1829,6-8 433,10-8-1738,24-10-4139,12-7 6088,14-11 0,-29 4 0,-9-4 0</inkml:trace>
  <inkml:trace contextRef="#ctx0" brushRef="#br0" timeOffset="-75434.73">18424 12789 21845,'-31'58'183,"0"1"0,3-5 1,7-3-212,19 8-774,1 0-2149,0-1-510,-2 1-1396,-1-8 4963,-3-7 1,4-21 0,-1-12-1</inkml:trace>
  <inkml:trace contextRef="#ctx0" brushRef="#br0" timeOffset="-75284.73">18417 13108 20851,'53'-7'-616,"0"1"0,6-2 0,-1 2-1317,-13 1 0,-1 1 1824,6-2 0,-3 0 0,4 0 0,-16 0 0</inkml:trace>
  <inkml:trace contextRef="#ctx0" brushRef="#br0" timeOffset="-75114.73">19054 12763 22699,'-11'48'-95,"-1"1"0,2-2 0,3-2-1754,5 21-7699,2-2 9548,0-4 0,0-27 0,0-13 0</inkml:trace>
  <inkml:trace contextRef="#ctx0" brushRef="#br0" timeOffset="-74910.73">19378 12642 19882,'0'-6'2599,"0"1"-1944,0 5-481,38 56-90,-14-15-487,3 5 1,1 2 144,-15-13 1,-3-1-133,-2 2 1,-2 0-488,-3 0 1,-7 1-748,-15 4 0,-7 0-314,-2-3 0,-4-1 1938,-17 3 0,-1-5 0,-3 4 0,7-13 0</inkml:trace>
  <inkml:trace contextRef="#ctx0" brushRef="#br0" timeOffset="-74626.73">17947 12575 18666,'-28'38'512,"0"-1"0,0 1 0,1-2 0,1 1 0,2-1-274,-2 13 0,2 1-982,2 1 0,3 1 806,4-3 0,4 2-62,1 1 0,6-1-46,12-1 1,8-1-356,8 1 1,9-3-1090,0-15 1,6-3 0,2-2-169,3-1 0,2-2 0,1-4 1658,5-3 0,1-3 0,-5-2 0,-4 1 0,-5-4 0,23-3 0</inkml:trace>
  <inkml:trace contextRef="#ctx0" brushRef="#br0" timeOffset="-74332.73">20271 12542 23741,'-22'40'40,"0"0"1,1 0 0,-11 19-1,5-2-68,10-10 0,4-1-748,0-1 0,2 0 356,4-1 0,2-2-270,0-3 1,4-2-2386,24 24-1433,4-16 4603,23-20 1,-23-13 0,-5-10 0</inkml:trace>
  <inkml:trace contextRef="#ctx0" brushRef="#br0" timeOffset="-73912.73">20505 12698 23232,'38'-33'52,"-1"0"1,-1 3-1,0 8-52,18 19-162,-5 3 15,-10 10-144,-11 6 63,-15 13 228,-8 5-122,-19 2 122,-6 0 50,-15-1-38,1-7 226,3-5-65,9-7 79,7-7 101,9-4-219,4-4 1,12 0-135,7-1 0,16 0-51,7 0 1,6 0-185,0 0 50,-2 8-95,-7 5 179,-8 10 28,-13 4 40,-8 3 33,-18 2 67,-10 0 6,-18-2 56,-11-2-129,-6-4-45,0-5-347,3-9-1132,13-6-3170,10-15 4694,16-9 0,7 4 0,6 2 0</inkml:trace>
  <inkml:trace contextRef="#ctx0" brushRef="#br0" timeOffset="-73751.73">21104 12867 21595,'56'4'-1850,"0"0"0,2 0 0,-3-2-777,-16-4 0,-3-2 2627,2-1 0,-3-1 0,4-2 0,-14-1 0</inkml:trace>
  <inkml:trace contextRef="#ctx0" brushRef="#br0" timeOffset="-73583.73">21663 12709 23786,'-7'48'593,"0"6"-593,0 10-998,5-30 0,1-1 163,-1 33-845,2-5-2657,0-8-3460,0-11 7865,2-15 0,-2-12 0,2-11 1</inkml:trace>
  <inkml:trace contextRef="#ctx0" brushRef="#br0" timeOffset="-73380.73">21989 12662 24379,'32'55'91,"-1"-1"1,-1-2 0,-4-1-92,-12-14 0,-4 0-434,-1 0 1,-1-1 203,-3 0 1,-2-1-471,-9 29-179,-18-6-791,-19-8-739,6-26 1,-8-3 2408,2-6 0,-4-1 0,5-2 0,3-1 0,2-1 0,-8-1 0,0 0 0</inkml:trace>
  <inkml:trace contextRef="#ctx0" brushRef="#br0" timeOffset="-73134.73">22833 13030 23181,'53'-1'-2792,"-1"0"1,-4-1 0,-3 2 2791,12 0 0,-25 0 0,-14 0 0</inkml:trace>
  <inkml:trace contextRef="#ctx0" brushRef="#br0" timeOffset="-72993.73">23005 13208 20093,'50'3'-117,"0"0"1,0 0 0,0-1 0,10 3 0,-6-1-1,-11-4 1,-1 0 0</inkml:trace>
  <inkml:trace contextRef="#ctx0" brushRef="#br0" timeOffset="-72628.73">24134 12665 24480,'-18'55'110,"-1"1"0,1-1 1,0-2-111,6-11 0,1-1-532,0 1 1,0-1 374,3-1 1,1-1-82,2-4 0,2 0-389,5 24 111,17-12 369,13-14-190,19-15 275,7-9 62,4-12 220,-4-12 239,-8-8 0,-14-8 180,-12-2-185,-13 2-252,-9 5-191,-16 9 495,-10 8-584,-16 6-477,-8 14-649,-4 6-2106,3 19-2207,8 1 5521,12 1 1,15-17 0,8-9 0</inkml:trace>
  <inkml:trace contextRef="#ctx0" brushRef="#br0" timeOffset="-69565.73">17902 14073 21864,'-29'53'76,"-1"-1"0,0 1 0,1 0 0,-1 0 1,5-12-1,3-5 0,-3 4-63,-6 8 1,-5 9-1,-2 1 1,1-6-1,6-13-13,1-11 0,1-8 89,-3-4 1,2-6-84,-8-14 78,7-24-84,24-26 0,12-12-237,1 32 1,2 0 253,2 1 0,3 3-51,20-20 34,2 19-33,4 16-1,4 19 68,4 18-29,7 17-336,-26-13 0,1 1 311,1 3 1,0 0-191,1 1 0,0-1-325,-1-1 0,1-2-821,0-3 1,1-3-5291,23 10 6646,-3-16 0,-25-9 0,-11-6 0</inkml:trace>
  <inkml:trace contextRef="#ctx0" brushRef="#br0" timeOffset="-69392.73">18312 14269 22475,'45'-5'-192,"0"1"0,0 0 0,20-2 0,-3 1-1219,-12 4 0,-3 0-3505,-3 0 1,-1 1 4791,-4 0 0,-4 0 1,4 0-1,-18 0 0</inkml:trace>
  <inkml:trace contextRef="#ctx0" brushRef="#br0" timeOffset="-69242.73">18477 14474 20588,'47'-8'-70,"0"1"1,-1-1 0,0 1-1653,-2 0 0,0 0-3194,-2 0 1,0 0 4150,5-2 1,-3 1-1,3 1 1,-15 0-1</inkml:trace>
  <inkml:trace contextRef="#ctx0" brushRef="#br0" timeOffset="-68949.73">19482 14024 22660,'15'43'185,"0"0"0,0-2 0,1-2-146,18 14-860,-16-25 0,0 0 838,1 0 0,-1 1-17,0-1 0,-1 1 370,12 28-370,-7-2 5,-11 0-5,-6-5 28,-16-3-28,-7-7-235,-15-7-706,-6-11-1602,-15-13-1719,2-17 4262,-5-14 0,27 5 0,10 0 0</inkml:trace>
  <inkml:trace contextRef="#ctx0" brushRef="#br0" timeOffset="-68806.73">19571 14218 20358,'58'-24'115,"-1"0"1,6 2 0,0 5-1769,-18 11 1,0 3 1499,8-1 0,-3 2 1,5 0-1,-16 1 1</inkml:trace>
  <inkml:trace contextRef="#ctx0" brushRef="#br0" timeOffset="-68498.73">20514 14124 19871,'29'30'-202,"0"-1"0,-2-2 1,0-7-242,7-14 280,-1-4 163,-2-8 96,-8-6 257,-5-8 50,-10-6-100,-4-4-135,-13 1-39,-7 0-85,-13 7-44,-6 8 0,-2 8-604,0 9-932,5 9-1679,15 9-4388,6 5 7603,20 0 0,-7-12 0,7-5 0</inkml:trace>
  <inkml:trace contextRef="#ctx0" brushRef="#br0" timeOffset="-68244.73">21069 13857 20179,'-39'49'623,"1"1"1,2 3-1,6 1-382,16 0 0,5 1-1169,0-10 0,1 1 0,-1 1 989,0 4 1,-1 2 0,-1-1 3,1 0 1,-1 0-1,0-1-65,-1-3 0,1-2 0,-1-2 17,-4 9 0,-1-2 175,0-9 0,0-3-192,1-5 0,-2 0-34,-1-1 1,0 1-236,-1 2 0,0 0-619,0-2 0,0-1-2750,-10 25-2871,8-17 6509,13-21 0,5-10 0,4-10 0</inkml:trace>
  <inkml:trace contextRef="#ctx0" brushRef="#br0" timeOffset="-67996.73">21207 14962 21243,'-21'48'5,"0"-1"1,0-4-1,10-7-139,21-14-96,6-8 18,9-8 16,3-6-79,1-12 35,0-8-410,-2-15-409,-2-8-481,-4-7-1574,-6-8-4770,-5 3 7884,-6 4 0,-2 24 0,-2 10 0</inkml:trace>
  <inkml:trace contextRef="#ctx0" brushRef="#br0" timeOffset="-67866.73">21358 14937 14594,'0'6'4588,"0"-1"-14419,0-5 8585,51-27 1,-39 20 0,39-21-1</inkml:trace>
  <inkml:trace contextRef="#ctx0" brushRef="#br0" timeOffset="-63708.73">17869 15267 16594,'-43'-28'1279,"1"0"0,3 3 0,9 4-473,17 10-229,6 4-415,6 4 192,14 0-24,14 3-184,35-2-919,-13 1 1,5 0 775,-4 0 1,3 0 0,2-1-953,10 1 0,2-1 0,1 1 929,-13 0 1,1 0-1,1-1 1,-2 1-169,-2 1 0,-1-1 0,0 1 1,-2-1-578,6 0 0,-1 0 0,-3 1-535,8 0 0,-6 0-1612,12 0 627,-34 3-784,-19 3 3069,-30 4 0,11-4 0,-9 0 0</inkml:trace>
  <inkml:trace contextRef="#ctx0" brushRef="#br0" timeOffset="-63433.73">17693 15459 19770,'64'-12'204,"-1"0"1,-14 4-1,2 1 1,1 0-204,5 0 1,1 1 0,2 0-1302,5 0 0,1 2 1,0-1 1319,-1 1 1,0 1-1,-1 0-20,-7 1 0,-2 1 0,-2 0-117,16-1 0,-6 1 117,-17 1 0,-4 0 847,15-1-842,-21 0 264,-14-1 190,-6 1 1711,-7 0-2170,-5 0 1252,1 1-3386,20-3-6736,9 0 8870,26-3 0,-28 3 0,-2-1 0</inkml:trace>
  <inkml:trace contextRef="#ctx0" brushRef="#br0" timeOffset="-62763.73">22303 14062 19697,'-42'30'1669,"3"12"-1501,23-13 0,3 3-518,-2 5 1,1 1 458,-1 3 1,3 1-49,0 3 1,2 0-40,4 0 1,1 1-20,0-2 0,4 0 11,7-1 0,4-2-14,1-2 0,5-3-34,6-3 0,4-4-28,2-1 1,3-5-63,0-3 1,2-4 8,-2-2 1,1-3-82,25 1 367,-13-7-322,-12-4-282,-15-1-1365,-9 0-1484,-9-4 3282,-18-3 0,12 2 0,-11-1 0</inkml:trace>
  <inkml:trace contextRef="#ctx0" brushRef="#br0" timeOffset="-61598.73">22989 14608 20173,'-12'-30'543,"3"-1"-492,13-2 105,2-6-55,4-8-95,0-8-402,1-7 598,-2-3-141,-4 31 1,-2 0 162,1-29-39,-1 6 125,-2 12-86,-1 13-224,0 15-33,0 9 33,-7 37 72,-1 5-69,1-2 0,1 4 19,0-3 1,1 1-50,0 2 0,2 1 24,0 1 1,1 0 2,1-1 0,0-1-20,1-1 0,2-2-192,9 28-30,7-9 92,13-13 4,9-11 57,8-15 89,5-7 84,1-19-17,-3-9-269,-7-19 263,-8-12 46,-10-5 117,-9-2 73,-10 5-123,-4 11-57,-4 16-117,-6 14 347,-3 18-397,-7 17 50,2 16-50,6 15-68,4 5-336,18 0-151,14-8-1343,21-8 1079,-16-27 1,3-4 274,3-1 1,1-5-151,3-4 1,0-6 575,0-3 0,-1-4 165,-1-5 1,-3-6 2,-3-3 0,-3-5 302,-4-3 0,-4-2 115,-4-3 1,-4-2 105,-5-1 1,-3-1 98,-2 2 0,-3 0-101,-3 2 0,-3 3 240,-8-23-207,-8 20-256,-2 20 150,1 23-84,4 23-101,5 19-39,5 20-63,5-27 0,1 1-161,1 2 0,2 1 17,2 0 0,2 1-17,2-2 0,2 0-160,3-2 1,2-2-231,1-3 1,1-2-804,20 22-1479,1-17 568,5-18-1531,-5-23 3635,-1-17 0,-19 3 0,-6 0 0</inkml:trace>
  <inkml:trace contextRef="#ctx0" brushRef="#br0" timeOffset="-61433.73">23798 14164 20638,'49'1'-565,"1"-1"0,-1 0 1,4-2-1,0-1 1,-4-2-1489,4-1 0,-2-2 1898,7-6 1,-5 0-1,4-1 1,-17 1-1</inkml:trace>
  <inkml:trace contextRef="#ctx0" brushRef="#br0" timeOffset="-61194.73">24382 13730 22055,'49'11'340,"1"0"0,-1 3 0,-3 6-251,-10 9 1,-3 5-985,2 3 0,-2 2 895,-1 4 0,-2 2 3,-4 2 0,-2 1-1,-5 0 1,-3 1-3,-6 0 0,-3 0-77,-2-3 1,-4 0 73,-6-2 0,-5-2-196,-1-3 1,-3-2-332,-4-3 0,-4-2-844,-1-4 1,-2-3-3573,-18 15 4946,3-14 0,20-13 0,8-9 0</inkml:trace>
  <inkml:trace contextRef="#ctx0" brushRef="#br0" timeOffset="-61036.73">25518 14639 16297,'0'0'0</inkml:trace>
  <inkml:trace contextRef="#ctx0" brushRef="#br0" timeOffset="-45322.73">26336 13389 19876,'47'-25'530,"1"0"0,-1 1 1,-3 9-179,20 27-528,-29-1 0,-1 3 310,5 11 1,-1 5-827,4 10 0,-1 6 783,-10-9 1,1 4 0,-1 0-444,3 7 1,0 1-1,0 2 406,1 1 0,-1 1 1,1-1-20,-2-2 0,-1-1 1,-1-1-34,-2-7 0,-2-1 0,0-1-209,6 8 1,-1-3 206,-5-10 0,-2-2-67,-1-3 0,-1-2-124,21 23-154,0-4-165,-8-13 106,-10-13-1299,-13-28-2840,-18-21 5020,-11-21 0,2 18 0,0 5 0</inkml:trace>
  <inkml:trace contextRef="#ctx0" brushRef="#br0" timeOffset="-45068.73">27292 13456 22123,'-21'51'280,"1"0"0,-2 1 0,0 2-146,0 4 0,-2 1-1661,0-1 0,-1-2 1583,2-5 0,-1-2-6,-1 0 1,0-2-31,0-2 0,0-1-20,1 1 0,0-1-39,1-1 0,1-1-138,4-3 1,2-2 102,2-5 1,2-2-1748,-1 23 1821,17-11 0,-1-21 0,8-6 0</inkml:trace>
  <inkml:trace contextRef="#ctx0" brushRef="#br0" timeOffset="-44452.73">28212 14376 21545,'-39'51'160,"0"1"1,1-3 0,5-2-122,13-15 0,2-1-663,-2 0 0,0-1 643,-1-3 1,-1-1-14,-17 17 459,3-10-319,8-15 206,7-9-235,7-13-117,5-14 34,4-15-17,3-15-12,4-6 1,6 0 235,4 7 649,4 11-794,3 13-96,2 12 0,4 8 84,4 16-73,6 8-11,5 16 0,7 6-598,-22-20 0,0 1 326,2-1 1,-1 0-631,25 19-1309,-2-5-1217,-5-14-1580,-10-9 5008,-11-9 0,-12-4 0,-7-1 0</inkml:trace>
  <inkml:trace contextRef="#ctx0" brushRef="#br0" timeOffset="-43904.73">28018 13110 22341,'6'-62'683,"3"12"-604,6 43-79,3 2 0,2 4-6,-1 9-22,-2 8-6,-7 14 34,-5 10 0,-10 6 0,-9 3-28,-10-2 28,-7-3 0,1-6 34,6-9 16,7-9 18,8-9 77,8-6 158,17-4-247,13-2 28,21-4-84,12-4-220,-28 4 0,0-1 189,0 1 0,0 0-445,25-3-347,-11 5-673,-16 1-1590,-15 6 3086,-16 15 0,-3-10 0,-5 10 0</inkml:trace>
  <inkml:trace contextRef="#ctx0" brushRef="#br0" timeOffset="-43648.73">28582 13690 21920,'50'-4'-904,"1"1"1,-3 0 0,-5 1-1887,5 0-665,-5 2-1956,-10 4 5411,-12 3 0,-12-1 0,-6-1 0</inkml:trace>
  <inkml:trace contextRef="#ctx0" brushRef="#br0" timeOffset="-43520.73">28544 13970 19148,'64'-8'-1912,"1"-1"0,-4 1 1,-2-3 1703,-4-4 1,-4 0 0,5-1 0,-15 3 0</inkml:trace>
  <inkml:trace contextRef="#ctx0" brushRef="#br0" timeOffset="-42784.73">30019 13536 23075,'0'59'1192,"0"6"-1114,0-30 1,0 1-962,-1 4 1,1 0 904,-1 1 0,0 0-22,-1-2 0,1 1 28,-1-3 0,1-2-666,-1 30-594,0-10-1095,1-11-1499,3-16-1798,7-12 5624,3-13 0,-2-3 0,-3 0 0</inkml:trace>
  <inkml:trace contextRef="#ctx0" brushRef="#br0" timeOffset="-42423.73">30402 13647 23366,'47'-31'145,"-2"6"-145,-8 23-44,-1 4 38,-2 9-84,-7 7 12,-6 13 72,-10 8-78,-6 8 0,-13 4 40,-9 2-303,-12-1 314,-10-4 5,-2-7 28,1-7 50,7-7 34,8-8-89,10-5-147,8-6 68,8-2 84,14-4-492,13-1-584,18-1-1652,10 0 687,-19 0 0,1 0-611,-1-3 0,0 0 2652,3-1 0,-2-1 0,2-2 0,-12 0 0</inkml:trace>
  <inkml:trace contextRef="#ctx0" brushRef="#br0" timeOffset="-42256.73">31086 13961 20974,'27'-36'-2458,"-1"7"0,-14 25 1,-3 2-1</inkml:trace>
  <inkml:trace contextRef="#ctx0" brushRef="#br0" timeOffset="-41906.73">31516 13522 22414,'-32'5'50,"4"8"-44,20 27-6,2 3 39,4 2-56,11 1 17,7 0 0,13-1 34,8-1-23,3-3 23,1-3-34,-5-3-56,-4-4 50,-9-3-50,-10-3 56,-7-2 118,-10-3-79,-9-3 45,-10-1-84,-8-5-595,-6-4-916,-1-4-2511,-4-16-2638,3-7 6660,6-17 0,14 16 0,10 1 0</inkml:trace>
  <inkml:trace contextRef="#ctx0" brushRef="#br0" timeOffset="-41750.73">31688 13542 21797,'49'-12'174,"0"-1"0,-1 2 0,-2 3-802,20 6-1314,-30 2 1,0 0-3128,29 0 5069,-5 2 0,-29-2 0,-12 2 0</inkml:trace>
  <inkml:trace contextRef="#ctx0" brushRef="#br0" timeOffset="-41322.73">32416 13616 18380,'1'-38'227,"-1"1"0,-4-28-125,-7 41-97,-11 3 1,-11 7 44,-10 7 57,-6 7-96,-3 14 28,3 9-28,9 16 12,13 4 16,14 3 39,16-1 331,18-7-219,17-5 18,17-11-174,5-10 302,4-7 224,-3-10 73,-5-6-61,-6-9 16,-9-4-146,-9 1-106,-10 5-302,-8 6-34,-7 6-6,-4 10 6,-3 14 0,-3 15-11,-4 17-40,-5 11-98,4-28 0,0-1-30,0 1-1,0 0-542,-5 28-298,6-7-2133,3-10-488,9-11 3641,14-11 0,-9-12 0,7-5 0</inkml:trace>
  <inkml:trace contextRef="#ctx0" brushRef="#br0" timeOffset="-40990.73">32904 13502 24172,'48'9'-116,"-1"0"0,-4 1 1,-8 5-232,-12 31 78,-12 5 101,-7 2 162,-16 0 6,-8-2 6,-14-5 151,-3-8 112,3-8-40,5-9-10,12-8 5,8-5-45,8-5-56,16-2-123,13-1-123,20 0-174,12 0-446,-26 0 0,0 0 233,0 0 1,0 0-2107,32 0-5587,-11 0 8203,-11 0 0,-22 0 0,-10 0 0</inkml:trace>
  <inkml:trace contextRef="#ctx0" brushRef="#br0" timeOffset="-36897.73">29156 10884 20397,'46'-9'1602,"18"2"-1420,-18 4 0,5 2-1537,-3 0 0,4 1 0,3-1 1399,-6 1 1,3-1 0,1 1 0,2 0-390,7 0 0,2-1 0,1 1 0,1 0 366,-11 0 0,1 0 1,1-1-1,-1 1 0,0 0 4,-1 0 1,1-1 0,-1 1 0,0-1 0,0 1-1,11-1 0,1 0 1,-2 0-1,0-1-16,-5 1 1,-1 0 0,-1-1 0,-2 1 7,12-1 0,-2 0 0,-3 0 134,-9 0 0,-2 0 1,-4 0-152,7 0 0,-5 0 25,-15 0 0,-3 0-25,8-1 1576,-17 1-1576,-6 0 2551,-10 0-2887,-10 0 758,-15 1-1459,-12 1-698,-12 2-1066,-6 5-358,-15 6 3010,16-1 0,1 0 1,-5 2-1,-10 2 1</inkml:trace>
  <inkml:trace contextRef="#ctx0" brushRef="#br0" timeOffset="-36480.73">29272 11043 18448,'45'-22'547,"0"1"0,12 1 0,4 6-430,-10 10 1,3 5 0,3-1-1243,-7 0 0,1 0 0,2-1 0,1 1 1163,5 0 0,2 0 0,1 1 0,0-1 5,1 2 0,0-1 1,0 1-1,0 1-10,-2-1 1,-1 0 0,-1 0 0,0 1 3,-2 1 1,-1 0 0,-1 0 0,-2 1 31,10 0 0,-2 0 0,-2 0 100,-6 0 1,-2-1-1,-2 1-21,8 0 1,-5-1 428,-12 0 1,-3 0-315,17 0 51,-15 0-34,-7-1-40,-12-2 2433,-7 1-2623,-8-2 1185,-5 1-1286,0-1-10,4 1-270,1 0-621,5 4-2011,2 2-1121,1 4 4084,-1-1 0,-5-3 0,-3-4 0</inkml:trace>
  <inkml:trace contextRef="#ctx0" brushRef="#br0" timeOffset="-32208.73">2498 15775 18431,'-33'-20'1328,"4"4"-1043,20 16-94,-5 0 10,-5 6 40,-6 7-101,-8 11 11,-6 12 62,-4 10-452,20-19 0,1 1 314,0 3 1,0 1 28,3 2 0,1 0-88,2 0 1,3 0 8,5 0 1,1 0-26,0 29-195,20-6 184,13-9-336,22-11 204,-18-23 0,3-4-313,4-2 1,2-4 164,5-1 0,0-5-265,3-5 0,1-4 441,3-4 0,0-5-217,1-6 0,-2-5 416,3-7 0,-2-5-47,-17 10 1,-1-2-1,-3-3-355,1-5 0,-2-4 0,-2 0 471,-2-2 0,-2 0 0,-3-1 30,-3 1 0,-3 1 0,-2 1-44,0-13 0,-3 5 217,-4 15 0,-3 4 602,-4-11-650,-6 26 665,-6 11-922,-13 29-51,-3 19 5,11-5 1,1 5 188,0 5 0,1 3-194,2 0 0,2 2 3,0 4 0,3 0 85,3-3 1,1 0-98,2-1 1,2-1-42,3-3 0,3-2-26,3-5 0,3-3-301,22 22 248,14-16-146,9-20 90,4-10 96,3-21-601,-1-14 690,-33 6 0,-1-4 28,-3-3 0,-2-2 514,-3 0 1,-3-1-273,7-27 32,-10 7 629,-8 13-931,-4 14 64,-5 12-104,-4 17 893,-4 14-892,-1 17 39,6 16-61,2 7-248,14 2-5,12-3 129,19-8-228,-12-30 0,3-4 234,6-3 0,2-4-3,4-3 0,3-4 70,2-3 0,1-4-256,0-4 0,0-4 368,-1-3 0,-3-4 28,-3-4 0,-3-3 76,-5-1 0,-4-3 97,-5 0 1,-5-1 58,-4-1 1,-4 0 187,-1-25-151,-12 9-162,-14 15 203,-12 15-333,-13 15 12,-8 22 22,-4 16-62,27-10 0,1 3 23,0 2 0,3 1 0,3 1 0,3 1 300,-5 27-334,11-8-78,14-14 112,12-15 23,12-12 27,10-11 602,5-15-552,0-11-60,-2-12-7,-3-5 96,-8 0-95,-5 5 388,-7 9-512,-7 13-72,-2 7 123,-5 16 39,2 12 0,0 14 50,1 11-50,5 2 0,2-3-5,4-7-51,5-11 56,2-13 95,5-7-90,3-17 1,3-8-6,0-17 6,0-7 22,-2-4-23,-1 5-10,-5 6-91,-4 13-38,-4 10 128,-3 12 6,-1 17 0,-1 10 0,2 15-44,3 3 38,3 0-72,5-7-118,5-8 78,6-12 17,6-9 101,3-15-5,4-15-239,-25 4 0,-1-3 222,1-5 0,-1-3 22,0-4 0,-2-2-393,0-3 1,-2-2 448,0-6 0,-2-4-595,-4-6 0,-2-3 631,-2-2 1,-3-1 16,-4-1 0,-2 2-20,-1 8 1,-2 4-51,-3 13 1,-1 5-40,-8-4 389,-13 37-434,-10 48 3,11-7 0,1 6-460,5-5 0,1 3 0,0 1 451,1 1 1,0 1 0,1-1-57,2-3 1,2-1-1,1-1 297,-1 8 0,3-3-241,3-11 1,3-3-6,15 20-128,8-9 72,18-4 56,9-16-23,7-10-108,2-23 254,-2-16 34,-5-18-17,-28 14 0,-2-1 134,-2 0 1,-3-1 190,11-27 2153,-8 11-2562,-7 14 209,-5 16-209,-3 18-33,-1 17 33,2 15-6,2 11 128,4 3-223,4-5-44,5-11 44,6-11 101,6-12 11,5-13 23,4-15 66,2-12-94,-1-15-24,-4-2 214,-4 0-34,-9 6-162,-7 12-73,-7 14-16,-6 13 55,-3 26 68,-13 27-51,1-7 0,-3 6-814,0-6 0,-2 2 0,0 1 765,-3 9 1,0 1 0,0 2 65,3-12 0,0 1 0,0 1 0,1-1-21,-4 17 1,1-1-1,1 0 21,2-4 0,0-1 0,2-2 0,2-5 0,0-1 0,2-2 0,-2 12 0,1-3-49,2-13 0,-1-3 133,-5 16-72,0-22 228,-5-17 29,-6-9-129,-7-24 11,-11-32-665,18 4 1,3-9 546,6 6 1,2-4 0,2-1-97,1-8 0,2-1 0,3-1 29,3-3 1,3-1-1,6 2-101,4 3 1,5 1 0,5 2-520,3 6 0,5 3 0,6 3-408,6 3 0,6 3 0,4 4-199,5 2 1,4 4 0,1 2-1115,0 2 1,1 2 0,0 1 2374,3 2 0,0 1 0,-6 3 0,-7 1 0,-6 3 0,-9 3 0,-1 0 0</inkml:trace>
  <inkml:trace contextRef="#ctx0" brushRef="#br0" timeOffset="-31868.73">7170 15991 23254,'52'-24'46,"0"-1"1,1 11 0,-4 15-47,-11 28 0,-4 14-1550,-5-8 1,0 4-1,1 1 1548,1 6 0,0 1 1,-1 2-80,1 0 1,-1 1 0,-1-1-11,-3-3 1,-1-1-1,-2-2-192,4 9 0,-2-2-188,-6-11 1,-2-2-868,10 22 507,-3-6-776,2-2 44,-3-12 196,1-15-801,-6-22 2739,-1-21 0,-9 6 0,-3-4 0</inkml:trace>
  <inkml:trace contextRef="#ctx0" brushRef="#br0" timeOffset="-31666.73">8066 16401 21192,'-59'-9'483,"0"0"1,0 5 0,6 9-302,15 17 0,4 8-1119,-6 3 0,-1 3 1043,-3 5 0,1 2-506,-3 3 0,0 1 409,15-15 1,0 0-1,0 1-6,-14 16 0,1-1-3,3-2 0,0-1 0,5-4 0,0-1-216,6-5 1,1-1-63,5-6 1,2-2-219,-11 13-2277,15-20-1422,9-13 4195,7-21 0,2 8 0,0-7 0</inkml:trace>
  <inkml:trace contextRef="#ctx0" brushRef="#br0" timeOffset="-30875.73">8070 16849 22049,'-39'39'85,"3"3"16,8 7-1218,5 5 1151,9 1-34,6-1 327,19-5-327,14-6-354,25-10-236,-18-21 0,2-4-334,4-1 0,1-4-499,3-8 0,-1-6-395,-3 0 1,-2-4 1817,-3-7 0,-4-2 0,4-4 0,-16 6 0</inkml:trace>
  <inkml:trace contextRef="#ctx0" brushRef="#br0" timeOffset="-30458.73">8175 15797 20884,'23'-39'513,"0"0"1,-1 3 0,0 8-385,10 18-96,2 5-66,-1 12 22,-2 12-45,-9 15-140,-9 13 22,-6 7-54,-13 2 267,-10 2-33,-11-3 240,-8-4 73,-1-9-55,5-10-1,8-8-106,11-11 95,8-6-23,22-4-229,21-2-207,-2-1 0,4 0-968,6 0 1,3 0-695,13 0 1,1 0-1932,-6 0 0,-3 0 3800,0 0 0,-5 0 0,4 0 0,-24 0 0</inkml:trace>
  <inkml:trace contextRef="#ctx0" brushRef="#br0" timeOffset="-30042.73">9086 16279 23875,'62'10'-3,"-1"1"0,-15-2 1,2 0-1,0 1-111,4 4 0,1 2 1,1-1-1163,3 0 1,0 1 0,1-2 1041,-4 0 1,1-1 0,-3 0 1,-6-3 0,-2 0 1,-2 0-133,10 0 0,-4-1 560,-12-2 0,-2-2-229,21 3 33,-8-2 749,-7-3-189,-10-1 23,-14-1-140,-9 1 1615,-19 3-1862,-13 6 33,-23 8-128,12-3 0,-2 3-756,-11 5 1,-3 4 676,8-5 0,-2 2 1,0 1-878,-4 2 0,-1 1 1,1 0 876,-1 1 0,0 0 1,2-1-22,6-3 1,2 0 0,1-2-152,-7 6 1,4-1 151,9-5 1,2-1-8,-17 16-102,7-2-397,15-8-157,11-10-305,36-13-4703,12-16 6382,25-11 0,-25 5 1,-5 0-1</inkml:trace>
  <inkml:trace contextRef="#ctx0" brushRef="#br0" timeOffset="-29775.73">9946 15675 23618,'-18'61'39,"0"1"0,-1 0 0,1-1 0,0 0 1,0 0-1,1 0 0,2-2-39,4-5 0,1-1 0,1-1 0,0 0-868,-2-2 1,1 0 0,0 0 0,-1-1 850,-2 14 0,-1-1 1,0-2-29,1-4 0,0-1 1,0-2-87,1-4 0,1-1 1,-1-2-261,-4 14 1,1-2-980,2-8 1,1-3-2051,1-10 1,1-3 3419,-7 23 0,8-30 0,3-11 0</inkml:trace>
  <inkml:trace contextRef="#ctx0" brushRef="#br0" timeOffset="-29098.73">10848 16221 18632,'14'-55'1002,"0"1"1,1 3 0,7 8-636,7 18 1,3 7-803,5 0 0,2 2 659,5 3 0,2 3-48,2 3 1,0 3-116,2 3 1,0 5-6,0 5 0,-1 7-547,1 7 1,-1 8 492,-15-4 0,-1 4 0,-1 3-295,2 7 1,-1 2 0,-1 3 292,1 4 0,-1 2 0,-2 1-28,-1 2 0,-1 0 0,-1 0-114,-3-4 0,-1-2 1,-2 0-313,5 13 1,-3-4-57,-6-13 0,-1-3-1353,6 19-994,-4-15-307,-1-15-1289,-1-7 4453,0-15 0,-8-4 0,-3-5 0</inkml:trace>
  <inkml:trace contextRef="#ctx0" brushRef="#br0" timeOffset="-28875.73">12205 16107 19921,'-61'17'569,"1"0"1,-2 8-1,4 9-452,26-2 1,4 7 0,-1 0-1071,-2 3 0,0 1 0,0 0 1022,-1 2 0,2-1 0,0 0-15,3-5 0,1-2 0,2 0-255,-7 8 1,1-2 216,3-4 1,1-2 72,2-2 0,0-1-92,-1 2 1,-1 0-192,2-2 1,0-1-600,3-3 1,2-3-3218,-4 7-2068,11-15 6078,16-18 0,-3-2 0,4-2 0</inkml:trace>
  <inkml:trace contextRef="#ctx0" brushRef="#br0" timeOffset="-28475.73">13083 16818 22526,'-43'46'54,"0"1"0,0-1 0,1-3-54,9-8 0,0-3-721,-2 2 1,-1-1 745,-1-1 1,0-2-26,1-2 0,-1-2 42,4-5 0,-1-3-37,-24 6 505,10-12-376,14-15 117,10-16-195,13-15-22,6-17 27,12-7-583,9-1 628,9 6-27,9 10 621,-1 15-717,2 14 17,-2 16-27,1 19-35,2 15-128,3 18-404,-19-24 0,1 0 89,2 2 1,1 0-838,3-1 1,2-1-807,-1-2 1,1-3 2147,1-3 0,-2-3 0,4 2 0,-11-11 0</inkml:trace>
  <inkml:trace contextRef="#ctx0" brushRef="#br0" timeOffset="-28070.73">12675 15690 20324,'-1'-42'1036,"0"0"1,8-24-998,12 57-33,10 10-6,4 15 0,-1 11-56,-4 18-56,-11 8 11,-8 8-940,-16 2 1035,-11 0 6,4-32 0,-3-2 189,-23 25 12,2-8 35,4-10-35,14-9 68,8-9 252,30-7-236,34-7-249,-6-2 1,7-2-266,-10 0 0,3 0 1,1 0 229,2 0 1,0 0 0,0 0-5,19 0 1,-5 0-26,-13 0 0,-5 0 16,15 1-145,-27 1-173,-15 3-141,-9 1 46,-5 2-1575,-25 6-4529,-3 4 6529,-20 1 0,21-7 0,5-6 0</inkml:trace>
  <inkml:trace contextRef="#ctx0" brushRef="#br0" timeOffset="-24532.73">15095 16172 15529,'43'39'6,"-3"-7"51,-6-41 301,-5-5 325,-9-11-95,-9-5-173,-7 0-113,-14-1-72,-8 5-230,-12 7-40,-7 9-676,-1 15-1374,-6 34-1928,24-13 1,2 3 4017,-3 14 0,2 0 0,0 3 0,5-7 0</inkml:trace>
  <inkml:trace contextRef="#ctx0" brushRef="#br0" timeOffset="-24182.73">14883 16762 18033,'-16'52'-23,"0"1"1,3-6 0,7-5-174,19-2-95,11-14-168,5-11 106,3-9 101,0-20 252,-3-8 50,-8-18 258,-7-6 224,-8-2 84,-9 3-285,-11 10-107,-8 13-224,-11 12-129,-1 19-851,2 12-1978,12 25-4620,8 4 7578,17 3 0,-3-24 0,4-11 0</inkml:trace>
  <inkml:trace contextRef="#ctx0" brushRef="#br0" timeOffset="-23926.73">15414 16802 19854,'-19'47'-82,"1"0"0,4-4 0,10-7-103,35-9 78,8-10 107,4-10 34,-4-15-28,-3-10 184,-8-13 17,-9-11-39,-9-3-157,-6-1-11,-11 2-498,-9 6-847,-10 12-1987,-20 16-5185,0 22 8517,-9 15 0,26-7 0,8-2 0</inkml:trace>
  <inkml:trace contextRef="#ctx0" brushRef="#br0" timeOffset="-23228.73">16862 16408 23052,'-20'49'21,"0"0"0,-1 0 0,-5 6 0,7 0-105,12 3 0,9-4-67,7 7-23,8-16 40,12-21 61,7-12 73,3-26 6,0-11 27,-1-21-1064,-6-9 1132,-5-2 73,-7 4 426,-6 10-465,-6 16-79,-3 14-56,0 15 33,3 16-33,5 12 8,5 1 1,3 2-138,16 14-47,-8-16 1,2-4-116,19-3 123,1-12 89,-4-11 74,-9-17-1,-9-9 6,-11-16 0,-10-6 51,-5-2-18,-10 0 146,-1 8 872,-6 10-1012,4 14 6,4 9-45,4 15 6,14 8 55,10 11-61,13-5 0,7-3-59,-6-5 1,2-2-791,17 2 1,3-3 828,-12-8 1,0-5-15,1-3 1,-1-3-207,-2-2 0,-2-3 243,-3-4 0,-4-3-3,-5-1 0,-3-2 73,12-27-234,-19-4 172,-11 0 180,-18 5-85,-9 10-11,-15 18-27,-7 15-63,-4 28 130,3 21 344,21-11 0,4 5-477,2 4 1,3 2-6,3 1 1,3 0-82,5 0 0,6-1-140,4-3 0,7-3-298,10-3 1,6-6-1196,12-5 1,8-6 1634,1-8 1,5-3-1,-6-1 1,-7-1-1,-3-2 1,11-3-1,0 1 1</inkml:trace>
  <inkml:trace contextRef="#ctx0" brushRef="#br0" timeOffset="-22364.73">19625 16263 23399,'-52'23'78,"1"0"1,2 4 0,6 5-49,15 8 1,6 5-1348,2 1 0,2 1 1300,4-1 1,3 1-85,4-3 0,7-1 180,9-2 1,12-3-512,15-11 1,11-6 0,2-2 106,-5-4 0,1-2 1,3-4-136,1-3 1,4-2-1,0-3 1,-4-2 345,1-4 0,-4-3 0,-2-2 114,11-7 0,-5-3-89,-10 0 1,-5-2 264,-8 0 0,-3-2 390,12-26 134,-9-7-28,-13 3 943,-20 6-1285,-20 15-11,-17 17-240,-14 16-74,-3 20-221,31-3 0,1 3 216,2 4 0,3 3 25,3 1 0,4 2 1503,-5 27-1562,24 6-123,18-25 45,22-5 79,10-27 200,4-20-156,0-6 45,-6-18-22,-6-6 0,-12-1 33,-7 0 62,-12 9 832,-6 10-961,-5 12 0,-3 10-5,-5 19 259,-2 9-254,-6 15 0,4 6-50,3 0-6,5-6-96,12-7-32,27-11 139,3-11 39,22-20-322,-10-11 328,-1-15 17,-25 14 0,-1 0-12,22-23-5,-7 0 118,-7 9-45,-11 10 22,-9 13 39,-7 11-44,-5 19 5,-2 11-95,-1 15-33,0 6 165,-1-2-457,1-8 62,8-10 55,6-13 136,10-9 27,6-14 90,5-11-45,4-12 50,1-9-44,-1 2 246,-2 3-68,-5 11-27,-6 10 129,-5 9-241,-7 17 16,-3 9-61,-1 14-470,-2 5-292,3 0-1932,1-5-1283,8-12-1764,1-11 5741,4-9 0,-10-4 0,-5 0 0</inkml:trace>
  <inkml:trace contextRef="#ctx0" brushRef="#br0" timeOffset="-22206.73">21512 15987 23310,'-17'48'-1275,"-1"1"0,1 0 0,2-4 0,1-1 1,6-2 1189,10 9 0,4-6 0,0 6 0,0-14 0</inkml:trace>
  <inkml:trace contextRef="#ctx0" brushRef="#br0" timeOffset="-21892.73">21619 16851 23467,'35'-28'197,"0"0"0,-1 0 1,18-14-1,-5 2-172,-13 8 1,-2 0-1196,1-3 1,0-1 1169,-1-4 0,-3-3-53,-1 0 0,-4-3-81,-1-1 0,-4-2 83,-4 0 1,-2 1 25,-3 1 0,-3 1 25,-2 5 0,-2 2 435,0-20-508,-6 25 28,-8 22 45,-6 36 95,-10 18-78,12-6 0,2 3 216,-1 5 1,1 2-209,0 3 0,3 0-22,1 2 0,3-1-6,1-2 0,1-1-104,2-4 1,1-1-213,2-5 0,3-2-2,10 20-3860,13-35 0,6-6 4181,15 2 0,10-13 0,-36-5 0</inkml:trace>
  <inkml:trace contextRef="#ctx0" brushRef="#br0" timeOffset="-21733.73">21855 16381 23086,'60'-7'-70,"0"-1"0,-15 3 0,1-1 0,1-1-1181,2-2 0,1-2 0,0 1-2026,0 0 0,0 0 0,-1 0 2776,-3 0 1,-1-1-1,-5 1 1,-3 2 0,-6 0-1,10-3 1</inkml:trace>
  <inkml:trace contextRef="#ctx0" brushRef="#br0" timeOffset="-20758.73">22782 16664 21355,'32'-48'692,"0"-1"1,-1 2 0,0 3-534,-7 15 1,-1 1-543,-1-2 0,1-1 425,-1-2 0,0 0-42,-2 0 0,-2-1-65,-1 1 1,-3-1-29,-1 2 1,-2 1-40,2-21-86,-6 12 254,-7 17-187,-13 12 84,-5 18 67,-12 12 415,2 15-421,3 9-44,11 5 127,6 0-161,17-1-117,10-3 49,14-3-50,7-5-39,2-2 146,-6-6-73,-7 1 168,-14-5 84,-7 2 28,-14-1 22,-5 1-27,-5 0-102,3-2 29,5-3-34,17-6-62,17-7-55,21-4 38,-14-6 1,2-3-238,5-2 0,0-2 299,4-5 0,-1-3 17,-1-4 0,-1-2 6,-2-3 0,-2-1 64,-5-3 0,-5-1 14,-4-1 0,-5 0 202,2-31 83,-13 7-111,-23 14-84,-7 20-124,-19 13 34,-2 29-84,3 15 0,22-8 0,4 4-288,4 3 1,3 2 262,1-1 0,5 0-51,8 1 0,6-2-2,2-4 0,5-2-48,10-3 0,5-4 39,3-5 0,3-4 31,4-3 0,1-4 56,2-6 0,-1-3 0,0-5 0,-2-4 59,-2-4 0,-2-5 83,-3-4 1,-3-4 36,-4-1 1,-3-4-29,-4 0 0,-2-1 39,-5 0 1,-2 0 285,-3 3 0,-2 2-168,0-18-163,-5 19-89,-4 15 45,-6 31-34,-4 18-50,2 0 0,0 5-303,-1 10 0,0 3 286,4-9 0,-1 2 0,1 0-734,0 6 1,2 1 0,0 0 731,0 2 0,0 1 0,1-1-65,0-1 0,1 0 0,1-2-226,-1-5 0,1-1 1,0-1 241,-1 15 1,1-4-37,-1-11 1,-1-2 2,1-7 0,-1-1-153,-5 26 169,-5-7 68,-5 0 0,-9-11 0,-5-12 73,-7-16-62,-3-15 890,1-18-817,4-16-79,9-22 832,18 22 1,4-2-833,0-4 1,5-3 52,6-2 1,6 0-59,2-3 0,4 2-26,9-1 1,4 2-101,5 0 0,3 3-277,4 0 0,2 3-345,3 2 0,2-2-2503,0 0 1,3-3-1,-3 1 3251,-15 12 0,-2 0 0,0 0 0,4-2 0,0 0 0,-7 4 0,0-9 0</inkml:trace>
  <inkml:trace contextRef="#ctx0" brushRef="#br0" timeOffset="-20599.73">24308 15853 15905,'47'16'-1307,"0"1"1,-11-5 0,-7-2 0,-10-3 0</inkml:trace>
  <inkml:trace contextRef="#ctx0" brushRef="#br0" timeOffset="-20282.73">24571 16192 21534,'50'13'203,"-1"0"1,-1-1 0,-1-4-204,-11-6 0,-2-5-531,0 0 0,0-3 525,25-7 363,-14-10-357,-15-4 301,-16-2-301,-10-2 84,-18 3 34,-10 6-68,-16 10 169,-7 8-113,-3 19 12,0 11-2804,9 18 2692,10 11 33,15 4-179,11 1-95,24-6-174,15-8-73,-7-26 0,5-4-1223,10-5 0,3-3-286,1-1 0,1-4 1991,7-7 0,-3-2 0,5 3 0,-15-8 0</inkml:trace>
  <inkml:trace contextRef="#ctx0" brushRef="#br0" timeOffset="-19797.73">25522 16042 21343,'-39'30'526,"-1"1"1,4-1 0,7 1-375,11 24-590,10 6 405,10-4-365,17-3-269,15-10-375,22-12 266,-24-22 1,3-3 206,3-1 1,0-5 226,0-5 1,0-4 240,-1-3 0,-1-3 101,-3-6 0,-3-5-277,-2-4 0,-3-4 694,-3-2 1,-3-3 47,-2-5 0,-3-1-12,-2-2 1,-2 0 131,-2-2 0,-1 1-11,-3 3 1,-1 2 41,-1 6 0,-1 2 107,-1-15-516,-4 24-6,-5 22 40,-11 38-168,8-4 0,-1 5-459,-1 17 0,1 4 405,0 7 1,2 2-20,1 0 0,3-1 0,1-9 0,2-2-31,2-12 0,1-1-153,0 23 543,1-12-673,0-2-16,2-11 73,-1-12-146,0-14-146,-1-19 207,0-16 1481,-1-19-1139,-1-14 95,0-8 302,0 21 1,3-1-258,11-18-140,-3 24 0,6 5-794,31-1 220,-13 19 0,4 3-1602,12 1 0,5 2-2740,1 1 1,2 1 4342,10 1 1,-5 0 0,-27 3 0,-3-1-1,20 0 1</inkml:trace>
  <inkml:trace contextRef="#ctx0" brushRef="#br0" timeOffset="-19483.73">26986 15904 23002,'33'-27'770,"-1"0"0,17 1-384,-63 68-330,3-2 0,-1 4-39,-5 7 0,-2 3-741,1 5 0,0 1 489,1-4 0,1-1-303,3-7 1,1-2-446,2-3 0,1-1-1382,4-7 0,1-1-5107,-2 25 7472,14-20 0,-6-19 0,6-14 0</inkml:trace>
  <inkml:trace contextRef="#ctx0" brushRef="#br0" timeOffset="-19308.73">27561 15786 23444,'-24'58'315,"-1"0"1,3-1 0,3-1-316,6-9 0,3-1-836,2 2 0,2-1 514,1-1 0,1 0-325,2-5 0,1-1-1274,-1-4 0,1-3-7469,-2 18 9390,-2-18 0,2-18 0,0-9 0</inkml:trace>
  <inkml:trace contextRef="#ctx0" brushRef="#br0" timeOffset="-19149.73">26973 16283 21635,'58'0'-1248,"0"0"1,9-1 0,-2-1-929,-12 1 0,-1-2 1742,9-1 0,-5 0 0,5-1 0,-17 1 0</inkml:trace>
  <inkml:trace contextRef="#ctx0" brushRef="#br0" timeOffset="-18881.73">27717 16455 19137,'15'37'153,"0"1"0,0-3 0,3-7-18,21-14 27,4-7-50,1-4 319,-4-4 79,-5-9-62,-9-6-17,-10-13 320,-10-23-600,-20 14-27,-12-11-124,-14 26-611,-7 10-1489,-5 7 2100,-10 21 0,28-11 0,2 12 0</inkml:trace>
  <inkml:trace contextRef="#ctx0" brushRef="#br0" timeOffset="-18724.73">28323 16588 14773,'0'0'0</inkml:trace>
  <inkml:trace contextRef="#ctx0" brushRef="#br0" timeOffset="-16880.73">29243 16281 19092,'-14'-44'789,"0"0"1,0 4 0,-1 6-280,-10 13-224,-5 5-129,-6 8 11,-6 10-73,-6 15-56,1 13-595,1 16 562,9 7-6,11 3 0,13-4 226,10-6-243,18-11 115,9-13-98,14-11 6,8-11-1,-1-14 113,-2-10-118,-7-13 33,-7-4 1,-10-4 271,-7 2-300,-5 6-5,-5 9-67,-1 14 22,-1 19 51,3 15-12,2 17-50,10 5-106,5 0-107,10-6 17,8-11 106,6-11 146,4-9 0,-1-19 0,-2-10-192,-5-17 225,-4-9 18,-7-8-9,-17 26 1,-2 0 46,-1-1 1,-2-1 19,-2 0 0,-1 0 65,0-30 67,-3 10-129,-1 14-79,-1 20-33,-3 13 0,-2 27 6,-3 18 83,1 24-395,5-25 1,1 2 282,1 2 1,-1 0-90,2-1 0,0 1-759,5 11 0,0-3-1885,3 15-926,6-3-4815,-7-45 8497,-4-22 0,-2 4 0,-1-6 0</inkml:trace>
  <inkml:trace contextRef="#ctx0" brushRef="#br0" timeOffset="-16742.73">29522 15982 20951,'50'-25'7,"1"-1"1,-1 3 0,0 3-1069,-2 10 0,1 3 658,-3 1 1,2 0-1,-5 1 1,-3 1 0,-3-1-1,5 1 1,1 0 0</inkml:trace>
  <inkml:trace contextRef="#ctx0" brushRef="#br0" timeOffset="-16427.73">30589 15570 21982,'-13'49'76,"0"1"1,4-3 0,8-3 13,25 15-550,-6-29 0,1 0 468,2-2 1,1 1-9,0 0 0,1-1 14,-2-1 0,0-1-14,15 24 0,-10-6 235,-13-6-235,-10-7 147,-18-7-147,-13-6-118,-16-8-801,-7-5-1927,-6-20 2869,22-8 1,2-2-1,-3-3 1,0-15 0</inkml:trace>
  <inkml:trace contextRef="#ctx0" brushRef="#br0" timeOffset="-16280.74">30689 15733 17176,'0'-8'3865,"0"2"-3865,0 6-5657,0 0 5575,70-30 0,-53 22 0,18-7 0,-1-1 0</inkml:trace>
  <inkml:trace contextRef="#ctx0" brushRef="#br0" timeOffset="-15991.74">31012 15666 17255,'58'17'-577,"0"0"0,-4-1 0,-5-5 168,7-10 179,-8-6 230,-10-7 152,-11-8 256,-15-10 287,-8-5 78,-18-2 90,-9 0-130,-15 5-262,-4 8-179,-2 8-292,1 10-163,6 11-868,6 11-1013,15 18-1972,7 6 4016,15 5 0,-4-20 0,4-9 0</inkml:trace>
  <inkml:trace contextRef="#ctx0" brushRef="#br0" timeOffset="-15730.74">31630 15345 21786,'-19'62'288,"0"1"0,1-1 0,-1 2 0,1-1 0,1-1-1332,4-8 1,1-2 0,0 1 1099,-1 2 0,-1 0 0,-1-1-38,1-2 1,-1-1 0,0 0-4,0-1 0,-1-1 0,0 0 1,2-5 1,-1-1 0,1 0 68,-6 16 0,0-3-186,5-9 0,1-3-168,2-7 1,2-1-707,-5 27-574,4-6-1935,6-4-3319,7-11 6803,10-18 0,-4-12 0,2-11 0</inkml:trace>
  <inkml:trace contextRef="#ctx0" brushRef="#br0" timeOffset="-15495.74">31694 16492 21131,'-17'44'78,"-1"1"0,2-5 1,5-3-130,10-2-318,13-7-57,8-9 12,13-10 162,5-7 252,0-15 0,-4-9 34,-7-16-34,-11-9-28,-8-5-846,-10-2-2140,-24 1-5111,-8 8 8125,-22 9 0,25 18 0,6 8 0</inkml:trace>
  <inkml:trace contextRef="#ctx0" brushRef="#br0" timeOffset="-14164.74">32149 16098 22268,'2'-47'117,"0"1"1,0 1 0,1 2-118,2-16-751,-2 23 0,-1-3 751,-1-7 0,0-2-377,0-6 1,-1-2 345,0-3 0,-2 0 28,-1 4 1,-1 1 2,0 9 0,-2 2-3,-2 5 0,0 2 461,-8-16-548,-3 19 12,0 16 78,-4 43-6,-1 34 3,11-7 0,2 5-392,4-14 1,1 1-1,1 1 395,1 1 0,1 0 0,0-1-17,0 15 1,2-3 234,4-11 0,1-3-285,3-7 0,2-2-197,19 25 113,-9-29 0,2-1-3,2-2 0,0-3-182,28 16 291,0-21 45,-3-10 95,-3-25-39,-7-10-5,-7-22 49,-8-11-210,-6-4 373,-8 2 1882,-5 9-2050,-3 14 381,-1 18-560,0 11 84,0 26 0,0 11-45,0 23 40,3 7-67,7 2-73,7-6 106,7-8-113,6-12 152,1-13 68,-1-11-68,-1-7 145,-4-14-5,-1-6-39,-2-13 61,-1-6-22,-2-1 85,-3 3 206,-4 7-381,-4 9-50,-1 8-39,-3 6 39,0 4 0,2 6 0,0 2-50,1 5-51,1-2-50,2-4 151,1-4 0,4-3 0,2-7-6,5-5 12,2-9-6,2-2 0,2-1-6,-1 5 6,1 5 34,-2 5 10,3 5 29,-3 2-73,3 4 67,-1 3-22,-1 1-45,0 1 123,-2-5-44,-5-1-6,-2-2 5,-6-7-78,-3-4 0,-5-9 6,-2-3-1,-2 0-10,-2 2-57,-2 5-72,-5 7 128,-1 7-44,-5 18 50,4 9 0,0 17-40,5 7 35,3-1-118,7-2 123,8-9 5,10-11 1,11-13 72,6-8-33,4-18-39,0-9 61,0-18-933,-3-11 866,-22 20 0,-2-2 25,0-6 1,-3-4-26,-2-9 0,-2-3 53,-3-3 0,-1-1-25,-2-3 0,-2 1 103,-2 9 1,-2 4-15,-2 12 1,-2 5-118,-14-6 0,-10 27 51,-7 43-51,17-1 0,3 8-754,4-1 1,3 5 0,1 3 753,1 6 0,2 3 0,1 1-19,1 3 1,2 1-1,3-1-186,2-4 1,4-1-1,0-2-57,0-6 1,0-3 0,4-1-1070,10 13 1,2-4-1163,-2-13 1,0-3 2492,1 0 0,0-4 0,0-1 0,-6-9 0</inkml:trace>
  <inkml:trace contextRef="#ctx0" brushRef="#br0" timeOffset="-13198.74">23043 17767 18352,'-41'1'1312,"1"9"-1094,17 25-112,-1 7-38,5 4-68,8-3-68,5-2-122,11-10-241,9-10 22,11-10 409,10-8 6,2-17 27,0-10 1,-8-19 44,-8-11-816,-11-9 791,-9 29 1,-4-1 24,-4-2 1,-3 1-96,-3 1 0,-2 1 196,-3 2 1,-1 2-40,-18-17-140,7 17-51,7 16-55,12 9 0,6 12 806,18 5-796,11 5-77,21-1 89,12-7-12,-24-6 0,1-2 96,1-3 0,0-2 22,0-3 1,0-2 2,-3-2 0,-1-3 54,23-22-48,-12-4 305,-14 0 106,-14-1 57,-8 7-124,-8 8-258,-8 13-66,-4 14 407,-7 22-407,-2 29-26,12-11 0,3 5-697,1 14 0,2 4 674,2-16 0,0 2 0,3 0-483,2 3 1,2 1 0,1 0 409,-1-1 0,1 0 0,1-1-226,2-5 0,0-2 0,0-1-532,4 16 1,0-4-735,-4-8 1,-1-3 41,-3-10 0,0-3 1521,-1 22 0,-3-31 0,0-9 0</inkml:trace>
  <inkml:trace contextRef="#ctx0" brushRef="#br0" timeOffset="-13031.74">23092 17843 15300,'52'-4'224,"0"0"0,1 0 0,3-1 0,0 0 0,-1-1-443,-3 0 1,0-1 0,-1 0-1242,3-1 0,1-1 0,-3 0 311,-4 1 1,-1-1 0,-2 0 1148,11-4 0,-7 0 0,4-1 0,-27 4 0</inkml:trace>
  <inkml:trace contextRef="#ctx0" brushRef="#br0" timeOffset="-12530.74">24765 17286 21080,'-38'22'191,"-1"11"-191,22-5 0,2 3-171,-1 0 1,2 1 170,-6 29-44,9-4 44,11-6-219,16-8 127,12-8-98,15-9-112,7-6 150,-1-7 6,-6-3 18,-10-2-119,-13-2 450,-10 0-136,-12 0-16,-14 1-40,-13 0-22,-12 1-45,-6-2 50,0-2-39,5-2 23,11-1-236,14-6-252,9-6 336,20-9 90,10-7 51,20-5 33,11 0-367,5 1 373,1 5 134,-2 8-73,-6 8 57,-6 7 184,-9 16-101,-9 8-67,-7 15-140,-5 5-112,-5-1-437,-2-3-812,1-8-1916,3-13-3063,2-7 6340,0-16 0,-6 6 0,-3-6 0</inkml:trace>
  <inkml:trace contextRef="#ctx0" brushRef="#br0" timeOffset="-12395.74">25297 17366 14869,'44'32'-715,"0"-1"0,-12-7 0,-5-5 1,-6-5-1</inkml:trace>
  <inkml:trace contextRef="#ctx0" brushRef="#br0" timeOffset="-11580.74">25826 17493 18868,'-25'-34'356,"1"0"1,0 2 0,0 11-139,-13 38-10,-4 9-119,-2 18-536,5 7 447,6 0-11,12-2-22,10-6 16,9-10 178,13-7-161,9-11 87,12-7-76,4-5 51,2-3-62,0 0 249,-3 0-260,-3 0 11,-4 7 95,-6 7-23,-4 12 29,-7 9 0,-5 7-67,-4 5 50,-10 2-34,-5-1-44,-8-4 83,-3-6-27,0-7 67,4-9 106,5-11-73,5-6-100,4-13-62,3-11-39,7-17 27,7-16-5,-1 20 1,1-1-278,3-4 1,1-1 293,3-1 0,0 0-51,2 0 1,2 1 30,-1 4 1,3 1 13,-1 6 1,1 4 5,25-8 28,-4 16-23,-3 21 7,-7 13 77,-6 14-83,-7 7 33,-6 1-39,-3-5-6,-4-9 6,0-8 565,1-10-532,2-5 12,4-8-39,5-8 33,3-9-33,5-12-6,1-5 50,0-3-44,-1 2 150,-3 4 13,-3 10-113,-3 11 79,-2 8-23,-2 11-62,0 9 6,-2 10-56,2 7 6,0 1-6,0-4-28,2-6 28,0-7 5,2-8 29,2-4 11,-1-9-45,2-7 0,0-9-6,-1-6-61,1 1-28,-3 3-57,1 5 96,-1 7 51,3 6-113,-1 6-174,3 7-565,-1 4-1147,1 4-1099,2-3-779,-4-4 3882,-2-5 0,-10-2 0,-6-1 0</inkml:trace>
  <inkml:trace contextRef="#ctx0" brushRef="#br0" timeOffset="-11448.74">26862 17168 13362,'0'0'0</inkml:trace>
  <inkml:trace contextRef="#ctx0" brushRef="#br0" timeOffset="-11290.74">27641 17549 6535,'0'0'0</inkml:trace>
  <inkml:trace contextRef="#ctx0" brushRef="#br0" timeOffset="-7616.73">17299 16045 17871,'4'-15'1244,"2"11"-880,1 20-202,0 9-78,-1 0-45,1 1-33,6-6-6,11-7 0,30-9-1239,-7-13 0,5-7 695,-1 1 1,5-1 0,1-3-1218,-10 2 0,2-2 1,0-1-1,1 0 1761,5-2 0,2-2 0,-1 0 0,-6 3 0,13-5 0,-7 3 0,-12 3 0,0 0 0</inkml:trace>
  <inkml:trace contextRef="#ctx0" brushRef="#br0" timeOffset="3235.27">26672 16960 16247,'-43'-19'946,"8"3"-621,38 16 39,11 0-162,14-1-79,30-2-123,-15 1 0,4 0-612,15-1 0,3-1 518,-17 2 1,1-1 0,0 0-578,0 1 1,0 0 0,-3-1 261,15 1 0,-5-1-104,-15 2 1,-3 0-379,13 0 169,-21 1-465,-10 0 750,-22 1-3340,-21 3 3777,-25 1 0,18 0 0,2-2 0</inkml:trace>
  <inkml:trace contextRef="#ctx0" brushRef="#br0" timeOffset="3576.27">26452 17018 16012,'47'-3'270,"-1"-1"0,1 1 0,1 0 0,0 0 0,-2 0-130,14 1 0,-1 0-989,4 0 0,1 1 944,3 0 1,-1 0-49,-7 1 1,-2-1 26,-7 1 0,-2 0 1,-4 0 1,-2 0-9,-5 0 0,-1 0 213,25 0 647,-13 0-423,-20 0 226,-14 0-422,-8 0 1076,-5 0-1956,-1 0 1087,5 0-728,0 0-851,5 0-426,-1 0-655,-1 0-1244,-2 2 3389,-2 0 0,-2 0 0,-2-1 0</inkml:trace>
  <inkml:trace contextRef="#ctx0" brushRef="#br0" timeOffset="25469.27">2870 17751 16275,'3'-59'1982,"-1"10"-1079,-1 41-422,-1 2-307,-5 3-113,-8 1-55,-9 6 39,-11 8 5,-4 10-16,2 9 16,5 5-50,10 2 0,10-2 11,8-1-5,16-2 0,9-2 33,13 0-39,5-2 0,0 2-51,-5-1 51,-8 4-5,-12 2 5,-9 5 11,-17 4 107,-9 2-29,-16 1-108,-7-4 148,0-7 22,3-11 190,7-12-83,10-7-236,5-16-22,10-12-229,3-17 33,12-14 22,11-8-147,-4 30 1,4 1 264,4 1 0,3 2-42,2 3 0,1 3-45,2 3 1,1 4-166,31-5-165,-5 10-121,-7 9 365,-9 14 139,-8 9 84,-10 13-33,-7 5 39,-6 5 0,-4-1 6,-1-3 430,1-6-436,-2-9 159,3-11 244,1-9-196,3-12-122,4-14 4,3-13-83,2-15 95,-2-6 324,-3-3 85,-8 0 123,-4 6-202,-13 8-162,-6 10-269,-13 15-258,-5 7-1685,-5 26-3210,5 7 5153,3 19 0,15-18 0,6-5 0</inkml:trace>
  <inkml:trace contextRef="#ctx0" brushRef="#br0" timeOffset="25637.27">3696 18331 20733,'-20'40'-1762,"-1"0"1,0 0-1,-8 16 1,9-3 1486,21-16 1,4-4-1,-4 5 1,5-12 0</inkml:trace>
  <inkml:trace contextRef="#ctx0" brushRef="#br0" timeOffset="26802.27">4476 17961 20946,'-39'7'44,"-1"1"1,4 0 0,5 5-6,6 17-33,2 9 22,4 5-28,7 4-11,5 0-23,10 0-5,14-8-174,15-5-358,17-14-454,14-9 100,-29-10 0,1-5 471,4-4 1,-1-5 195,0-2 1,0-4 198,0-6 0,-1-3 59,-3-2 0,-1-3 75,-3-1 1,-2-2 209,-4-1 1,-3-1 238,-4 0 0,-3-1 61,-4 1 1,-2 0-150,-4 3 1,-1 0 582,-2-24 50,-8 14-716,-3 18-269,-7 14-28,1 26-56,-2 16 5,2 28-5,9-22 0,1 2-18,1 4 1,3 1 14,-1 1 0,2 0 3,2 0 0,3 0-25,1-2 0,4-2-76,2-3 0,4-2-92,3-4 0,3-4-353,28 14-98,8-20 286,4-18 257,2-25 101,-33 5 0,-1-4 61,6-21 1,-4-5 75,-10 12 1,-1-1 66,1-11 1,-5 2 467,-6-13-672,-16 29 34,-9 12 546,-13 38-580,-6 15 5,-1 19-171,19-25 0,0 1 166,2 1 0,2 1 0,-5 28-6,9-8 0,5-12 6,9-15 0,5-13 0,9-10 0,7-17 0,2-10-33,3-17 33,-4-6 0,-2-1-6,-5 3 466,-5 9-539,-5 12-28,-3 12 57,-3 12 50,0 17 28,0 13 11,2 13-50,3 7 11,1-2 0,4-7 56,0-9-50,2-15 83,2-8 158,0-14-207,3-13 27,2-12-28,1-14-33,3-3 33,2-1-39,2 6 0,3 9 0,3 13 0,-1 10 0,1 12 0,-2 13 0,-2 8 0,-3 13-62,-4 2 6,-7-1 51,-5-3-63,-7-8 68,-4-8 68,-2-7 44,-2-7-6,1-5-106,0-13 6,4-10-1,2-20-5,5-7 0,3-7-611,3 0 606,1 7-1,-1 10-50,-1 12-6,-3 13 29,-1 9 33,2 23 5,-2 5 29,4 19-23,-4 0 606,0 2-612,0-1 29,-3-4 28,-4-2 178,-3-4-21,-6-2-130,-9 0-89,-7-3-252,-9 0-1714,-2-4 1966,-2-3 0,14-10 0,4-3 0</inkml:trace>
  <inkml:trace contextRef="#ctx0" brushRef="#br0" timeOffset="27452.27">6689 17941 22907,'-32'-9'-6,"6"13"6,17 34 6,3 5-12,2 2-28,8-1 34,14-3 0,14-3-123,17-4-351,7-1 368,1-5 28,-6-2 78,-14-1 61,-15 0 242,-13 1 55,-16 2-100,-12 0-6,-13 0-157,-6-4 250,2-5-250,8-7-95,12-7-280,8-19-342,19-23 190,1 3 1,3-5-646,5-8 0,3-3 626,4-6 0,0-1 255,0 3 0,0 2 174,-5 5 0,0 2 22,-1 3 0,-1 2 196,-3 3 0,0 2 212,-2 4 1,-1 1 672,9-21-274,-9 18-348,-9 16-352,-2 9-107,-3 12 5,0 14 1220,0 15-1175,0 18-44,0 13-231,0-29 0,0 2 225,0-1 0,0 1 0,1-1 0,0 0-51,3 28-161,0-10 72,2-10 28,-3-16 112,1-12 117,-2-10-106,2-9-5,3-12 584,4-8-590,5-9 0,6-1 0,6 1-61,5 6-12,4 5-448,0 9-1009,-1 5-2060,-1 11-1165,-4 10 4755,-2 7 0,-14-6 0,-4-2 0</inkml:trace>
  <inkml:trace contextRef="#ctx0" brushRef="#br0" timeOffset="28519.27">7963 18008 20559,'-53'-13'625,"0"1"1,6 2 0,4 2-570,2 6-50,8 14-6,5 9 45,2 17-40,-1 9 1,3 6-6,0 1-34,4-1-111,5-7-131,7-13 198,5-10 78,16-14 11,7-13 80,16-13-52,8-14-34,2-12-792,0-4 787,-5 0 39,-7 5 79,-8 5-118,-8 11 0,-8 10-112,-5 9 112,-4 16 67,-1 11 793,0 18-804,1 10-45,5 5-5,2-2-6,7-6 0,4-11 0,6-13 67,2-12-61,3-14 27,2-11 1,0-15-28,5-9-6,-1-3 0,1 1 5,-3 5-10,-3 7-12,-4 9-17,-6 11 34,-3 5 6,-5 13 83,-1 6-83,-2 11-6,1 4-67,0 0-264,2-3-11,1-8 118,5-8 45,3-6 179,3-12-6,4-8 6,3-10-33,4-7 49,-1 1-16,-1 4 196,-4 9-11,-5 9 247,-5 7-152,-4 15-78,-3 9-73,-2 13-96,2 5 12,3-1-39,4-4-6,5-10 11,6-10 28,4-9-33,2-19 44,0-11-50,-3-18-271,-8-12 271,-16 24 0,-3-3 3,-1-2 0,-3-1 64,-1-3 0,-4 0-278,-4-3 0,-2 1 281,-3-1 0,-2 3 19,-4 2 1,-4 4-90,2 4 0,-3 5 0,-23-3 0,2 19 0,2 33 6,6 16-210,20-10 0,5 3 187,1 2 0,3 2 17,1-1 0,4 0-70,7-1 0,3-1-98,16 25-17,23-13 3,-20-28 0,2-4 8,4-5 1,2-2 5,1-2 0,0-2 30,1-5 1,0-2 81,-2-2 0,0-2 33,-4-2 1,-1-1 22,21-15 426,-14 4-269,-12 8 532,-13 6-683,-6 5-1,-6 13 68,-2 8 379,-3 15-452,2 10 33,-2 4-27,3 5 11,8-4-17,6-2-90,11-9 12,4-5-41,4-8 52,-3-1-6,-2 0 40,-9 6 33,-8 7 33,-6 6-27,-15 7-6,-3 2-913,-16-3-6657,1-9 7570,1-12 0,13-14 0,6-8 0</inkml:trace>
  <inkml:trace contextRef="#ctx0" brushRef="#br0" timeOffset="28656.27">9409 17705 16062,'1'36'0,"1"1"0,0 21 0</inkml:trace>
  <inkml:trace contextRef="#ctx0" brushRef="#br0" timeOffset="29168.27">10944 18614 22487,'-49'-42'434,"1"0"1,0 0 0,4 1-385,13 7 1,2-1-832,-2-3 1,0-1 780,2-2 0,0-2-12,1-1 1,3-1 5,1 1 1,4-2-37,3 2 0,2-1-25,6 5 0,2 1-59,2 4 0,4 2 302,16-18-384,8 19-94,16 17-275,2 16 200,-6 18 2,-10 17 229,-12 17 68,-19 10-232,-4-29 0,-4 1 310,-6 1 0,-3-2 53,-6 3 0,-2-2 17,0-1 0,-1-1 39,2-2 0,1-1-62,4-4 1,3-1 808,-7 14-671,15-15 263,38-12-448,34-13-31,-5-8 0,7-4-1123,-11 2 0,3-1 0,1-1 443,6-4 0,1-1 0,0-1-891,-4 2 0,0 1 0,-2-1 1602,-4 2 0,-1-1 0,-6 3 0,-5 1 0,-5 2 0,8-3 0</inkml:trace>
  <inkml:trace contextRef="#ctx0" brushRef="#br0" timeOffset="30619.27">11410 17947 20252,'32'-33'337,"1"0"1,-4 1 0,-2 11 88,1 29-258,-2 11-118,-5 17-50,-4 13-347,-6 7-168,-4 5-146,-5-5 151,-1-7 152,-1-10 352,0-15 6,2-11 140,3-13-33,6-19 106,7-12-1,5-20 40,4-6-843,4-2 838,2 5 66,0 10-173,-1 17-140,-3 13 202,-2 18-140,-3 17-12,-3 14-50,-4 14-280,-5 3-78,-5-2-74,-4-5 934,-2-11-749,-1-10 247,0-12-28,5-10 28,3-18-5,8-11 5,4-16 0,4-8 263,1 4 56,1 6-145,-2 13-163,-4 13 230,-3 12-40,-2 20-61,0 12-140,1 17 62,1 6-6,3 2-51,5-4-5,6-8 0,6-11-28,5-14 28,4-9 6,1-20 28,0-10-29,-5-20-312,-7-11 358,-8-7 83,-10-3-83,-9 5 223,-5 9-274,-3 17-11,-5 16-34,-5 21 45,-6 19 39,0 20-39,5 16 0,7-26 0,2 0 28,3 1 0,4-1-107,3-1 1,5-2-110,5-2 1,4-2-40,6-5 0,4-4-14,3-3 1,2-4 94,2-3 1,1-5 105,1-4 1,-1-5 30,-3-3 1,-1-3 8,-3-5 0,-4-3 252,15-27 118,-17-5 56,-16 2 5,-16 4-73,-14 11-161,-12 14-79,-11 10 5,-3 22-56,2 11-17,4 18 34,11 7-84,11 1 51,9-4-51,9-8 262,12-12-212,11-11-50,11-9 45,5-18 6,2-7-46,-2-17-5,-3-3 6,-5 0-6,-6 5 0,-7 10-107,-6 12 107,-5 8 62,-1 19-56,-1 8-12,3 16 12,4 6 5,5-1 28,7-5-28,7-10 45,7-12 11,7-10-67,5-20-317,2-12 317,-26 6 0,-1-4 3,0-2 0,-1-3 0,-2-2 0,-2-3 39,0 0 0,-4-2 58,-1-3 1,-3-2 33,-2 0 1,-2-1-34,-2 0 0,-2 0 25,-2 3 0,-1 1-9,-1-27-117,-7 23 0,-5 20-33,-9 36 33,-3 26 28,9-7 0,2 5-638,-1 5 1,2 3 609,1 2 0,2 1-25,2-1 0,2 0-104,1-3 1,1-1 46,3-4 1,3-2-137,10 22 78,11-16-11,14-22-51,7-12 51,8-25 84,0-11 474,-27 5 0,-2-3-407,-1-3 0,-2-1 0,-3-2 0,-2-1 22,-4 1 1,-2-1 201,2-28-79,-7 11-111,-5 15 445,-4 17-479,-5 13-6,-3 20-5,-1 10 11,5 16 5,3 3 355,11 3-494,8-4-34,12-3-68,5-5-55,0-7-62,-7-5-157,-10-8 40,-7-3-1289,-30-2-2380,-10-1 4077,-28 2 1,27-5-1,3-2 1</inkml:trace>
  <inkml:trace contextRef="#ctx0" brushRef="#br0" timeOffset="31020.27">14803 17673 24301,'-12'53'74,"0"0"1,1 5 0,2 2-53,4 5 1,1 3-1498,1-20 1,1 2 0,1 0 1472,0-1 0,0 0 0,1-1-88,-1 18 1,1-4 243,0-13 0,0-3-675,0-12 0,0-2-700,0 15-2520,0-17-269,0-7 4010,0-14 0,0-4 0,0-5 0</inkml:trace>
  <inkml:trace contextRef="#ctx0" brushRef="#br0" timeOffset="31985.27">14712 17921 20121,'51'17'143,"-1"1"1,-2-1 0,-5 1-144,0 14-82,-6 2-416,-11 1 218,-13 1 50,-14-1 101,-17-2 118,-11-4 95,-12-5 6,1-10 318,5-6 175,12-6-387,11-11-196,14-6-28,19-14-95,19-8 81,-11 15 0,3 0-668,5-3 1,1 0 709,3-1 0,0 0 16,1-2 1,-1 0-235,-3 1 1,-2 1 438,-3 1 1,-3 1 467,16-16 291,-15 9-179,-14 9-521,-11 10-145,-4 7 1144,-12 4-1234,-4 12-45,-14 9 0,-1 15 0,-2 9-5,7 6-18,8 2 575,7-3-558,13-4-61,15-8-17,14-9-23,16-12 74,8-7-257,5-9 290,-3-13 0,-5-5 68,-11-15-57,-13-2 95,-12-1-55,-11 1-51,-7 8 0,-10 9-45,-8 9 45,-11 17-6,-4 13 17,-1 17-11,4 10 0,5 7-56,11-1 51,6-5 294,6-9-289,12-11 79,6-13-74,14-9 51,6-17-11,4-8-45,1-17 39,-2-8-39,-4-3 31,-16 15 0,-1 0-31,3-10 0,0-1-23,-16 30 23,-2 9 17,-2 15-17,-1 8 0,0 13 0,0 5-22,0 0-12,3-3 1,1-7 33,4-8 22,2-9-16,3-6-1,3-11 1,7-8-1,3-10 46,5-8-32,-7 7 1,1-1 42,10-10-57,10-6-5,-22 28 56,-5 8-5,-6 15-7,-4 10-44,-4 12-67,-1 9-67,-2-1-6,1-3 11,1-7 95,6-10 12,3-9 16,8-6 6,6-12 0,5-5 0,5-10 6,1 0-6,0 1 0,-2 7-308,-2 6-930,-1 5-2728,-5 3 3966,-3 1 0,-11 0 0,-5 0 0</inkml:trace>
  <inkml:trace contextRef="#ctx0" brushRef="#br0" timeOffset="33003.26">17272 17954 22319,'9'54'285,"-3"4"-257,-2 5-1382,-3 2 1220,-1-8 61,0-7 324,0-13-420,0-12 392,2-13-37,2-10-102,5-20-34,4-14-5,3-20-45,2-10 170,-8 29 1,0 1-171,11-28 50,-1 13-50,-1 18 0,1 15 0,2 23 163,3 15-135,2 18-23,1 10-630,-1 3 490,-3-2 46,-1-7 330,-3-10-437,-1-14 196,-2-10-5,3-12-1,2-18 6,5-12-6,1-17 6,2-6 0,-3 1-5,-2 8 563,-5 11-647,-3 18-113,-4 14 152,0 21-141,1 16-554,3 16-1328,6 9-627,4-1 1271,-7-31 1,3-3-6651,21 17 8079,7-16 0,-23-15 0,-9-8 0</inkml:trace>
  <inkml:trace contextRef="#ctx0" brushRef="#br0" timeOffset="33752.26">18468 17976 21752,'-50'11'207,"0"-1"1,2 3 0,8 5-189,19 9 1,5 4-286,0 1 0,2 0 266,1 2 0,2 0-40,0 29 35,5-7-225,10-15 420,9-14-190,10-14 100,9-17-61,5-17 23,0-14-62,-3-16-588,-4-5 594,-8-2 207,-5 7 412,-7 8-440,-6 14-185,-2 15-45,-2 10 45,0 20 28,0 10 664,0 18-692,0 4 0,3 0-73,7-5-22,5-10 22,9-13 62,2-9 11,3-12 5,1-14 1,-2-12 11,1-14 28,-4-7-40,-2-2-5,-4 3 0,-3 6-5,-5 12-186,-4 14 90,-3 8 57,-3 16 88,2 8-38,0 14-6,5 5-45,2-1-72,6-6-91,2-7 192,5-11-29,2-6 39,2-14 6,2-8 0,1-12 6,0-7 167,-3-2-89,-2-1 51,-5 5-90,-3 9-45,-6 10 0,-4 11 67,-4 25 6,-2 22-23,-1-3 0,0 5-1194,0 15 0,0 6 1142,-1-16 0,1 1 1,-2 2-41,0 4 1,-1 1 0,-1-1-353,1-4 0,-2 0 0,1-2 360,-5 16 1,0-5-9,1-13 0,-1-4 17,1-11 0,-1-3 19,-2 3-149</inkml:trace>
  <inkml:trace contextRef="#ctx0" brushRef="#br0" timeOffset="33752.26">18834 19049 19788,'-6'-41'-45,"-1"-17"-11,2-2-79,2 16 0,0-2 1,3 2-219,4-20 0,4 2-353,2 9 1,5 1-886,15-3 1,10 1 1590,0 11 0,6-1 0,-4 6 0,-4 1 0,-1 4 0,9-6 0,1 0 0</inkml:trace>
  <inkml:trace contextRef="#ctx0" brushRef="#br0" timeOffset="34438.26">19785 17716 23489,'-18'43'110,"0"0"1,0 1 0,-8 19-1,8-1-60,16-13 1,4-2-997,-2 4 0,0 1 946,0 0 0,0 0 0,-1-1 0,-1-1-82,0-3 1,0-2 14,-3-5 0,1-2 398,-6 20-376,2-22 315,1-18-270,3-22-45,2-23-11,2-20 50,0 14 1,1-1 307,3-4 1,1 0-222,0 1 0,1 0 28,4 4 0,1 1 76,11-18-146,3 16-27,4 17-12,4 9-34,3 20-72,0 10-309,-1 18-111,-7 11-363,-10 5 434,-8 0 215,-15-2-29,-15-5 151,-15-8 113,-15-11 10,-6-11 40,-2-11 196,6-5 72,7-11 686,11-2-512,11-5-112,10 0-72,8 4-225,3 4-44,12 1 191,8 4-225,16-1-61,11 3-124,10-2-507,9-1 554,-30 0 1,2-1-11,1-1 0,0-2 78,0-1 0,-1-2 70,0-1 0,-1-2 0,-4-2 0,-1-1-70,22-22 115,-14-5 145,-13-4 96,-12 1-46,-8 5-55,-11 7-34,-7 13-89,-11 10 401,-7 15-463,-5 17 0,1 17 0,3 16-134,18-23 0,2 2 131,3 0 0,2 0-322,-1 31-414,13-8-1025,14-11-1502,33-17-464,13-12 3573,-21-13 0,-2-2 1,4-1-1,-9 0 1</inkml:trace>
  <inkml:trace contextRef="#ctx0" brushRef="#br0" timeOffset="35085.26">20915 18270 23254,'-10'33'151,"0"0"0,0 1 0,1 2-151,4 2 0,2 1-797,-1 0 0,1 0 729,1-3 1,1 0-213,3 26 379,10-17-228,9-17 124,12-15 272,7-20-205,2-16-12,1-19-392,-22 15 0,-2-3 482,-1-2 0,-1 0-37,-2 0 1,0 0 901,7-27-753,-4 14-252,-8 16-11,-4 15 11,-3 19 0,-2 17 84,0 17-84,1 12-73,3 6-61,3-4 700,4-6-908,2-13 146,3-13 163,1-12 33,4-12 0,2-14 0,3-14 84,2-13-79,0-5 130,0 3-51,-4 10-79,-3 15 74,-5 10-23,-3 17-6,-1 12-50,0 13-123,2 7-555,3 2-1047,3-6-1306,3-7-581,-2-13-3725,-3-16 7337,-6-15 0,-7 4 0,-4-2 0</inkml:trace>
  <inkml:trace contextRef="#ctx0" brushRef="#br0" timeOffset="35218.26">21396 17979 20033,'26'36'-1585,"-1"1"1,2-2 0,-1-4 0,2-1 0,-4-8 0</inkml:trace>
  <inkml:trace contextRef="#ctx0" brushRef="#br0" timeOffset="36636.26">21982 18353 23304,'-39'28'31,"1"0"1,1 1 0,6 3-32,13 2 0,5 2-50,0-2 0,2-1-186,-2 26-184,7-15 353,15-16 62,13-14 5,16-21 56,12-18-54,-23 4 1,0-5-296,1-5 0,-2-3 293,1-4 0,-3-3 22,-1-2 1,-2-2 114,-3-1 1,-2-1 13,-3 0 0,-3 1-8,-3 2 0,-2 1 50,-2 5 0,-1 2-25,-1-16-168,-3 23 0,-5 17 0,-6 31 0,-3 16 0,0 28-328,10-24 0,2 0 302,0 4 1,2 0-79,3 0 1,3 0-20,2-3 0,2-1-45,4-4 0,2-3 378,23 19-289,6-20 23,2-16 56,0-16 11,-3-18-11,-4-16-189,-7-16 200,-9-11 34,-13 30 0,-2-1 117,-1-29 40,-3 10 485,-3 17-687,-3 18 78,-3 24-83,-5 21-35,0 18 12,3 16-592,4 1 346,9-5 16,12-10 327,14-14-338,15-17-113,8-8 41,7-20 156,0-11-94,-30 3 0,-3-4 276,0-4 1,-3-2 2,-2-4 0,-1-2 33,-3-3 1,-3-1 142,-2-1 1,-2-1 64,-2 0 0,-2 0 36,-4 5 0,-1 0 278,1-24-314,-4 22-241,-3 17 592,-7 29-536,-9 35-53,6-4 0,-2 7-752,5-5 1,-1 3 0,1 2 748,-1 7 0,1 1 0,1 1-2,-1 0 0,2 1 0,0-2-126,1-4 0,1-1 0,1-3 122,-1 9 1,1-4-141,3-13 1,0-3-152,0 15-352,2-9-63,0-8 292,0-12 701,0-10-1419,0-48 483,0-6 620,0 1 1,0-3-22,0 2 0,1 1 56,1-5 0,1 1 305,1-1 0,2 2 107,1 2 0,2 2-49,0 5 1,2 2 403,12-19-218,17 16-487,-8 19-29,14 14-33,-13 20-78,0 11-202,-3 12-487,-7 6-57,-9 1 426,-7 0 811,-13-6-413,-10-4 0,-10-10 133,-8-6 86,1-9 269,4-5 318,6-4-145,11-2-174,6 0-235,10 0-157,12-1-95,11-5 0,15-4-45,6-7 45,2-5 40,-1-3-29,-5-4 28,-8-3 146,-12-2 84,-7-2-40,-11 2-111,-3 2-118,-4 7-39,-6 11-12,-2 7 51,-8 18 0,2 12 0,2 18-5,5 6-29,4 1-84,3-5-38,12-10 156,4-11 0,16-12 5,5-8 1,4-16 50,2-6-51,-2-14 169,-4-4 51,-4-2 27,-5 2 0,-6 7-219,-5 9-33,-5 10 0,-4 11 135,-5 17-51,0 9-79,-1 14-5,1 2 0,1 1-224,8 0 146,1-19 78,8-4 45,0-17 5,4-11-50,2-2 11,0-7-11,1 3-39,0 6 34,-2 4-1,-1 11 6,-3 8-62,-1 9-476,0 5-621,-1 2-840,3-5-830,11-4-2540,3-8 5369,9-6 0,-22-4 0,-4-3 0</inkml:trace>
  <inkml:trace contextRef="#ctx0" brushRef="#br0" timeOffset="37672.26">24377 18433 21735,'-61'7'976,"2"9"-920,18 23 16,-1 4-72,7-5-56,9-3-28,11-11-134,8-7 218,16-9 39,11-6-39,15-15 56,11-8 23,2-19-287,-23 15 1,-2-3 335,0-3 1,-3-2-65,-1-2 1,-2-1 61,-3-3 0,-2 0 8,-2 1 1,-2-1-26,-2 3 0,-2 0 160,0-23-269,-3 18-50,-3 20 44,-7 18 6,-5 27 0,-9 18 0,12-10 0,2 3-16,-1 3 0,2 1-62,3 2 0,1 1-65,0-1 0,3-2-50,3-2 0,2-3-43,11 23 108,11-19 94,11-18 28,6-12 12,2-23-6,-2-8 6,-3-20-228,-8-7 306,-10-6-22,-10 1-28,-7 5-34,-4 12 423,-6 16-428,-5 10 5,-7 21-34,-1 14 0,-1 14 34,6 12-44,3 1 64,5-2-351,4-9 123,9-9 158,5-13 50,11-8 0,4-11 0,3-12 6,1-10 44,2-11-50,-2-5 68,-2 1 66,-4 6-38,-6 8-96,-6 13-84,-6 6 78,-4 17 6,-1 6-180,-3 16 29,2 3-45,1 1-174,5-4-33,5-6 173,6-6 146,8-7 84,2-8 0,7-3 6,-2-3 0,2 0-6,-2 0 0,-2-2-6,-2-2-72,0-5 72,-2-4 6,-1-5 50,-3-6 102,-3-5 83,-1-5 78,-3-7 40,-1-3 39,-3-2 79,-3 5-112,-3 9-331,-4 15-23,-2 9-5,-4 26 101,-6 15-101,-4 25 3,3-23 0,0 1-424,1 2 1,-1 1 423,2-3 0,0 1-9,-7 27 6,6-15-11,2-14 11,4-16 286,1-11-34,2-11-68,1-13 864,6-12-897,5-14-72,9-6-23,6 1 39,4 2-95,5 8-134,3 10-522,2 11-1248,13 8 1861,-17 15 0,-2 2 1,6-4-1,5 12 1</inkml:trace>
  <inkml:trace contextRef="#ctx0" brushRef="#br0" timeOffset="37808.26">25955 18694 14762,'0'0'0</inkml:trace>
  <inkml:trace contextRef="#ctx0" brushRef="#br0" timeOffset="38146.26">26723 18380 22515,'-29'43'261,"-1"1"0,0-1 1,1 0-229,3-7 1,1-1-717,-2 2 1,-1 0 469,-1 0 0,-1-1-196,2-1 1,-1-2-167,3-2 1,0-2-2120,-16 21-749,19-17-1704,12-13 5147,25-13 0,-9-6 0,8-1 0</inkml:trace>
  <inkml:trace contextRef="#ctx0" brushRef="#br0" timeOffset="38320.26">26915 18311 21055,'-40'45'227,"1"0"1,-1-1-1,2 1 1,2-1 0,3-2-228,0 7 0,3-1-1413,0 2 0,0 1 954,-4 5 0,0 0-1426,4-5 0,-2-2 1885,-3 1 0,26-37 0</inkml:trace>
  <inkml:trace contextRef="#ctx0" brushRef="#br0" timeOffset="59411.27">11782 4356 19501,'25'10'1338,"2"-2"-1041,-4-8-39,8 0-118,11 0 22,9 0-70,-17 0 1,3 0-625,9 0 0,4 0 608,14 0 0,4 0-640,-16 0 1,3 0-1,0 0 575,7 0 0,0 0 1,1 0 16,3 0 0,1 0 0,-1 0-28,0 0 0,0 0 0,1 0 15,-17 0 1,0 0-1,1 0 1,-1 0-4,0 0 1,0 0-1,0 0 1,0 0-413,1 0 1,-1 0-1,0 0 1,0 0 411,1 0 1,-1 0-1,0 0 1,0 0-13,15 0 0,0 0 0,0 0 0,-2 0 0,1 0 0,-2 0-2,-1 0 0,0 0 1,-1 0 1,-1 0 0,0 0 0,-1 0-338,-2 0 1,1 0 0,-1 0 339,0-1 0,0 1 0,-1-1-2,0 1 0,-1-1 0,1 1 9,-1-1 1,0-1-1,1 1-9,-2 0 0,1 1 0,-1-1 0,0 1 0,-1-1 0,1 1-10,0-1 1,-1 1 0,1 0 9,-1 0 0,1 0 0,-1 0 0,1 0 0,0 0 0,0 0-2,1 0 0,0 0 0,0 0-15,1 0 1,0 0-1,0 0 17,0 0 0,1 0 0,0 0 0,1 0 0,-1 0 0,0 0-38,0 0 1,0 0 0,0-1 37,-2-1 0,0 0 0,0-1-34,-2 0 1,-1-1-1,0 0-31,-1-2 1,-1 0-1,-1-1 54,-1 0 0,0 0 0,0 0-23,-2-1 0,0 0 1,0 0 31,-1 0 0,0 0 0,0 0 185,20-4 0,0-1-200,0 1 0,0 0 14,0 0 1,0-1-68,-1 2 0,0 0 44,0 0 1,0 1-17,-5 1 0,0 0-14,-6 2 0,-2 0 53,-6 1 1,-2 0 665,-6 3 1,0 0-681,-3-1 1,1 0 10,-1 2 1,1-1 513,2 1 1,0 0-512,-1 0 0,-1 1 3,31 0 0,-11 0 62,-8 1 1158,-8 0-1214,-5 0 1257,-4 0-1263,-2 0-101,-2 0-734,-2 0-1355,-5-4-2117,-6-2 4307,-7-6 0,-3 6 0,-2 0 0</inkml:trace>
  <inkml:trace contextRef="#ctx0" brushRef="#br0" timeOffset="61466.27">12591 1547 14572,'-9'-41'857,"1"1"0,0 3 0,2 7-140,1 16-6,2 3-190,-1 3-112,2 1-252,0 5-146,0 0 45,-2 7 11,-4 12 101,-4 18 124,-4 27-744,6-19 0,0 5 645,-2 10 0,0 4-801,4-15 0,0 1 0,1 1 680,-2 2 1,2 0 0,-1 1-10,2-1 1,0 0-1,1-1-313,0-2 0,1 0 0,0-1 319,1-1 0,1 0 0,0-1 46,0 22 0,1-1-28,0 0 0,1 1-37,0-23 1,0 1-1,0-1-50,1 2 0,0-1 0,1 1 2,0 0 0,0 0 0,1 0 27,0 2 1,1-1 0,0 0-27,1-2 1,-1-1 0,1 0-207,1 17 0,0-3 203,0-9 0,-1-3 8,0-6 1,0-2-4,-1-3 1,0-1 229,0 2 1,0 0-236,-1 4 0,0 1 30,-1 1 1,0 0-28,0 0 0,-1 0 25,0-3 0,-1-1-12,1-3 1,-1-1-11,0 27 1853,1-9-1859,0-6 0,1-8 0,-2-6 1233,2-7-1233,-2-5 705,2-6-700,-2-4 513,1-1-518,0-4 58,0 2-75,1 0 23,-2 1-12,2 0-27,-1 1-46,1 0 79,0-2-73,-1 0-27,0-5-898,-1 0-2687,-3-10 3685,-5-7 0,2 4 0,-1-2 0</inkml:trace>
  <inkml:trace contextRef="#ctx0" brushRef="#br0" timeOffset="64759.27">12508 4378 16740,'6'-21'845,"3"2"-615,6 7 11,3 0-107,1-7 62,2 0-28,1-5-62,1-1 86,-1-3-192,3 0 117,-2-2-117,2 0 34,-2-1-45,1 0 22,-1-1 39,-1 1-50,-2 0 34,0-1-1,-2 0-33,1-1 101,0 1 6,1-3-107,1 1 72,1-3 1,2 0-73,-1-1 51,3 2-51,-2-2 5,2 1-10,-2-2 49,0 1-44,-1-1 68,-1 1-18,0-1 62,-1-1-45,0-3-33,1-4-202,4-3 168,2-4 0,2 0 23,2 0-12,-1 2 11,2 3-22,-3 2 6,0 1 95,0 2-101,0-1 67,1-1-67,2-2 6,1-4-6,2-4-472,-18 26 1,1 1 474,0-2 0,-1 0 22,2 0 0,0 1-22,-1 1 0,0 0 61,8-8 0,0 2-8,12-13 8,-14 19 1,0 2 19,6-3-78,1 1 106,2 3-112,-1 2 307,3 0-307,1 4 0,2 1 965,0 5-931,1 3-34,-1 3 0,1 4 5,1 2 68,1 2-28,1 0-40,0 3-5,-1 4 101,2 5-67,-1 5 44,2 5-72,0 3 22,0 6-509,0 4 487,-1 4 111,-1 5-457,-1 3 345,-1 4 54,-21-24 0,0 0-37,0 0 1,0 0 5,0 0 0,0 1 5,0-1 1,1 0-34,-1 0 0,1 0 25,-1 0 0,1-1-25,21 25 6,1-1 83,-1-2-89,0-1 6,-1-3 22,-1-1-17,-4-2 147,2-3 60,0 2-22,3-2-39,5 3-112,4 2-17,-22-20 0,1 0-455,1 1 1,1 1 426,2 0 0,0 1 17,1 0 0,0 1-266,0-1 0,0 0 268,-1-1 1,1-1-15,-2 0 1,0-2-6,0-2 0,-1-1 142,-1-2 1,0-2-43,28 13-38,-1-8-23,-2-1 28,2-4-61,2 1 11,-14-4 0,2 1-17,-11-4 0,1 0-280,13 4 0,-1 0 305,-13-4 0,-2-1-56,1 0 1,1 0 304,-1-2 0,1 1-291,-2-1 1,0-1 16,1 0 0,0 0 0,-2-1 0,1 0 0,0-1 0,0 1 14,0-2 0,0 1-12,0-1 1,2-1 0,0 1 0,0-1-3,2-1 0,1 1-23,-1-1 1,1 0-3,1 0 0,0 0-26,-1 0 1,-1 0 47,1 0 0,0 1 3,-2-1 0,0 1 0,-1 0 0,0 0 19,-1 0 1,-1 0-20,0 0 0,0 0-5,32 0-1,-1 0 1,-1-1 5,-1 1 16,1-1-16,-1 0-50,-18 0 0,1 0 22,-13 0 0,1 0 25,10 0 0,-1 0-36,13 0 39,-2 1 33,-1 0-33,-2 1 40,-1 0-40,0-2 415,-1 1-415,1 0-448,-1 0-40,1-1-347,-1 0-665,0 0-2163,3-7-2919,-6-1 6630,0-6 1,-23 6 0,-6 2-1</inkml:trace>
  <inkml:trace contextRef="#ctx0" brushRef="#br0" timeOffset="64882.27">19919 3732 13379,'0'0'0</inkml:trace>
  <inkml:trace contextRef="#ctx0" brushRef="#br0" timeOffset="69386.27">16329 3547 16684,'3'-26'823,"-1"3"-767,-1 18 67,1 0 51,-1 0-96,1 0 79,-1 1-12,0-1 12,-1 1 11,1 0-84,-1 1 6,0 2-477,0 0 387,-1 13 124,-2 4-74,-3 15-50,-2 1-207,0 5-672,1-1-925,3 1-117,2 0-1540,1-4 3461,2-2 0,-1-15 0,1-6 0</inkml:trace>
  <inkml:trace contextRef="#ctx0" brushRef="#br0" timeOffset="69703.27">16345 3810 13093,'-1'5'3204,"0"-1"-1938,1-4-1266,-12 16 101,9-7-101,-9 15-656,12-1 96,0-3-235,-2 10 78,1-7 95,-4 2 101,3-1 141,-1-1-12,2-2 156,0-6 236,1-1 213,0-5 207,0-3 95,0 0 68,0-2-68,0 2-73,0 0-189,0 1-197,0 2-56,0-1-2067,0 10-1932,0-5 3999,1 7 0,-1-13 0,1-1 0</inkml:trace>
  <inkml:trace contextRef="#ctx0" brushRef="#br0" timeOffset="69886.27">16347 4292 20022,'0'36'-756,"0"-3"-281,-2-11-906,-2 4-1244,-2 1 3187,-3 0 0,5-12 0,0-5 0</inkml:trace>
  <inkml:trace contextRef="#ctx0" brushRef="#br0" timeOffset="72163.27">16227 4523 19473,'0'37'325,"1"0"0,-1 1 0,0 3-174,3 18 0,0 3-1207,-1-11 0,0 0 1072,0-5 1,1 2 0,-1-3 14,0 5 0,0-3-31,1-2 0,-1 0 0,-1-5 0,1-1 389,2 27-792,-1-13-302,-1-14-494,0-11 547,-2-13-2636,1-7-3195,-1-35 6483,0 0 0,0-7 0,0 15 0</inkml:trace>
  <inkml:trace contextRef="#ctx0" brushRef="#br0" timeOffset="72546.27">16218 4566 19311,'-45'-19'224,"6"10"-157,-3 34 45,9 2-73,1-1-39,6-5 51,8-3-18,7-8 51,6-4 308,4-4-146,12-12-167,1-5 10,11-11 18,-2-6-46,0 0 63,-1-3-12,-2 4-40,-3 4 382,-2 2-454,-5 13 0,0 3-11,-2 9 11,2 9-6,5 7 1,5 13 5,5 5-583,7 7-714,-9-16 1,1 1-2433,0-1 0,0 1 3729,4 3 0,-1-3 0,2 3 0,-7-8 0</inkml:trace>
  <inkml:trace contextRef="#ctx0" brushRef="#br0" timeOffset="72882.27">16510 5432 21377,'-42'38'442,"6"2"-442,22 4-168,3 0-481,5-3-1009,2-7-1501,6-8-285,7-8 3444,4-10 0,-3-4 0,-2-4 0</inkml:trace>
  <inkml:trace contextRef="#ctx0" brushRef="#br0" timeOffset="73213.27">16575 5423 14885,'-3'-5'4975,"1"1"-4175,2 4-721,46 6-79,-20 5 0,36 9-224,-35 6-39,-8 4 83,-9 2 180,-6 2 62,-12-1 123,-5-1 72,-9-3 51,-3-6-117,2-4 5,7-6-23,5-4-117,6-3-56,3-4-84,4-1 17,9-1-510,8-2-1013,12-4-1480,16-6-1752,3-2 4822,4-2 0,-25 7 0,-9 3 0</inkml:trace>
  <inkml:trace contextRef="#ctx0" brushRef="#br0" timeOffset="73431.27">16996 5622 10674,'15'-20'0,"-4"4"0</inkml:trace>
  <inkml:trace contextRef="#ctx0" brushRef="#br0" timeOffset="74231.27">16412 5406 20425,'-30'35'1047,"3"7"-856,16 15-779,1 5 622,2 1-29,4-2 1,1-7 205,2-8-239,1-10 139,0-12-22,0-8 85,1-10 79,2-3 320,1-8-477,3-9-91,3-13 1,2-14-6,4-11 33,0-9-261,-7 29 1,-1-1 227,0-1 0,0-1 84,-1 2 0,-1 0 68,4-27 94,-3 10-22,-3 14-207,-3 13-17,0 13-101,-1 8 101,0 16 455,0 12-455,-2 19-106,-2 11-365,-2 7-1012,0 2-85,2-2-1339,-1-5-711,3-10-3142,0-11 6760,4-13 0,-1-12 0,1-8 0</inkml:trace>
  <inkml:trace contextRef="#ctx0" brushRef="#br0" timeOffset="74614.27">16577 5499 14538,'-8'-5'5635,"2"1"-4442,6 4-140,0 0-952,7-20 50,2 13-11,9-15-78,1 20 72,4 0-134,2 2-5,1 9-46,0 5-55,-3 12-62,-5 5-17,-9 3 112,-4 3 73,-9 1 118,-8-2-84,-9-2 206,-7-5 1,-2-5 22,2-4-78,5-6-112,8-4 28,7-4-101,5-4 0,6-1-107,11-1 96,11 0-448,16-1-572,10-3-783,7-3-1701,4-8-803,-6-1 4318,-7-5 0,-24 9 0,-10 4 0</inkml:trace>
  <inkml:trace contextRef="#ctx0" brushRef="#br0" timeOffset="74914.27">17103 5490 22554,'-7'25'-62,"2"-4"29,5-17 33,0-2 84,0-2-387,1-9-482,2-1-1768,-2-7-1884,1 3 4437,-2 3 0,0 5 0,0 3 0</inkml:trace>
  <inkml:trace contextRef="#ctx0" brushRef="#br0" timeOffset="75348.27">17437 5267 20263,'-17'33'464,"3"-2"-430,14-10 11,6 1 151,4 1-135,7 0 23,3-2-44,0 3-35,-1-5 62,-2 1-67,-4-3-33,-4-1 33,-4 0 17,-3-5 44,-4 0-61,-8-2-179,-7-1-510,-10-2-924,-7-1-1154,-6-3-4434,0-7 7201,2-4 0,18 1 0,7 0 0</inkml:trace>
  <inkml:trace contextRef="#ctx0" brushRef="#br0" timeOffset="75504.27">17468 5294 20285,'42'-16'-267,"-1"1"0,-2 0 0,-3 3-2601,7 6-6963,-3 0 9805,-3-1 1,-17 5-1,-8-1 1</inkml:trace>
  <inkml:trace contextRef="#ctx0" brushRef="#br0" timeOffset="75909.27">17911 5116 20448,'-43'-41'263,"1"14"-179,14 40-79,-2 9-5,4 7-106,6 4-79,8-3 135,7-2-34,6-7 84,9-5 224,6-7-56,9-5-84,5-3 5,2-5-44,-2-3 196,-1-4 28,-5-1 33,-6 2-123,-6 6-84,-6 1 175,-2 12-96,-3 9-29,-1 16 18,0 11-119,-3 8-44,-1 4 0,-3 0-291,2-2-202,-1-6-303,3-7-699,0-9-1585,2-14-746,1-9 3826,2-8 0,-1-2 0,1 0 0</inkml:trace>
  <inkml:trace contextRef="#ctx0" brushRef="#br0" timeOffset="76265.27">18156 5161 22403,'43'-15'18,"-1"1"1,-4 2 0,-4 8-53,-8 19-212,-4 9-80,-8 7 102,-6 2 39,-5 4 73,-8 0 112,-6-1 0,-7-3 45,-5-4 22,2-4 56,3-6 45,7-7 40,4-3-6,5-6-202,3-1 6,9-2-6,9 0-449,12 0-470,9-3-783,6-1-231,7-5-1556,-2-1 3489,-1 0 0,-23 5 0,-10 2 0</inkml:trace>
  <inkml:trace contextRef="#ctx0" brushRef="#br0" timeOffset="76413.27">18827 5557 12948,'0'0'0</inkml:trace>
  <inkml:trace contextRef="#ctx0" brushRef="#br0" timeOffset="78888.27">13123 4436 20515,'-5'-28'179,"-2"6"-179,-4 16-11,-3 4 5,-1 4 6,-2 8-62,5 4 23,3 8-465,4 0 224,8-2 280,11-6 6,9-6 196,13-4-118,3-5 56,1-7 61,-6-5-16,-8-8 123,-9-4 89,-10 1-128,-4 0-67,-9 2-157,-5 6-45,-7 4-12,-6 6-60,1 4 66,0 10-106,2 4-106,5 9 61,6-1-78,5-1-12,5-6 247,8-3 123,6-5-39,8-3 0,1-2-33,-1-6-34,-5-3-17,-5-5-40,-5-2 35,-5 3-163,-1 1-851,-6 7-813,-5 2-1187,-16 13-1714,-3 6 4733,-9 12 0,19-10 0,4-3 0</inkml:trace>
  <inkml:trace contextRef="#ctx0" brushRef="#br0" timeOffset="79321.27">13210 4394 19636,'-10'47'1007,"-1"16"-926,4-19 1,0 5-1480,-1 13 0,1 5 1411,2-16 0,0 1 0,0 1 7,1 4 1,1 1 0,0 0-20,1-2 1,0 0 0,1-1 0,0-7 0,0 0 0,1-2-2,0 14 0,0-4 215,0-12 0,0-3-241,0-6 1,0-2-19,0 26-152,0-4 95,1 0 178,-1-6-1040,2-11-18,-2-16-116,1-17-2835,-1-19 3932,0-16 0,0 10 0,0-1 0</inkml:trace>
  <inkml:trace contextRef="#ctx0" brushRef="#br0" timeOffset="79705.27">13141 4570 21254,'-36'-24'-45,"1"13"84,14 42-39,-3 5 45,-3 0-45,3-1 0,1-8 28,8-7-22,4-8 55,6-7-61,3-3 45,6-10-45,7-7 73,6-13-6,8-8 67,2-4-16,0-2 39,-1 3-40,-1 3-111,-4 9-6,-2 8-6,-3 10 6,-1 5 0,0 17-246,3 7-661,2 18-1815,7 10 752,-9-16 1,2 1-636,0 0 1,2 2 2604,3 4 0,-1-3 0,2 4 0,-6-10 0</inkml:trace>
  <inkml:trace contextRef="#ctx0" brushRef="#br0" timeOffset="80121.27">13611 5381 19960,'-38'32'65,"0"1"1,3-4-1,9 1-149,19 9-39,4-5-118,4-6 141,8-7-1,4-8 202,11-7-85,1-4 12,4-6 12,0-5 10,-1-8-50,-3-9 196,-4-5 179,-4-7 56,-6-5 6,-5-4 56,-3-2-50,-5 3-225,-8 7-218,-5 12-117,-10 13-662,-5 10-2089,-6 25-890,2 7 3758,4 16 0,14-19 0,7-7 0</inkml:trace>
  <inkml:trace contextRef="#ctx0" brushRef="#br0" timeOffset="80288.27">13888 5472 18537,'-7'-1'807,"2"0"-2170,5 1 0,0 0 0</inkml:trace>
  <inkml:trace contextRef="#ctx0" brushRef="#br0" timeOffset="80638.27">14099 5154 22134,'40'-8'-101,"0"-1"0,-3 2 0,-3 1 101,5-1 0,-5 1 44,-4 0-38,-7 0 84,-6 1 112,-7 2-202,-5 1-50,-2 2 50,-3 7 5,0 10 141,-6 14-141,-1 13 63,-9 9-68,1 6-873,-3 1-68,1-1-773,2-4-1025,5-6-565,5-10-3496,8-9 6800,7-13 0,-3-8 0,2-7 0</inkml:trace>
  <inkml:trace contextRef="#ctx0" brushRef="#br0" timeOffset="80921.27">14605 5359 20436,'-19'36'-73,"0"-1"1,-12 24-315,38-41 298,3-8-163,12-4 22,2-5 73,3-6 124,1-5 5,-4-9 28,-3-6 341,-7-6 7,-5-2-96,-5-3-62,-3 1-190,-2 2-330,-7 9-870,-5 10-720,-9 10-2499,-2 13 4419,1 8 0,9-5 0,6 0 0</inkml:trace>
  <inkml:trace contextRef="#ctx0" brushRef="#br0" timeOffset="81360.27">15158 5181 18268,'-39'-29'99,"0"1"0,2 4 0,6 12-32,7 31-67,2 10 0,6 0-145,7 1-130,5-4-5,14-6 202,7-4 78,15-9 67,6-2 96,2-4 262,-3-7 276,-5-2 290,-8-5-106,-8 2-180,-8 2-323,-5 4-298,-2 3-39,-1 18-40,-5 7 68,-3 21-62,-5 10-5,-4 6-221,9-27 0,-1 0 125,0 1 1,0-1-133,1 0 1,0-1-1258,-9 28-1663,-4 0-683,2-11 3825,-6-6 0,13-21 0,2-9 0</inkml:trace>
  <inkml:trace contextRef="#ctx0" brushRef="#br0" timeOffset="82856.27">12121 6197 21388,'36'-29'209,"0"1"0,-1 3 0,-3 10-57,6 31-51,0 16 0,-2 16-578,-18-19 1,-2 2 476,1 4 0,-2 0-25,1 2 0,-2 1-163,0-1 0,-1 1-171,1-2 1,-1-1-278,-1-3 1,-1-2-1916,12 23-317,-4-15 1204,-2-18-2924,-2-14 4588,-3-21 0,-5 7 0,-3-6 0</inkml:trace>
  <inkml:trace contextRef="#ctx0" brushRef="#br0" timeOffset="83026.27">12618 6205 20196,'-42'9'496,"0"1"1,2 1-1,7 6-294,2 40-620,16-25 1,1 0 417,0 2 0,0 0-272,3 1 1,0 0-384,0-3 0,2 1-1345,-2 32 2000,4-1 0,6-28 0,1-6 0</inkml:trace>
  <inkml:trace contextRef="#ctx0" brushRef="#br0" timeOffset="83357.27">12867 6557 22094,'-20'23'163,"1"-2"-79,4-9-17,-1 4 84,0 6-95,2 5-56,2 6-5,7 4-214,2 1-252,11-1-117,9-5-694,12-7-1474,19-11-4484,3-11 7240,6-16 0,-26 6 0,-9-5 0</inkml:trace>
  <inkml:trace contextRef="#ctx0" brushRef="#br0" timeOffset="83673.27">12880 6225 22475,'33'-21'25,"0"0"1,23-12-60,-34 42-22,-6 5 51,-7 14-1,-5 4 12,-3 5 72,-6 1 152,-2-2 27,-4-4-33,2-6-73,3-7-50,4-9 162,15-5-263,12-6-285,22-10-480,-8-1 0,2-3-3572,2-2 1,2-2 4336,8-4 0,-3 1 0,6-3 0,-16 6 0</inkml:trace>
  <inkml:trace contextRef="#ctx0" brushRef="#br0" timeOffset="84457.27">17058 6107 19927,'41'-13'330,"-1"0"0,-2 1 1,-2 4-247,4 14 33,0 8-117,-3 12-39,-2 12-213,-5 7-700,-4 5-906,-3 1-1682,-3 4-3201,-4-9 6741,-2-5 0,-6-20 0,-4-9 0</inkml:trace>
  <inkml:trace contextRef="#ctx0" brushRef="#br0" timeOffset="84657.27">17488 5996 20638,'-33'48'128,"1"0"1,0-3 0,5-2-129,1 9-1333,-2-1 331,2-3-1104,3-4-5587,4-7 7693,5-8 0,7-14 0,4-7 0</inkml:trace>
  <inkml:trace contextRef="#ctx0" brushRef="#br0" timeOffset="85040.27">17780 6312 20414,'-26'43'-28,"0"0"0,3-5 0,1-4-90,0-6-44,3-7 162,3-9 162,4-5-89,4-7-6,3-12 1,2-5 66,2-10 90,1-3-67,2 2-29,3 2 7,3 7-135,3 7 106,2 6-39,3 5-61,2 11-6,3 6-62,1 9-1069,3 3-622,-1-1-437,2-2-963,-5-7 3153,-1-7 0,-10-6 0,-4-4 0</inkml:trace>
  <inkml:trace contextRef="#ctx0" brushRef="#br0" timeOffset="85373.27">17698 5891 20845,'25'11'-6,"-5"4"-50,-16 7 56,-2 4 101,-2 1-17,-1-3 101,-1 0-62,-1-7-5,1-4-118,1-7 101,11-4-96,7-2-5,17-5-1674,10-6-2701,15-9-4746,-1-1 9121,1-1 0,-27 11 0,-11 3 0</inkml:trace>
  <inkml:trace contextRef="#ctx0" brushRef="#br0" timeOffset="85586.27">18408 6406 13172,'0'0'0</inkml:trace>
  <inkml:trace contextRef="#ctx0" brushRef="#br0" timeOffset="90324.27">16824 4116 20285,'0'-49'2000,"0"7"-1625,0 27-67,2-5-145,3-9-46,3-9-61,7-11-22,6-14-599,-6 23 0,3-3 565,5-10 0,2-4-525,-7 17 1,1-2 0,1 1 440,2-3 0,1-1 0,-1 2-125,0 2 0,-1 1 0,0 1-147,9-9 0,-1 2-814,0 3 1,0 3-279,-3 7 1,0 1-284,0 4 1,1 1 1730,-1 1 0,-1 3 0,2 0 0,-5 6 0</inkml:trace>
  <inkml:trace contextRef="#ctx0" brushRef="#br0" timeOffset="90985.27">17675 2511 19904,'-30'54'114,"0"0"0,3-3 0,5-1-111,12-15 0,3-1-37,-1 31 12,4-6 10,9-12 12,8-11 168,11-15 135,11-11-63,5-11-21,3-15 206,-2-9-66,-5-13-140,-8-4 55,-9-6-173,-10-1 146,-6-2-57,-10 2-190,-5 5-11,-10 4-219,-1 12-667,0 11-530,1 9-663,5 11-1422,7 15-5172,4 5 8684,6 10 0,0-15 0,0-6 0</inkml:trace>
  <inkml:trace contextRef="#ctx0" brushRef="#br0" timeOffset="91184.27">18087 2776 19109,'39'-28'-2298,"-9"5"0,-26 23 0,-3 0 1</inkml:trace>
  <inkml:trace contextRef="#ctx0" brushRef="#br0" timeOffset="91608.27">18480 2551 20358,'-6'34'14,"-1"-1"0,-2 26-98,8-24 11,4-6 73,8-6 213,7-9-67,11-7 72,4-4-61,3-12-17,-3-5 168,-3-11-12,-5-4-55,-7-2 1,-6-3-80,-6 0-39,-4 0-123,-2 3-84,-9 6-415,-4 7-755,-10 9-892,-4 6-968,-6 17 3114,-6 16 0,17-10 0,1 4 0</inkml:trace>
  <inkml:trace contextRef="#ctx0" brushRef="#br0" timeOffset="91938.27">18965 2373 20145,'22'37'-325,"0"-2"135,0-4 16,2 0-100,1 0 123,1 0 78,-3-1-62,-2 1 68,-4-2-73,-5-1 134,-6-3-162,-3-2 168,-3-4 101,-6-3-96,-5-4-10,-10-5-354,-6-3-1259,-10-6-6188,0-7 7806,-1-8 0,17 5 0,7 0 0</inkml:trace>
  <inkml:trace contextRef="#ctx0" brushRef="#br0" timeOffset="92102.27">19112 2391 21019,'54'-13'-1341,"0"1"1,-1 1-1,-3 3-4327,9 5 5668,-4 3 0,-25 0 0,-13 0 0</inkml:trace>
  <inkml:trace contextRef="#ctx0" brushRef="#br0" timeOffset="94280.27">16846 2487 19148,'-45'48'207,"0"1"0,2-3 1,6-1-124,18-14 0,2-1-237,-1 1 1,0-1 227,-2-2 1,0 0 78,-7 5 0,-1-1-58,-11 8 367,-6 1-104,24-29-56,6-7-85,6-8-100,5-9-62,2-7 282,2-11-338,3-2-33,5-2-46,5 4 29,6 6 44,3 8 12,1 8 11,12 21-17,-6 8-129,9 18-207,-11 3-705,3 2-584,-2 0-419,3-5-197,2-8 2241,10-8 0,-20-11 0,2-6 0</inkml:trace>
  <inkml:trace contextRef="#ctx0" brushRef="#br0" timeOffset="94452.27">16918 2863 21047,'48'-21'-2836,"1"0"0,-6 2 0,-3 3 2836,0 10 0,-18 2 0,-10 2 0</inkml:trace>
  <inkml:trace contextRef="#ctx0" brushRef="#br0" timeOffset="94604.27">16936 3028 20392,'61'-5'-1050,"0"0"1,-6-1 0,-8 2-1,-16 2 1,-12 0 0</inkml:trace>
  <inkml:trace contextRef="#ctx0" brushRef="#br0" timeOffset="99453.27">13128 4465 17882,'-40'15'599,"0"4"-330,7 10-61,0 2-40,0-3 17,5-2-12,7-7 51,8-6 84,6-6 12,5-4 4,2-3-167,9-5-157,2-3 62,13-8 61,2-2-112,7-4 79,3-1-29,3-1-55,1-1 61,-5 2 0,-2 1-28,-9 3 157,-5 4-22,-7 5 61,-5 2-84,-3 5-151,-3 1-117,0 2 27,1 0 90,2 5-45,4 5 45,3 8-403,6 5-1389,7 1-1512,16 2-303,4-5 3607,10-3 0,-24-9 0,-7-5 0</inkml:trace>
  <inkml:trace contextRef="#ctx0" brushRef="#br0" timeOffset="100120.27">14144 3302 15485,'-20'-56'416,"1"-1"1,0 1-1,2 3-257,6 13 1,0 0-1268,-1-11 0,-1-3 1193,4 10 1,-1-2 0,0-2-517,1-5 0,-1-2 0,1 0 434,0-5 1,1-1 0,1 0 3,0 0 1,1 0 0,1 0-8,1 3 0,1 1 0,1 0 0,0 2 0,0 0 0,2 1-530,1 2 0,0 0 0,2 1 532,0 0 0,1 1 0,2-1-2,1 1 0,0 0 0,3 1-242,1 1 0,1 0 0,1 1 245,0 3 1,1 1 0,1 1-38,8-15 1,1 3 30,-1 8 0,1 4 84,0 6 0,1 1-221,3 4 0,2 2 87,2 0 0,3 2 53,5-2 0,1 2 260,2 2 1,1 2-412,1 1 0,0 2 83,-2 3 1,-2 2-188,-3 3 1,-2 1 2131,23-4-2913,-18 6 1090,-16 4-1786,-20 9-2155,-17 9 3887,-13 8 0,7-7 0,1 0 0</inkml:trace>
  <inkml:trace contextRef="#ctx0" brushRef="#br0" timeOffset="100779.27">15227 687 17798,'-41'-23'99,"1"0"0,1 6 0,3 10-10,-7 36-44,1 14 78,5 8-1237,8 0 1114,12-2 357,8-10-295,11-10 744,12-14-369,10-7-112,13-16-57,5-10-116,1-14 77,-2-7-66,-5-3 10,-6 3 130,-6 5-180,-6 6 467,-8 8-590,-5 9-163,-3 6 158,-2 9 5,0 9-73,0 9-252,0 10-179,0 2-240,4 1-741,2-6-1232,6-5 836,8-9-4928,2-6 6809,5-7 0,-13-2 0,-3 0 0</inkml:trace>
  <inkml:trace contextRef="#ctx0" brushRef="#br0" timeOffset="101004.27">15545 493 15631,'-24'45'29,"0"0"1,3-3 0,4-3-119,9 5-421,5-3-336,3-8-235,11-7-767,16-13-4916,10-5 6764,10-11 0,-22 2 0,-6-2 0</inkml:trace>
  <inkml:trace contextRef="#ctx0" brushRef="#br0" timeOffset="101656.27">15868 508 17092,'-26'24'734,"1"2"-639,9 8 0,2-1-67,5 1-28,3-5-50,4-3 50,8-7-6,9-6-167,11-6-74,11-4-49,7-3-46,4-7 264,1-5 78,-2-8 11,-4-6 118,-7-1 100,-9-3 34,-9 1 73,-7 0 45,-7 4-196,-3 5-179,-3 8-6,-3 5 0,-4 5 67,-4 8-67,1 6 0,1 8 33,4 6-33,3 1-72,3-1-259,9-4 163,8-6-56,15-6-336,11-6 275,9-5-85,4-9 185,-3-8 185,-4-12 6,-8-5 89,-9-6 303,-10-2-57,-8-3 68,-7 1 112,-4 2 16,-2 7 7,0 6-180,0 12-358,-2 8 28,1 8-34,-3 17 39,1 10 62,1 24-96,1 14-149,1-26 1,0 3 162,4 7 1,1 1-782,0 1 1,1 1 761,4 4 0,1 1-216,0-2 1,0-1-369,0-3 1,0-2 208,0 0 0,0-2-152,-1-6 1,-1-2-267,-1-3 0,0-2-999,4 18-45,-6-22 1906,-3-13 1,-3-12 0,0-4 0</inkml:trace>
  <inkml:trace contextRef="#ctx0" brushRef="#br0" timeOffset="102603.27">16664 624 16908,'12'-32'-110,"1"0"1,13-20 109,-7 60-285,0 7-175,-1 12-83,-7 7-45,-4 3 123,-5-1 375,-10-2 34,-2-5 56,-7-7 196,2-6 252,5-8-117,5-4-331,3-5 0,10-10-56,6-6-140,11-13 0,8-5 123,3-6-34,1-5-169,-3-4 299,-3-2 223,-5 0 224,-5 4 466,-7 7-141,-5 10-285,-6 9-504,-2 11 94,-5 6 24,-5 15 157,-6 8-152,-3 14-123,2 7-6,5 4 0,6-2-56,7 0-151,15-8 27,11-6-60,17-9 116,8-9 124,7-5-510,0-6 516,-5-8 112,-10-4 229,-12-7 45,-13-3-62,-10 0-55,-6-1-259,-6 4-16,-6 5 566,-4 6-644,-8 6-129,0 5 67,-2 9 33,2 7 102,4 7-74,4 1 1,7-2-96,2-3 174,5-5 56,7-5 28,5-4 40,10-4 55,2-4-11,3-6 106,-1-3-10,-1-8-124,-3 0 252,-3-1-117,-5 2-158,-3 4-61,-5 3-56,-2 7-101,-3 1 62,2 6 39,0 6-11,4 8-95,4 7 38,4 4-21,3-3 38,3-2 51,0-6 96,2-7-96,-2-5 168,-1-4-56,-1-9 5,-2-3 124,0-11-163,-2-1 102,-1-4-68,-2-1-6,-3 3 79,0 3 33,-4 5-134,0 6-84,-4 5-90,0 3 29,0 3 61,1 4-241,3 5-5,4 7-208,3 3-431,7 3-269,3-3-274,6-4-454,0-2-151,-2-8 2033,-7-2 0,-10-3 0,-7 0 0</inkml:trace>
  <inkml:trace contextRef="#ctx0" brushRef="#br0" timeOffset="102760.27">16898 359 18744,'45'-7'-301,"0"1"1,1-1 0,10 1 0,2 0 0,-6 2 0,-12 4 0,-3 0 0,8 0 0,-1 0 0</inkml:trace>
  <inkml:trace contextRef="#ctx0" brushRef="#br0" timeOffset="103210.27">18141 274 17076,'-34'24'84,"1"-1"0,3-1 0,8 1-45,18 16-39,11-2 112,11-6-67,14-5 89,12-11-50,10-6-78,2-6 72,2-9 0,-4-5 225,-6-9 111,-8-5 130,-8-1-45,-9-3-96,-7 2-157,-9 1-100,-3 2-146,-4 4-28,-8 6-45,-4 7 62,-9 4-23,-2 10 34,4 6-140,5 10-134,8 6-359,12 0-258,15-2-386,17-4-56,-4-14 0,3-4-1444,1 0 0,1-1 2777,7-3 0,-2 0 0,4-1 0,-13 0 0</inkml:trace>
  <inkml:trace contextRef="#ctx0" brushRef="#br0" timeOffset="103352.27">19030 321 13519,'-11'21'0,"2"-4"0</inkml:trace>
  <inkml:trace contextRef="#ctx0" brushRef="#br0" timeOffset="103636.27">16824 1435 20755,'43'-35'169,"-1"0"0,0 1 0,5-1 1,1 0-1,2 5-141,0 5 0,1 5 0,0-1-1018,2 0 1,0 0 0,0 1 989,-4 2 0,0 1 0,-4 1-3,11-2 1,-5 2-318,-11 2 0,-3 3-1393,16-5-472,-10 4-957,-12 5 913,-12 4 2229,-12 12 0,-7-6 0,0 6 0</inkml:trace>
  <inkml:trace contextRef="#ctx0" brushRef="#br0" timeOffset="103871.27">17042 1366 15126,'-35'9'2501,"0"-1"0,-22 6-2025,73-18-274,22-10-132,-2 3 0,7-2-1105,14-5 0,5-1 1021,-13 4 1,3 0 0,0 1-135,3-2 1,2 0 0,-1 1-122,-4 0 0,1 1 1,-3 0-186,15-5 0,-4 1-190,-14 4 0,-5 0-420,16-8-28,-20 2 167,-13 4-122,-11-2-482,-13 6-622,-17 4 2151,-11 5 0,6 2 0,5 1 0</inkml:trace>
  <inkml:trace contextRef="#ctx0" brushRef="#br0" timeOffset="104028.27">18032 1112 12169,'0'0'0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3:31:14.159"/>
    </inkml:context>
    <inkml:brush xml:id="br0">
      <inkml:brushProperty name="width" value="0.09071" units="cm"/>
      <inkml:brushProperty name="height" value="0.09071" units="cm"/>
      <inkml:brushProperty name="color" value="#FF0000"/>
    </inkml:brush>
  </inkml:definitions>
  <inkml:trace contextRef="#ctx0" brushRef="#br0">1170 1101 16840,'24'31'326,"1"1"1,-2-3 0,0-8 334,12-16-22,-1-5-95,1-13-24,2-9-167,3-18-861,5-8 581,-20 19-1,1-1-69,1-1 0,0-1-6,2-1 0,-1 1-140,-1 1 1,0 2-783,1 4 1,-1 2-6937,19-12 7861,-6 18 0,-19 9 0,-10 7 0</inkml:trace>
  <inkml:trace contextRef="#ctx0" brushRef="#br0" timeOffset="1000">9772 1576 15608,'-15'-41'1944,"4"9"-1272,11 28-219,0 1-313,0 0 18,5 1-7,9 0-45,15 0-5,18 1-23,-11 1 1,4 0-1092,12 0 1,4 0 1040,-8 0 0,3 0 0,1 0 9,9 0 0,1 0 1,1 0-37,-11 0 0,0 0 1,0 0-1,0 0-528,0 0 0,1 0 0,-1 0 1,-2 0 540,12 0 1,-3 0 0,-1-1-15,-7 1 0,-3-1 0,-2 0-122,8 0 0,-6 0 12,-11-1 1,-3-1-400,16 1 37,-17 0-429,-12 1 1963,-11 1-2406,-26 0-549,-35 5 58,16-2 1,-2 1 2310,-13 1 1,2 0 0,-4 2-1,11-3 1</inkml:trace>
  <inkml:trace contextRef="#ctx0" brushRef="#br0" timeOffset="1343">9913 1544 17882,'4'-2'336,"12"0"-168,34 2-132,-11 0 1,4 0-2160,18 0 0,5 0 2124,-13 0 1,2 0 0,2 0 0,6 0 0,1 0 0,1 0-166,0 0 0,1 0 0,-2 0 166,-6 0 0,-1 0 0,-1 0-1,-7 0 1,-1 0 0,-4 0 15,8 0 0,-5 0 454,-12 0 1,-1 0-7,24 0 257,-26 0-313,-3 0 1627,-21 0-2036,-7 0 1127,-1 0-3850,10 1-1365,4 5 4088,14 1 0,-12 1 0,-2-3 0</inkml:trace>
  <inkml:trace contextRef="#ctx0" brushRef="#br0" timeOffset="4564">21447 1647 17064,'42'-11'1574,"8"2"-1330,-18 6 0,6 1-1467,17 1 0,10 0 0,-1 0 1269,-8 0 1,0 0 0,3 1-46,3-1 1,5 1-1,1 0 1,-4 0 26,4 0 0,-3 0 0,-1 0-27,-3 0 1,0 0 0,-3 0 12,-5 0 1,-2 0 0,-2 0 2,12 0 0,-3 0-17,-12-1 0,-4 1 891,19-2-891,-20 0 0,-14 0 0,-7 1 1871,-11-1-2605,-8 1 448,-18 0-2464,-28 1-263,-16 0 2956,18 1 0,3-1 0,-5 1 0,8 0 0</inkml:trace>
  <inkml:trace contextRef="#ctx0" brushRef="#br0" timeOffset="4874">21456 1698 18455,'61'-2'138,"0"1"1,0-1-1,0 0 1,0 1 0,2-1-1,-3 0 1,1 1 0,2-1-1072,-4 2 1,4 0 0,0-1 0,-2 1 0,-3 0 944,-3 0 1,-3 0-1,-1 0 1,0 0-2,13 0 0,-1 0 1,-2 0 119,-8 0 0,-1 0 0,-2 0-103,14 0 0,-4 0 277,-14 0 0,-3 0 53,16 0 98,-19 0 20,-14 0 2570,-6 0-2772,-7 0 1038,-7 0-1312,-4 0-630,-2 0-2109,2 5-1406,2 4 4145,-1 5 0,1-5 0,-3-1 0</inkml:trace>
  <inkml:trace contextRef="#ctx0" brushRef="#br0" timeOffset="6016">4207 2226 16857,'28'12'1798,"5"-1"-1333,4-8-173,15-1-1005,-17-1 1,4-1 746,9 0 0,4 0 2,12 0 0,3 0-440,-20 0 0,2 0 1,-2 0 380,0 0 1,0-1-1,-2 0-55,13 1 0,-4-1 16,-13-1 0,-4 0-117,18 0-79,-18 1-33,-6 0 242,-13 1-757,-7 0 1033,-20 0-1924,-12 0-34,-33 7-1338,-12 2 3147,23-2 0,2 1 0,-5 1 0,11-2 1</inkml:trace>
  <inkml:trace contextRef="#ctx0" brushRef="#br0" timeOffset="6282">4314 2369 16756,'-34'0'1059,"54"0"-1015,15 0 1,15 0 0,-1 0-25,-4 0 1,1 0 0,1 0-696,11 0 1,1 0-1,-4 0 678,4-1 0,-4 1 11,-7-1 0,-2 1-12,-3-2 1,-3 1 191,-4 0 1,-2 0-189,26-1 27,-14 0 820,-17 0-595,-15 1-258,-9 1-224,-4 0-3110,-1 0 3334,-4 0 0,3 0 0,-2 0 0</inkml:trace>
  <inkml:trace contextRef="#ctx0" brushRef="#br0" timeOffset="8172">11390 2353 19507,'43'-5'233,"0"-1"0,1 1 1,-1 1-212,-6 2 1,0 0-1024,4-1 0,2 1 1001,2 0 0,0 0 0,0 0 0,1 0 34,-3 1 1,-1-1-41,-3 1 1,-2 0-146,25-1 518,-15-1-512,-18 2-230,-15 0-62,-8 1 1103,-9 0-1371,-11 0 527,-9 0-472,-16 2-22,-10 3 179,-9 2-100,25-2 1,-2 1 575,-2-1 1,0 0 16,-4 0 0,0 1-245,-2-2 0,0 0 396,0 1 1,0-1 72,1 0 0,1-2 120,3 2 0,2-1 429,-26 0-50,16 0-95,18-2-343,14-1-279,14 0 1187,20 0-1115,26 0-59,-7 0 1,5 2-215,15-1 1,6 1-43,-16 0 0,3 0 0,0 0-837,4 0 1,1 1 0,-1-1 804,-3 0 0,-1 0 0,-1 0 59,15 2 0,-4-1-65,-13-1 1,-3 0 229,20 3 45,-14-1 45,-12 0-11,-6-1 964,-17-2-63,-6 0 1514,-39-1-2449,3 0-554,-28 0-679,9 0-2990,3 0 4223,6 0 0,17 0 0,8 0 0</inkml:trace>
  <inkml:trace contextRef="#ctx0" brushRef="#br0" timeOffset="21418">22646 2690 17008,'-31'-13'2364,"6"3"-1921,27 9 38,8-2-145,11 0-11,28-5-241,-8 3 0,6 0-747,-2 0 1,4 1 0,2-1 686,10 1 0,4-1 1,1 1-641,-11 0 1,2 1 0,0 0-1,0 0 614,0 1 1,-1-1 0,0 1 0,-2 0-65,11-1 1,-2 1 0,-3 0-420,-9 0 0,-1 1 0,-5-1-78,5 0 1,-6 0-598,15 0 499,-28-2 1114,-18 3-1209,-31 0 89,-39 1 1106,4 2 0,-7 0-538,9 1 0,-2 1 0,-3 0-434,-6 1 0,-2 0 0,1 1 521,-2 2 1,1 0 0,1 1 11,3-1 0,2 0 0,0 0-224,7 1 0,0 0 1,3-1 251,-14 4 0,4 0 114,10-2 1,3 0 142,10-2 1,3-1 404,-19 6 55,13-2 117,11-3 509,12-3-895,17-3 12,30-1-157,33-6 498,-12 0 0,5-1-760,-12 1 0,2-2 0,2 1-371,4-1 1,1-1-1,0 1 332,0 0 0,0 1 0,-2-1-6,-4 2 0,-2-1 1,-1 2-129,13-2 1,-3 0 125,-15 3 1,-3 0-23,16-1-5,-19 1-158,-15 1 1195,-9 1-1032,-8 0 2500,-24 1-2461,-25 0-6,7 2 1,-8 2-615,-11 1 1,-8 2-1,3-1 594,17-1 0,2 1 0,-2-1 4,-14 3 0,-2 0 0,9-1 151,-9 0 84,29-1-129,25-4 67,23-1 12,40 0-781,-5-1 0,7 0 582,-7 0 1,3 0 0,2 0-10,7 0 0,2 0 0,0 0-9,1 0 0,-1-1 1,-1 1-100,-6 0 0,0-1 0,-3 1-15,-7 0 0,-1-1 1,-4 1-139,6-1 1,-4 0-81,18-1 246,-24 0 68,-18-1 33,-11 0 0,-34-3 67,-40 0-167,5 3 1,-9 1 100,12 0 1,-3 0 0,-2 0-156,9 1 0,0 1 0,-2-1 1,1 1 154,-1-1 0,-1 1 1,1-1-1,2 1 1,-14-1 0,3 1 0,1 0-64,8-1 0,2 1 1,4 0 187,-6-1 0,5-1 25,14 1 0,4 0 213,-5 0-84,21 0 1123,18 1-1313,48 0-51,-4 0 0,8 0 166,-4 0 1,5 0-1,1 0-205,-7 0 0,2 1 0,0-1 0,1 1-66,0 0 0,1 0 1,-1 0-1,0 0-54,14 1 1,0 0 0,-3 0-63,-7 0 0,-1 1 0,-3-1-48,11 1 1,-5-1 33,-14 0 0,-6-1 73,9 1 44,-27-2 79,-21 0 56,-34 0-20,-1-3 1,-6 0-449,-1 1 1,-4-1 0,-2 0 457,-8-1 1,-4 0 0,0-1 9,-4 1 0,0 0 0,2 0 31,4 0 1,2 1 0,3 0 125,-9-1 0,6 0 544,17 1 1,6 1-540,-2 0 722,20 1-867,31 1 36,17 0 0,10 0-85,2 1 0,7-1 1,3 1-616,-1 1 1,3-1-1,3 1 1,0 1 525,-6-1 0,2 0 0,0 0 0,0 0 0,0 1-222,0 1 0,0-1 1,-1 1-1,0 0 0,-1 0-441,5 0 0,-1 0 0,-1 1 0,-2-1 728,13 4 0,-3-1 0,-7 0 0,-12-2 0,-5-1 0,23 6 0</inkml:trace>
  <inkml:trace contextRef="#ctx0" brushRef="#br0" timeOffset="22393">4752 3356 18408,'57'-9'64,"-1"0"0,0 0 0,2 0 0,-1 1 0,0 4-85,-7 4 1,0 3-1,-1 0-955,-4-1 0,0 0 0,-2 1 648,9 2 1,-4 0 10,-13 0 1,-4-1 475,10 3-769,-17 1 747,-11-1-137,-30 5 263,-41 2-59,5-5 1,-8 1-652,9-3 1,-3 0 0,-2-1 616,-5 1 0,-3-1 0,1 0 18,2 0 1,1 0 0,2-1 52,7-1 0,2-2 0,2 1 106,-7 1 1,5-2 117,-14 0 56,23-1 50,17-1-179,10 0 1461,13 0-1730,36 0-123,-1-1 0,5 0-52,23-1 1,7 0-119,-14 1 0,2-1 0,2 0-679,5 0 1,1 1 0,0-1 325,-1 1 0,-1 0 1,0 0-445,-6 1 0,-1-1 0,-1 0 967,3 1 0,-1-1 0,-6 0 0,-10 1 0,-3 0 0,-1-1 0,0 0 0</inkml:trace>
  <inkml:trace contextRef="#ctx0" brushRef="#br0" timeOffset="23386">8874 3338 17350,'65'-13'584,"0"0"0,-15 4 0,2 1 0,1 1-512,4 0 1,1 0 0,3 2-1449,-10 1 0,1 0 0,1 1 1,0 0 1384,2 1 1,0-1 0,0 2 0,-1-1-6,-1 1 0,-1 0 0,0 1 1,-2-1 77,11 1 1,-1 0 0,-2 0-100,-9 0 0,-1 0 1,-4 0-96,10 0 0,-5 0-129,-14 0 0,-3 0 640,8 0-1536,-23 0 840,-23 0 252,-53 0 45,2 0 0,-9 0 11,5 1 1,-5-1-1,-2 0 14,10 1 0,-3-1 1,-1 0-1,0 1-3,-1-1 0,0 0 1,0 1-1,0-1-62,5 0 0,0 0 1,1 1-1,1-1 180,-9 0 0,1 0 0,4 0 7,12 0 1,2 0 0,4 0 84,-7 0 1,5 0 114,-11 0 129,27 0-117,17 0-292,29 0 146,45 1-138,-2 0 1,8 1 105,-7 0 1,3 0-1,3 1-181,-9-1 0,1 0 0,1 1 0,1 0-17,0 0 0,2 0 1,-1 0-1,-1 0-81,-3 0 0,0 0 0,-1 1 0,-1-1-53,11 0 0,-2 1 0,-3 0-12,-10-1 1,-3 0 0,-2 0 566,8 0 1,-6 0-545,-13 0 0,-5 0-12,6 0-217,-21 0 369,-27-1 67,-49 0 6,4-2 0,-8 1 28,6 0 1,-4 1-1,-3-1-63,10 0 0,-2 0 0,-1 0 0,0 1-2,-1 0 0,0 0 1,0 0-1,1 0-7,5-1 1,1 1-1,1 0 1,1-1 108,-6 2 0,2-1 1,3 0 15,-4 1 0,6 0 349,-14 0-218,31-1-234,19 1 111,40 0-78,8 0 0,9 1-913,4-1 1,7 0 0,3-1 828,-4 1 0,3 0 0,2 0 0,1 0-96,-6 0 1,1-1 0,1 0 0,1 1 0,-1-1-32,0 0 1,1 0-1,-1 0 1,0 0-1,-1 0-168,11 0 0,-2 1 0,-1-1 0,-1 1 134,-8-1 0,0-1 0,-2 1 0,-3 0-153,6-1 0,-2 1 0,-4 0 224,8 1 1,-6-1 7,13 0 82,-36 0 2065,-30-2-1959,-48-1 14,0-2 1,-9 0 225,5 0 0,-6 0 0,-1-1-281,6 1 1,-3-1 0,0 0 0,-1 1-295,-2-1 0,-1 1 0,0-1 1,1 1 279,1 0 1,1 0 0,0 1 0,2-1 65,-13 0 1,2 1 0,3-1-19,11 1 0,2 1 0,3-1-27,-7 0 0,6 0 320,-11-1-22,33 1-264,35 0 113,56-1-206,-25 3 0,7 0 0,2-1-83,1 1 0,2 0 0,3-1 0,1 1 60,9 0 0,2 1 0,2-1 1,-1 1-118,-13 0 0,1 1 1,0 0-1,-1 0 1,-1 0-27,11 0 0,-2 1 1,0 1-1,-2 0 3,-8-1 0,0 2 1,-2-1-1,-3 1 26,5 0 1,-4 0 0,-2 0 939,5 2 0,-6-2-816,10 2 409,-28-2-44,-18-3 329,-9-1-453,-40-1-823,3 0-399,0-1 1,-2 2-3807,-20 2 4787,1 1 0,28 0 0,10 0 0</inkml:trace>
  <inkml:trace contextRef="#ctx0" brushRef="#br0" timeOffset="50447">14177 8872 17994,'9'-34'829,"7"3"-632,16 17-35,10 1-100,9 0-62,8 1-905,-25 7 1,0 0 904,2 1 0,0 0-87,0 1 1,0 1 133,-2 0 1,-1 1-754,24 0-128,-14 1-267,-14 0-210,-15 4 51,-13 3-124,-21 5 29,-17 5 515,-22 1 559,22-8 1,-2 0 280,-3-1 0,0 1 218,-4-1 1,0 0-27,1 0 1,0-1 389,2 0 1,1 0 56,3-1 0,3-1 693,-22 5-54,16-3-376,18-2 162,12-4-34,15-1 905,17-1-1426,15 0-279,22 0-161,-22 0 1,2-1-23,9-1 1,2 0-45,1-1 0,0 0 27,6-1 1,0 0 11,-3 0 0,-1 0-42,-5 1 0,-1 1 28,-2-2 0,-3 1-22,21-2 112,-14 0 16,-19 2-134,-16-1-134,-8 2-398,-5 0-2650,-12-2-2430,-1 0 5612,-11-1 0,12 2 0,3 1 0</inkml:trace>
  <inkml:trace contextRef="#ctx0" brushRef="#br0" timeOffset="68184">3543 12088 20044,'-20'39'370,"4"1"-308,18-7-62,1-2 0,5-7 173,2-8 348,6-9-196,5-8-90,7-15-230,8-14-5,6-19-439,-20 20 1,0-1-408,0-1 1,-1-1-1175,-2-1 1,-1 1 2019,1-1 0,-3 2 0,2-4 0,-5 6 0</inkml:trace>
  <inkml:trace contextRef="#ctx0" brushRef="#br0" timeOffset="68650">3358 13190 18543,'25'-25'818,"-4"12"-639,-16 25-134,-1 5-6,1-3 107,-1-2-140,1-5 212,2-3-61,4-3 22,10-10-179,9-10-45,13-16-582,-17 12 0,1-1-1418,8-10 0,1-1-1170,0 0 0,0 0 3215,3-5 0,-3 1 0,4-2 0,-13 12 0</inkml:trace>
  <inkml:trace contextRef="#ctx0" brushRef="#br0" timeOffset="76687">6994 10018 17451,'0'39'577,"2"-4"-409,5-11 184,-1-4 36,0-4 155,1-6 151,-3-5-5,4-3-68,2-5-329,6-9-141,9-10-17,6-15-134,7-8-207,-17 19 0,-1 0 224,3-2 0,-1 1-12,0-1 1,0 1 28,20-22-141,-5 7 113,-6 8-1,-8 11-5,-7 6 6,-8 8 44,-3 4-44,-4 3 325,0 1-713,0 1-99,2 0-1082,3 4-2016,7 4-5931,4 4 9510,2 2 0,-9-6 0,-3-3 0</inkml:trace>
  <inkml:trace contextRef="#ctx0" brushRef="#br0" timeOffset="80661">9964 10154 18930,'5'34'314,"-1"-3"-230,-2-12 33,1-5 74,1-6 290,2-4 29,5-3-169,7-8-173,11-10-117,10-12 10,11-13-347,-21 17 0,1-1 286,2-1 0,1-2 5,1 0 1,-1 0-3,-1 1 0,0-1 16,-3 4 1,-1 0 25,19-18-39,-12 10-12,-11 11 6,-9 8-90,-8 7 40,-4 4-152,-2 2-1813,-1 1-192,4 10-2162,-1 0 4369,3 7 0,-3-8 0,-1-4 0</inkml:trace>
  <inkml:trace contextRef="#ctx0" brushRef="#br0" timeOffset="81761">12718 10140 16824,'2'40'772,"0"-4"-492,-2-20-39,0-3 50,2-3 141,2-5 190,4-2 95,7-3-320,7-10-178,9-7 89,9-16-163,7-8-455,-20 17 1,0-1 359,0-1 1,1-1-21,0-1 1,-1 0-3,-1 2 0,-1 1-74,20-22 29,-9 9-17,-7 10-548,-10 9-2112,-2 10-1675,-5 5 4369,1 7 0,-7-2 0,-1 2 0</inkml:trace>
  <inkml:trace contextRef="#ctx0" brushRef="#br0" timeOffset="82863">15044 10131 19988,'36'7'885,"1"-8"-812,-5-20 28,8-6-96,6-4-482,6-5 477,-25 17 0,0-1-14,0 0 0,0-1-25,23-19-336,-8 3-617,-11 8-1820,-15 8-2262,-7 12 5074,-12 5 0,2 4 0,-2 0 0</inkml:trace>
  <inkml:trace contextRef="#ctx0" brushRef="#br0" timeOffset="97303">3431 12197 15378,'-8'-45'2129,"1"8"-1558,7 31-22,0 0-11,0 4-258,-1 0-263,0 14-11,0 1 33,1 15-11,2-1 5,3 0-33,3-4 0,2-4 0,2-7 0,0-6 152,5-4 144,3-10 24,7-11-175,8-18-346,-14 11 0,1-2 237,2-6 1,2-2-12,1-3 0,0-2-362,2-2 1,0 0 378,0-1 0,-1 1 44,-2 1 1,0 2-12,-3 3 1,0 1-6,-5 6 0,0 0 166,10-17-85,-9 12-28,-6 12-123,-6 8-39,-4 8 351,-2 5-928,0 1 573,1 3-1537,3 8-2088,3 10 3668,6 18 0,-6-17 0,1 3 0</inkml:trace>
  <inkml:trace contextRef="#ctx0" brushRef="#br0" timeOffset="98303">3703 10383 16829,'-11'-1'986,"15"1"-661,49-3-185,-12 1 0,6 0-1260,-4 0 0,3 0 1,2 0 1147,9-1 0,4 0 0,1 1-549,-10 0 0,1-1 1,1 1-1,0 0 521,2 0 0,0 0 0,-1 0 0,1 0-14,-4 0 0,1 1 0,-1 0 0,-1-1 57,11 1 1,-2-1 0,-3 1-134,-8 0 0,-3 1 1,-2 0-138,8-1 0,-4 1-243,16 0-135,-23 0 1158,-19 0-771,-11 0 2876,-18 0-3286,-31 1 101,4 1 1,-6 2 110,-17 1 0,-4 0-96,12 1 0,-3 0 1,1 0-1108,1 0 1,-1 0-1,1 0 1619,-1 0 0,1 0 0,6-1 0,4 0 0,6-1 0,-16 2 0</inkml:trace>
  <inkml:trace contextRef="#ctx0" brushRef="#br0" timeOffset="98587">3625 10519 11917,'-44'1'1187,"0"-1"0,7 1 1,5-1-370,11 0-381,13 0-207,5 0 145,13 0 11,12 0-22,30 0-227,-10 0 1,6 0-1040,-4 0 0,3 0 0,2-1 935,10 0 1,4 0-1,1-1 6,-10 1 0,1-1 1,2 1-1,-1-1-494,3-1 0,0 0 0,1 0 0,-1 0 472,-2 1 0,0-1 0,0 0 0,-1 1-16,-3-2 1,-1 1-1,0-1 1,-2 0-2,8 1 0,-3-1 0,-1 0 5,13-1 1,-6 0-40,-17 1 1,-4 0 66,8 0-33,-22 1 107,-17 1 2104,-4 1-2211,-8 1 2093,-9 0-3280,-5 6-1718,-6 10 2905,4 15 0,9-12 0,5 3 0</inkml:trace>
  <inkml:trace contextRef="#ctx0" brushRef="#br0" timeOffset="99797">7304 13126 14146,'47'-3'50,"1"1"1,-1-1-1,-2 0-1025,-9-2 0,-2 1 577,1-1 1,-1 2-651,31-2 32,-12 3-295,-15 1 879,-19 1 432,-16 1 241,-27 3 616,-18 4 414,-5 0 0,-4 1-610,12-3 1,-1 1-100,-11 2 1,1-2 400,-5 2-217,16-2-483,18-3-246,13-1-17,32-2-207,38-6-1457,-19 1 1,5-1 1547,12-4 0,-3 1 1,8-3-1,-16 1 1</inkml:trace>
  <inkml:trace contextRef="#ctx0" brushRef="#br0" timeOffset="100743">3297 13086 18812,'-16'-3'1031,"4"1"-970,12 2-21,0 0 44,0 8-84,0 5 89,1 12-89,4 4 0,3 2 67,4-1-67,3-3-39,-1-5 39,1-6 6,0-5 274,1-6 106,2-3-117,5-8 56,5-9-208,9-13 18,10-13-476,-19 15 1,2-1 343,3-5 0,2-1 41,3-3 1,0-2-565,3-2 0,1 0 525,1-1 1,0 0 58,-1 1 1,1 2-40,-3 2 1,-1 1 30,-4 5 0,-2 2 22,-4 5 1,-2 2 56,12-10 66,-13 12-201,-13 9-84,-7 6 709,-5 3-1174,-1 2 989,1 8-2534,13 14-6088,3 11 8182,16 6 0,-16-16 0,-1-8 0</inkml:trace>
  <inkml:trace contextRef="#ctx0" brushRef="#br0" timeOffset="106907">11345 15004 20179,'56'0'313,"-22"0"1,2 0-286,5 0 0,3 0-1807,12 0 1,3 0 1778,6 0 0,0 0-17,1 0 0,-2 0 178,-9 0 0,-2 0-245,-11 0 0,-3 0-90,26 0 17,-13 0 658,-1 0-753,-10-2-89,-12 0-903,-15-2-330,-9 1 1202,-22 2-3078,-7 0 3621,-19 1 1,18 0 0,5 0 0</inkml:trace>
  <inkml:trace contextRef="#ctx0" brushRef="#br0" timeOffset="107209">11294 15142 20901,'64'-7'235,"-25"5"0,3 0-207,10 1 0,3 0-1226,-10 1 1,2 0-1,2 0 1209,4 0 0,2 0 1,0 0-12,-1 0 0,1 0 0,-1 0 1,-4 0 1,-1 0 0,-2 0 15,8 0 0,-3 0 385,-11 0 1,-4 0-397,19 0 16,-9 0 607,-5 0-634,-13 0-40,-11 0-213,-11 0 1461,-6 0-4038,-14 1-5223,-4 2 8058,-13 2 0,12-1 0,5-1 0</inkml:trace>
  <inkml:trace contextRef="#ctx0" brushRef="#br0" timeOffset="109161">10483 15978 18492,'51'-6'454,"-11"2"0,1 1-454,20-2-530,-17 1 0,0 1 31,20-1 118,-7 0-140,-10 2 435,-16 1-513,-14 1 688,-10 0-38,-40 0 38,-1 0-64,0 0 1,-2 0-177,-28 2 263,30-1 0,1 1 218,-30 2 180,10 0 89,11 0 396,15-2-653,12-1-101,9-1 33,12 0 34,13 0-157,18 0-39,19 0-78,-22 0 0,2-1-378,3 0 1,0 0 365,3-1 1,-1 0-23,-2 0 0,-1 0-113,-2 0 1,-1 1 11,21-2-101,-15 1-106,-17 2-448,-12-1 61,-13 1 210,-30 0-3559,-10 4 4008,6-1 1,1 0-1,-2 2 1,4 0 0</inkml:trace>
  <inkml:trace contextRef="#ctx0" brushRef="#br0" timeOffset="110069">4398 16916 16588,'-44'3'1994,"8"0"-1170,39-3-477,40 0-221,-11 0 0,5 0-932,6 0 1,6 0 0,2 0 821,7 0 1,2 0 0,3 0-422,-10 0 1,3 0 0,0 0-1,0 0 405,2 0 0,1 0 0,-1 0 0,0 0 4,-2 1 0,-1-1 1,0 0-1,-1 0-4,13 1 0,-1 0 0,-3 1-351,-8-1 0,-2 1 1,-3-1 106,14 2 1,-4-1-32,-15 1 1,-4-1-220,13 1-122,-19 0 902,-18-1-885,-7 1 2052,-20 1-3217,-43 2-169,19-3 1,-3 0 2009,-18 1 1,1 0 0,-4 0 0,10-1 0</inkml:trace>
  <inkml:trace contextRef="#ctx0" brushRef="#br0" timeOffset="110303">4525 17112 19473,'65'-6'306,"0"1"1,-16 1 0,2 0-1,1 1-232,3-2 1,2 1 0,0-1-1242,6 1 0,1 0 0,-1 1 1230,1 0 1,-1 0-1,-1 0-41,-4 1 1,-2 0-1,-1 0-47,-5 1 1,-1 1 0,-1-1 2,12 1 0,-4-1-158,-10 1 1,-3-1-762,23 1-61,-17-1-1855,-8 0 113,-11-1-3003,-10-3 5747,-10 0 0,-8 1 0,-2 1 0</inkml:trace>
  <inkml:trace contextRef="#ctx0" brushRef="#br0" timeOffset="125851">19585 3456 18947,'-4'-32'913,"1"19"-493,3 52 5,0 14-251,0 12-415,0-29 0,0 1 241,0 0 0,0 1-67,0 0 0,0 0-401,0-1 0,0-2-2125,0 31-725,1-11-4405,6-15 7723,4-15 0,-2-14 0,-1-8 0</inkml:trace>
  <inkml:trace contextRef="#ctx0" brushRef="#br0" timeOffset="126054">19836 3521 20739,'-11'45'289,"-1"0"0,1-3 1,3-2-212,8 9-78,0 0-297,3-1-677,0-3-1222,3-6-1557,0-6-1226,-1-10 4979,-2-10 0,-2-6 0,-1-6 0</inkml:trace>
  <inkml:trace contextRef="#ctx0" brushRef="#br0" timeOffset="126217">19605 3835 18986,'55'-12'-2347,"1"-1"0,-5 2 0,-3 2 2200,16-2 0,-30 6 0,-12 1 0</inkml:trace>
  <inkml:trace contextRef="#ctx0" brushRef="#br0" timeOffset="126551">20010 3848 17826,'-7'48'56,"1"-1"0,-1-3 0,5-6-62,9-7-128,5-6 134,7-8 78,3-8 29,4-5 50,1-10 16,0-8 343,-4-10 123,-3-12 10,-9-3-139,-4-5-12,-5 1-274,-7 2-90,-5 8-134,-8 8-106,-6 12-622,-2 7-1210,0 10-1209,3 10-5992,4 6 9139,9 5 0,5-11 0,4-5 0</inkml:trace>
  <inkml:trace contextRef="#ctx0" brushRef="#br0" timeOffset="126720">20498 3567 9408,'36'6'0,"0"0"0,21 2 0</inkml:trace>
  <inkml:trace contextRef="#ctx0" brushRef="#br0" timeOffset="126858">20681 3875 13362,'0'0'0</inkml:trace>
  <inkml:trace contextRef="#ctx0" brushRef="#br0" timeOffset="128234">17221 3601 14717,'4'-45'1071,"1"-1"1,-1 5 0,-1 4-428,-1 2-195,-6 8-191,-10 10-124,-11 8 12,-14 13-12,-8 15-78,-5 13-179,27-11 0,1 4 165,1 0 0,2 1 9,-9 26 5,13-2-56,12-5 33,20-1 1,10-4-34,16-3 0,5-4-34,-1-3-89,-5-3-56,-11 7 179,-15-8 151,-24 6-106,-18-10 78,-22-2 0,-6-5 112,0-4-44,9-6-96,15-6 268,14-13-463,12-7-259,23-14 163,14-6-259,-6 19 1,4 1 395,4-1 1,2 1 21,2 1 1,0 2 36,1 1 0,-1 2 39,-3 2 0,0 2-39,22-4-106,-14 7 95,-14 5-6,-10 9 17,-8 7 78,-6 11-72,-1 9 623,-2 2-629,1 0 6,0-2-23,1-6 17,3-6 0,-1-9 33,3-6 107,1-4 112,1-7-134,2-8 67,2-10 78,-2-12-95,1-6 33,-4-5 37,-5 11 0,0-1 98,-1-16-38,1-14-18,-3 31-6,1 6-274,1 8 0,2 7 0,2 7-50,6 4 44,4 14-55,8 10 61,4 18-6,4 13-281,-17-22 0,-1 1 214,0 2 0,-2 0-14,-2-1 0,-2 1-272,4 26-201,-7-7-341,-4-12-292,-2-13-616,-10-13-3053,-3-19 4862,-10-13 0,10 4 0,3-1 0</inkml:trace>
  <inkml:trace contextRef="#ctx0" brushRef="#br0" timeOffset="128551">17829 3017 21674,'32'-4'-560,"-6"8"151,-18 25 51,-3 0-197,3-4 74,4-8 481,5-8 78,8-10 17,7-14 17,6-11 185,1-10 11,-2-1 95,-5 6-380,-8 10-23,-9 11-359,-7 19-1029,-5 25-41,-6 3 1,-2 5-2803,-1 6 1,-1 2 4230,-4 13 0,0-4 0,-3 7 0,2-16 0</inkml:trace>
  <inkml:trace contextRef="#ctx0" brushRef="#br0" timeOffset="128767">17154 4352 21999,'46'-20'-280,"0"0"1,1 0 0,-1 0 0,13-5 0,-1 1 0,1 3 279,7 3 0,2 2 0,-9 2 0,-10 1 0,-4 2 0,7 2 0,1-1 0</inkml:trace>
  <inkml:trace contextRef="#ctx0" brushRef="#br0" timeOffset="128917">17272 4392 20722,'56'-3'151,"1"-1"0,-1 1 0,2-1 1,1-2-1,-1-3-332,-3-4 0,-1-4 0,-1 1-1447,-1 0 0,-1 1 0,-2 0-786,7-2 1,-5 0 2413,-10 3 0,-7 1 0,-2 1 0,-17 5 0</inkml:trace>
  <inkml:trace contextRef="#ctx0" brushRef="#br0" timeOffset="138192">21294 3648 16997,'13'-29'1725,"1"-2"-1287,-4-3-147,-1-10 34,0-9-512,-2-9 344,-1-3 151,-4 1-134,-1 7-29,-1 12-41,0 15-132,0 14 28,0 10 56,-3 14-45,-1 14 40,-1 19-51,-1 21 0,4-25 0,1 2 25,-1 3 0,1 1-117,1 1 1,-1-1 63,1-1 0,1 0-17,2-5 0,1 0-139,7 25 173,6-14 11,4-14 89,1-15 74,3-9-118,2-12 22,1-12-11,-1-9-56,-1-14 567,-3-3-567,-2-4 6,-5 4-6,-3 7-6,-6 10-218,-3 12 84,-3 6 140,-1 17 39,0 8-39,0 15 0,0 8 0,0 2-89,6-4 89,1-5-78,8-8 78,1-11 78,3-8-33,0-6-6,2-9 45,0-8-79,0-11 79,-3-7-44,-3-3-7,-3 0 113,-3 5-146,-3 7-28,-3 9-168,-1 8 33,-1 8 163,3 12 6,0 10-6,4 11 0,2 6-95,3-2-23,4-3 34,3-8 34,3-9 50,4-9 6,2-6 5,1-13 90,1-7-96,-4-15 51,-2-7 157,-7-3-84,-5-2 67,-7 6-79,-3 5-111,-3 9 179,-6 6-129,-1 7-56,-8 5-163,0 2-1080,-3 2-2280,-13 1-5577,-2 4 9100,-12-1 0,21 2 0,4-3 0</inkml:trace>
  <inkml:trace contextRef="#ctx0" brushRef="#br0" timeOffset="139881">21300 3376 18341,'-25'-35'597,"-1"-1"1,2 4 0,6 7-156,11 16 51,2 1-107,2 3-246,2 0-140,3 2 0,11-4 112,12-2-112,20-1-44,14-3-249,-25 7 0,1 0 242,2 1 1,0 0-54,-2 1 1,0 0-32,27-1 51,-12 1 79,-16 1-29,-12 2-151,-12 0-520,-6 1-4647,-4 0 553,0 7 4799,0 1 0,0 0 0,0-2 0</inkml:trace>
  <inkml:trace contextRef="#ctx0" brushRef="#br0" timeOffset="140332">23005 3485 18537,'-40'-10'84,"0"0"0,2 2 0,6 8 1,8 24-85,1 3-51,6 1 0,6 0-66,5 0 83,5-2-173,10-2 134,6-1-218,11 0 28,4-2 16,1 0 124,-3-3-11,-5 0 27,-10-4 40,-6 0 67,-12-3 431,-13-1-44,-15-2-6,-18-2-163,-8-1-484,-4-3 81,4-1-924,14-1 1109,15 0 0,18 0 0,7 0 0</inkml:trace>
  <inkml:trace contextRef="#ctx0" brushRef="#br0" timeOffset="141248">23294 3572 19434,'-42'-12'97,"0"0"0,3 4 0,6 7-97,12 20 39,1 12-39,2 6-56,5 2-50,3-1-196,5-4 128,3-7 174,9-7 123,5-9 185,9-6-106,4-6-34,1-8 56,-2-7-34,-2-9 129,4-17-162,-10 10 28,0-8-68,-9 18-94,-3 7-23,-1 7-207,-3 5 89,1 3 101,1 9-56,0 4 73,4 8-195,1 0-119,4-2 202,5-4 112,3-6 95,5-5-22,2-3-6,4-9 6,0-5-39,0-8-1,-3-6 146,-2 2-5,-4 0 11,-3 3-57,-5 6-128,-4 7-84,-3 4-5,-2 6 89,1 10 56,1 5-51,3 10 35,2 0-40,3-1-84,1-4 84,2-7 39,1-6 62,1-5-6,0-6-90,2-9 40,0-6-6,2-11-33,0-3-12,0-1 6,-2 1-44,0 6-74,-5 8 73,0 9 40,-4 5-40,1 10-22,1 4 67,2 6 11,4 2-11,5-3-45,4-6 45,3-4 39,2-6-33,-1-11 72,-2-8-44,-4-14 67,-4-4 78,-6-5 84,-4-1-22,-4 1 392,-3-1-633,-4 21-112,0 3 163,-2 76-51,0-23 0,0 3-667,1 7 1,-1 5 0,1-1 686,1-2 1,0-1-1,0 1-16,0 0 0,2 1 0,-1-2-282,2 13 1,1-3 187,0-9 0,1-3-112,-2-7 0,0-1-535,4 29-215,-2 1-437,-3-6 157,-1-9-140,-3-15 2313,0-17-2644,-5-19-4370,0-20 6073,-5-15 0,5 13 0,1 1 0</inkml:trace>
  <inkml:trace contextRef="#ctx0" brushRef="#br0" timeOffset="142035">24386 3516 16616,'16'-55'1508,"-1"0"1,-3 15 0,0 5-1470,9 8 56,-3 38-95,3 13-162,1 20-415,0 11-1479,-7 6 649,-6 0 635,-8-4 702,-14-8 70,-11-9 185,-12-10 375,-5-10 190,3-10-15,8-6-315,11-9-308,9-10 714,17-12-674,14-14-147,20-11-418,-14 23 1,3-1 381,4-3 0,1 0 31,2 0 0,1-1 22,0 1 1,0 0-7,-3 3 1,0 1-76,-5 4 1,-1 2 405,14-16 56,-14 15-330,-16 10 218,-7 9-50,-25 32-73,0 4-129,1 0 1,1 2 204,2-2 1,2 1-271,2 1 1,1 1 20,-4 29-51,8-8 161,6-12-105,12-13 101,10-11-17,14-10 0,7-7-84,4-14 56,1-4-11,-3-13-40,-6-3 51,-7 0-45,-7 3 315,-8 6-331,-6 9-298,-7 7 247,-2 9 56,-2 11 0,0 8 12,1 8-12,3 1-163,6-2 141,7-5 22,7-7 50,8-7 6,5-5-56,3-4 51,2-5-46,0-5 51,-2-6 28,-4-6-5,-3-2 100,-6-4-28,-6-1-21,-6-3 10,-7 0-135,-4 3 124,-3 2-129,-5 9 56,-3 7-39,-7 6-17,-4 19 0,-1 12 28,1 24-6,10-18 1,0 3-116,3 3 1,0 3 94,2 2 1,1 1-587,0 1 1,2 1 580,0-1 0,0 0-73,1-2 1,0 0-68,-1-4 1,1 1-304,1 5 1,0-1-1163,-1 13-554,-1 0-1215,-9-41 3425,-11-26 0,6 5 0,-2-12 1</inkml:trace>
  <inkml:trace contextRef="#ctx0" brushRef="#br0" timeOffset="142197">25358 3035 10175,'24'-21'0,"-4"4"0</inkml:trace>
  <inkml:trace contextRef="#ctx0" brushRef="#br0" timeOffset="142931">26316 3541 21612,'-2'-44'336,"1"1"0,0 1 1,4 2-203,16-19-513,-9 27 1,0 0 420,-1-2 0,1-1-11,-1-2 0,0 0-31,-1 0 0,-1-2-26,0 1 1,-1 0 22,-2 3 1,-2 0 260,2-24-269,-4 15 20,-1 18-99,-4 15 57,-4 25-1,-6 17 11,6 0 1,2 7-373,-2 9 0,2 5 376,2-8 0,2 2 1,0 0-653,1 4 1,0 0-1,0 0 656,1-1 0,1 1 0,0-3-52,3 14 0,1-5-202,1-13 1,3-4-68,15 21-78,10-17 252,8-2 89,8-13 73,2-10 235,5-16-145,-3-21 50,-3-14-118,-25 3 0,-4-3-240,-1-2 1,-2-3 284,-1-6 0,-2-2 28,-4 1 1,-2 0 30,-3 6 0,-1 0-25,-2 2 0,-1 3-101,-2-11 898,-5 19-898,-5 16 1911,-8 31-1911,-4 15 0,0 27-380,12-27 0,2 2 380,2 1 0,2 0-31,0-1 0,2-1 262,4-2 1,4-2-350,12 22-291,15-11-67,14-16-868,6-12-494,0-10-1058,-7-34-397,-13-6 3293,-16-30 0,-9 30 0,-8 4 0</inkml:trace>
  <inkml:trace contextRef="#ctx0" brushRef="#br0" timeOffset="143098">26171 3120 19042,'60'-2'-1199,"1"0"0,-1 0 1,-12 0-1,-3 1 1,0-1 1032,3 2 0,0 0 1,-8-1-1,12 1 1,-18 0-1</inkml:trace>
  <inkml:trace contextRef="#ctx0" brushRef="#br0" timeOffset="143987">27283 3282 18986,'-31'42'231,"1"-1"0,0 1 0,-8 6 0,9-1-245,16-1 0,8-3-561,6 11 362,16-11 18,13-12-472,18-16 253,10-10 78,-25-11 1,0-4 273,1-3 1,-2-3 61,2-7 0,-3-5 2,-1-6 1,-2-5-507,-2-8 0,-3-4 636,-2-4 0,-3-2 64,-2-3 0,-4-1 140,-4 6 0,-2 3 179,-2 9 1,-1 4 189,-4-27-28,-6 25-559,-3 17-113,-7 11 113,-1 34-118,-2 24 19,12-5 1,1 5-532,0 7 1,1 2 494,3 5 0,0 1 17,1-5 0,1-2 243,2-8 0,1-2-249,2-4 1,2-2-85,11 23-39,8-10 129,4-11 179,2-21-95,1-9 84,2-20 0,-2-8 1452,-1-19-1421,-10 2 1,-3-1 40,9-21-131,-12 20 1,-2 4 395,-1-1-550,-5 17-190,-4 12 235,-2 22-12,-1 12 46,0 18-68,3 6-5,4 0-146,5-5 57,6-7-125,4-11 253,3-13 67,3-7-61,0-8-1,0-11 96,1-7-95,-3-11 174,0-5 21,-3-3-16,-2 0 145,-6 5-100,-2 6-230,-6 11-162,-3 6 106,-2 13 56,-2 12 0,1 11-51,2 10-190,3 1-106,5-4 95,3-7 128,6-9 124,5-9 135,3-6-17,3-11 84,1-5 212,14-24-117,-15 8-45,5-6-252,-19 19-39,-6 9-45,-3 8 50,-1 10-5,0 7-504,4 9-522,1 1-2934,8-2-543,1-5 4542,1-11 0,-9-5 0,-5-6 0</inkml:trace>
  <inkml:trace contextRef="#ctx0" brushRef="#br0" timeOffset="144132">28664 3120 15429,'17'53'-633,"0"1"0,-8-14 0,0-7 0,6-8 0</inkml:trace>
  <inkml:trace contextRef="#ctx0" brushRef="#br0" timeOffset="144481">29065 3465 21702,'0'-41'356,"0"0"1,-1 5 0,-2 4-357,-6 9-33,-8 10-12,-8 7 6,-6 19 27,-2 9-156,0 17 129,7 6-207,10-1-13,7-2 226,12-11 33,13-8 342,10-8-174,13-9-67,0-3 50,1-3-72,-6 0-79,-6 4 0,-8 6-62,-6 11 62,-5 13 34,-5 10-34,-2 12-152,-2 5-1248,0 3 224,0-1-913,-1-4-1295,0-6-335,0-12 3719,0-12 0,1-14 0,0-9 0</inkml:trace>
  <inkml:trace contextRef="#ctx0" brushRef="#br0" timeOffset="145137">29386 3440 20772,'-6'46'-36,"0"0"1,1-5 0,2-4-486,1 0 23,2-9 492,6-11-61,4-9-107,10-7 113,5-14 61,4-9 5,1-16 124,0-6 241,-2-1 44,-4 4-72,-6 10-342,-6 13 44,-6 9-27,-1 13 39,-2 11 11,0 12-67,4 9-22,1 0-370,5-2 79,3-7 262,5-7 51,2-10 90,5-5 11,2-9-23,2-9 79,2-12-6,-2-14 17,0-12-409,-4-8 409,-16 26 0,-1 0 308,7-30-135,-8 7-324,-5 15 23,-4 18-40,-6 12 0,-6 27 0,-5 11-247,-3 22-235,4 8-83,7 3 55,4-5 292,17-10 61,7-12-50,18-14 72,7-11 135,6-12 107,1-12 350,1-12 2,-4-10 90,-2-3-163,-6 2-179,-3 6-78,-7 12-129,-2 9-33,-4 12-18,-2 15-234,-2 12-74,-2 13-100,-3 7-90,-5 0 154,-5-3-283,-3-6 112,-6-8 113,-8-7-712,-7-8 1165,-12-7 0,13-5 0,0-3 0</inkml:trace>
  <inkml:trace contextRef="#ctx0" brushRef="#br0" timeOffset="145639">31260 3559 20397,'-4'-43'676,"0"0"0,-1 0 0,-1 1-424,-3 8 0,-1 0-646,0-6 0,1-1 595,0-3 1,0-2-48,2-1 0,0 0-3,2 1 0,1 0-123,1 5 0,1 1 163,1 6 0,0 2-191,1-18 218,0 16-336,0 14-414,1 12-207,0 5 1230,2 10-754,-2 9 112,0 15-96,-7 12 45,-10 10-226,-12 5 405,8-27 1,-3-1-483,-3 1 1,-1 0 543,-2-1 1,-1-1 19,0-1 0,0 0 6,4-4 1,1 0-66,-14 18 33,19-10 242,27-5 27,40-9-235,-6-12 1,6-2-347,11-1 0,2-1 279,4-1 0,-2-2-45,-7-1 1,-4-1 182,-12 1 0,-2-1-272,17-8 56,-18 2-639,-8 0-1433,-14 4-3026,-19 2 5176,-16 8 0,4-4 0,0 4 0</inkml:trace>
  <inkml:trace contextRef="#ctx0" brushRef="#br0" timeOffset="148350">20699 4590 17871,'-2'51'289,"1"1"0,0-1 1,0 0-260,1-9 1,0 0-527,0 1 1,0 0 512,0-2 1,0-2-18,0-2 0,0-2-57,0 21 378,2-16-136,1-18 618,3-12-416,1-17-96,5-13 56,3-16-156,5-11-175,5-5-16,5 3 59,6 7-98,3 13 39,3 14-51,1 10-55,-3 20-253,-4 10-77,-7 16-180,-9 8 10,-9 1 332,-6-1 274,-14-7 536,-9-5-491,-15-9 67,-10-7 0,-5-8 141,2-6 100,4-5 11,9-1-62,10-1-296,9 0-6,8 0-734,7-2-269,11-1 40,12-6-269,17-2-18,13-7 892,-22 7 0,1-1 3,1-2 0,0-1 355,2-3 0,-1-2 58,-3-1 1,0-1 291,-4-1 0,-3-1 1112,16-24-159,-14 3-9,-13 5-269,-7 10-650,-6 12-123,-4 10-145,-3 13 89,-11 33-196,4 2-17,4-8 0,2 2-78,1 18 418,4-5-323,12-8 14,6-11 104,16-13-113,7-7 46,4-16 66,1-9-16,-2-15-6,-7-8 90,-5-6-6,-7 0 17,-6 4-67,-5 8-129,-5 12-67,-3 11-51,-3 25 168,-1 12-44,2 22 39,5 2-45,6 2-135,6-5-128,7-8-179,8-12-28,4-13 27,3-8-61,0-18 336,-3-9 95,-4-17 73,-8-9 0,-7-5 51,-7-1 369,-5 3 101,-5 8-40,-1 10-106,-1 13-375,0 9 6,0 10 39,-3 15-45,0 9 0,-2 16-6,2 5-106,2 3-129,10-4 34,6-7-56,14-11 263,8-13 0,4-7 39,5-19 40,-3-6-7,-2-17 197,-7-6 39,-6-4-17,-6 2-5,-7 5 240,-5 2-346,-5 17-180,-2 4-62,-2 14 62,-1 2 0,0 5-11,0 3 11,0 6-6,2 1 6,0-2 0,3-3 85,0-6 100,1-2-40,1-4 62,1-5-55,0-5 4,0-4 40,-3 2-95,-2 2-6,-2 4-95,-1 3-84,0 3 112,0 2 6,0 6-28,0 2-1,0 7 1,-1 3 44,0 5-50,-2 8 0,1 9 0,-1 11 34,-1 12-589,2-28 1,0 2 554,-1 4 0,1 0 5,-2 3 1,1 0-351,-1 2 0,0 0 339,-1 0 0,0 1-22,-1-1 0,0 0-28,-1-2 0,-2-1-28,1-3 0,-2-1-97,0-4 1,-2-2-27,-10 21 83,-4-14 124,0-17 118,0-11 1000,-3-14-1090,1-18-22,-2-19-6,16 8 0,3-5-432,0-10 1,4-4 425,1-6 1,2-1 2,3-6 0,4 1-314,4 4 0,4 2 291,2 7 1,4 3-3,5 4 0,4 4 28,2 4 0,3 3-169,1 4 0,3 3 169,1 3 0,1 4 0,-1 6 0,0 4-3,-2 2 0,-1 4-61,26 10 52,-11 7 7,-12 10 1312,-8 4-1486,-11-1 705,-6-1-862,-5-3 607,-3-4-590,1-6 104,-1-4 114,0-6 101,4-2 107,2-6-102,4-7 29,4-7-29,3-9 23,1-2-28,0 0 0,-2 4-117,-3 6-40,-1 6 107,-2 6 50,-2 4 28,3 8-23,2 5-10,5 9 5,6 2-68,6 1 63,5-6-79,5-7 84,1-5 0,1-11 33,-6-10-33,-4-10 0,-9-11-27,-8-4 27,-8-3 0,-6 2 0,-4 3 156,-7 8-105,-3 11 61,-7 11 67,-4 21-39,1 25-28,9-3 0,1 6-475,1 6 1,1 3 367,2 6 1,0 0 22,3-2 0,1-1-25,0-5 0,1-1-257,0-2 1,2-1-19,-1-1 1,2-1-331,0-1 0,0-1-185,0-3 0,1-1-2619,1 20 3406,-4-17 0,0-20 0,-2-9 0</inkml:trace>
  <inkml:trace contextRef="#ctx0" brushRef="#br0" timeOffset="148499">22922 4608 12791,'0'0'0</inkml:trace>
  <inkml:trace contextRef="#ctx0" brushRef="#br0" timeOffset="149048">23976 5357 18969,'31'-47'606,"1"1"1,-2 2 0,0 1-526,-9 12 0,0 2-640,0 0 1,0 0 704,17-23 61,-8 11 197,-9 13-505,-9 14 176,-7 18 76,-4 14 34,-5 35-123,3 9-29,1-2 846,18-11-626,2-35 150,29-17-95,4-34-291,-27 18 0,1-3 30,6-14 1,-2 0-20,0-3-28,4-2-291,-21 29 207,-7 14 39,-3 17 45,-3 14-90,0 1 1,0 2-135,3 17 55,5 13-10,2-36 179,3-13 6,3-10-1,2-10 79,5-12-84,1-9 0,3-6 0,1 0-33,-1 5 33,0 8 0,-2 8-6,-1 6 0,0 10-974,-2 6-610,-1 7-488,-1 4 2078,-4-2 0,-7-10 0,-3-3 0</inkml:trace>
  <inkml:trace contextRef="#ctx0" brushRef="#br0" timeOffset="149197">24576 4548 14701,'35'16'0,"0"0"0,22 10 0</inkml:trace>
  <inkml:trace contextRef="#ctx0" brushRef="#br0" timeOffset="150078">25338 4492 22055,'8'55'32,"0"0"0,0 0 1,2 10-1,1 0-242,-2-10 1,1 3 0,2-4-382,7 2 1,5-5 396,11 3 1,4-7-45,-6-17 1,3-10 245,2-13 0,1-12 144,-1-12 0,-3-10 248,-4-8 0,-3-5-212,0-1 0,-4-1-165,-7-2 0,-7 2 262,-3-13-145,-5 14-106,-9 14 255,-17 25-283,0 23 84,-10 22-90,15 16-393,9 6 157,5 0-145,17-27 1,6-2 21,13 6 180,12-20 0,4-9 179,16-24 14,-20 0 0,-2-6 78,-13-5 1,-5-3 52,0-3 1,-2-4 209,4-20 1,-4-4-208,-5 11 1,-3-1-415,3-15 0,-4 0 434,-6 19 0,-3 3 50,2-27-134,-4 20-50,-9 23-34,-4 22 33,-11 28 301,1 21-343,8 6 1,2 6-163,5-14 0,2 1 224,-2 16 1,3-1-335,7-21 1,3-5-62,11 26 102,12-18 72,11-20 162,4-13 6,5-24-204,1-11 271,-1-21-64,-25 17 0,-2-3-309,-1-3 0,-3-2 415,1-4 1,-2-2-24,-2-3 1,-1 0 56,-2-1 0,-1-1 50,-1 3 1,-2 1 2,-2 4 0,-1 4-196,1-17 665,-4 24-659,-13 69 13,6-9 1,1 4-466,-4 22 1,0 4 400,4-2 1,1 0-136,0-5 1,2-3-99,2-6 1,3-3 36,1-5 0,3-3 6,17 21 179,10-14 56,7-17 907,4-18-851,1-27 103,-14-10 1,-3-5-76,-6 4 0,-3-3-407,7-13 1,-2 0 515,-12 15 0,-1 2 14,10-20 654,-8 17-928,-5 17 304,-3 16-271,-4 18-145,2 13-371,0 14-704,5 3-2907,7 1-2065,4-6 6226,8-10 0,-14-15 0,-2-10 0</inkml:trace>
  <inkml:trace contextRef="#ctx0" brushRef="#br0" timeOffset="150236">27247 4403 20851,'-46'-6'-2922,"0"0"0,5 3 0,3 3 2922,-5 16 0,22-4 0,2-5 0</inkml:trace>
  <inkml:trace contextRef="#ctx0" brushRef="#br0" timeOffset="150411">25326 4588 22739,'64'-4'-1639,"0"1"1,-1-1-1,1 1 1,-1-1 0,-4 1-1,0 0 315,7-1 0,0-1 0,-11 1 1,7 0-1,-25 0 0</inkml:trace>
  <inkml:trace contextRef="#ctx0" brushRef="#br0" timeOffset="151774">27655 4833 20280,'-2'-38'349,"1"1"1,-8-22-266,-15 52-78,-6 7 56,-4 14-40,-16 26-165,29-13 0,3 2-148,-16 27 291,24-10 219,25-29-79,12-9 112,16-11 16,6-10 119,2-10 6,-6-6-52,-6-2 68,-12 7-224,-9 6-185,-10 9-84,-6 48 0,-7 21 100,2-22 1,0 2-449,-1 12 1,0 8 0,1-5 414,-2 2 0,2-3-61,0-6 0,1 0 8,1-2 0,-1 0-31,1-4 0,-1 0-103,0-2 1,-1-1 177,-1-3 1,-1-1-103,-7 19 128,-3-19 224,-2-17 33,-3-10-89,-2-23-168,-3-10-5,1-24-88,13 18 1,1-3-25,3-9 1,3-2-123,-1-3 1,3-1-109,5-8 0,4 0 123,1 1 0,4 2 64,3 3 1,4 3-177,2 2 0,4 3 145,-2 8 1,2 4 255,-1 5 0,0 2-76,22-8 11,-8 16 56,-7 8 162,-8 6 23,-5 4-39,-6 6 1168,-1 1-1096,4 9 118,10-7-342,2-1 46,6-9 108,-7-11-120,-2-6 34,-5-10-57,-6-4-27,-6-2-34,-4 0-95,-6 4 95,-8 8 61,-5 9 68,-10 7-129,-2 19 34,-1 9-68,3 19 1,7 8 33,9 3 11,14-17 0,6 0-33,15 12 22,-3-21 0,5-4-472,28-9 567,4-8-89,1-14-126,-7-8 271,-8-12 39,-10-11 142,-11-5-125,-8-2-95,-8 1 89,-3 6-201,-3 8-151,-1 15 28,-1 18-79,0 41 402,2-1-530,5 22 27,5-22 358,7-10-83,3-11 28,4-12 56,-1-6 56,1-15-72,0-6 161,-4-12-89,-1-4 67,-2 1 35,-3 2-208,-2 8-6,-2 9-102,-2 7 35,1 10-17,0 11-527,4 11-2122,2 11-824,8 7-4091,0-5 7648,4-3 0,-13-17 0,-5-8 0</inkml:trace>
  <inkml:trace contextRef="#ctx0" brushRef="#br0" timeOffset="152209">29023 4715 20755,'-27'38'26,"1"0"1,-1 1 0,-8 13 0,8-3-156,18 7 123,13-8 6,17-8 40,14-12-40,18-13 50,9-8-253,-29-10 0,0-3 208,1-2 1,-2-2 22,-2-4 0,-1-4 47,-1-2 1,-2-2 86,15-27 29,-8-5-34,-11-2 72,-10 3 167,-7 8-396,-7 12-23,-10 14 18,-8 11 5,-12 21 0,-2 11 17,2 20-17,7 10-648,12 4 637,6 0 11,18-3 200,9-8-335,17-8-442,11-13-778,5-11-1916,6-12-1373,-6-13 4644,-6-10 0,-21 6 0,-13 0 0</inkml:trace>
  <inkml:trace contextRef="#ctx0" brushRef="#br0" timeOffset="154585">30536 4751 19283,'-43'-26'323,"1"0"0,1 4 0,4 11-144,-1 27-67,0 14-112,3 8 0,8 5-112,9 0-51,9-3 163,6-6 40,14-10 161,6-9-111,14-8 72,2-5-33,2-11-17,-3-4-56,-4-12 5,-5-4-21,-6-2-40,-5-4 33,-5 3 1,-3 2 50,-2 6-84,-1 8-146,-1 9 62,0 5 73,1 12-73,2 5-140,3 12 22,6 0-105,7-1 133,7-6 174,7-9 17,2-4 39,1-8 28,-2-10 33,-4-5-16,2-23 5,-13 10-44,0-8-129,-9 16-191,-4 10 51,0 3 34,6 17-522,11 9 466,4 2 156,12 2 73,-2-11 0,4-5 78,5-3 34,0-6 11,0-6 191,-5-7-23,-5-7-67,-8-7-5,-8-4-79,-8-5-45,-7-2 61,-3 0 1,-5 5-106,-15 10-46,-1 20 29,-15 25-51,8 25 17,13-14 0,3 3-319,3 3 1,2 0 29,-1 2 1,5 0-429,6 0 0,7-1-846,7 0 0,5-2-2621,6-2 0,4-4 4184,8-1 0,-1-5 0,5 4 0,-12-12 0</inkml:trace>
  <inkml:trace contextRef="#ctx0" brushRef="#br0" timeOffset="155268">29029 6317 19636,'34'-41'289,"0"0"0,-1 2 1,-1 4-218,11-5 169,-1 0-745,-4 3 722,-10 2 239,-8 8-457,-11 9-10,-5 8 10,-6 8 107,-8 16 61,-3 7 197,-6 16-320,3 4-45,6 2-163,5-4 163,4-7 0,9-8 179,4-9 6,10-8-95,5-4 79,2-13-52,4-5-1987,2-14 2016,3-5-112,0-3-376,0 1 342,-3 4-11,-5 6 6,-6 11-107,-6 7-73,-5 11 1980,-4 11-1795,-1 10 500,-2 10-500,2 3-163,1-5-11,1-5 174,3-9 50,2-9 57,3-5-62,3-14 23,2-6-12,3-11-51,1-1 102,-2 2-107,-1 8 44,-2 8-94,1 6 50,2 12-426,3 6-2273,6 12-4912,0 1 7611,2-3 0,-17-10 0,-6-8 0</inkml:trace>
  <inkml:trace contextRef="#ctx0" brushRef="#br0" timeOffset="155408">29725 5620 11771,'65'3'0,"-12"0"0</inkml:trace>
  <inkml:trace contextRef="#ctx0" brushRef="#br0" timeOffset="156195">30665 5943 21455,'-25'-11'168,"-1"11"-168,-3 36-5,4 2-163,5-2-123,10-6 55,5-6 236,7-12 112,8-5-28,8-6-78,10-12 67,7-4-6,-1-16-11,0-6 106,-3-8-295,-3-9 262,-2-7-338,-15 26 0,-1 1 212,0-2 0,-2 1 123,-1 0 0,-1 1 14,2-24-219,-4 18 79,-4 24 40,-5 31-40,0 26-73,-1 24-207,4-28 0,1 0 64,4 1 1,3-1 100,3-1 0,3-1 64,4-5 1,5-2-40,17 0 1,4-6 69,-11-8 1,2-3-23,11 1 0,-1-5 42,12-18 437,-11-8-437,-11-13 56,-13-10 67,-10-3-123,-6-5 134,-9 3-83,-5 6-7,-7 13-27,-4 12-17,-1 16 6,4 20 533,3 14-573,8 15-268,8 5-202,17-2-174,12-8-5,22-10-810,7-15 950,7-10 285,-2-16-18,-7-13 399,-8-17 252,-14-13 129,-10-11-157,-17 28 1,-2-2 584,-2-12 1,-2 0-138,0-17-582,-3 28 0,-3 5-33,-4 11-7,-7 34-84,6 22 1,3 16 0,1 0-46,1-4 1,1 1 0,0 5-601,0 6 0,-1 6 0,2 1 0,0-3 556,2-9 0,0-3 0,2 0 0,-1-1-34,1 15 0,1-1 1,0-2-496,0-6 0,0-2 1,1-2 76,3 13 1,0-4-161,-3-14 0,1-4-1382,1 19-1854,-4-33-2543,-1-14 6391,-1-16 0,0-1 0,0-1 0</inkml:trace>
  <inkml:trace contextRef="#ctx0" brushRef="#br0" timeOffset="156803">31619 5804 19591,'42'3'-811,"0"-1"1,-3 0 0,-8 6 121,-15 20 370,-8 3 291,-12 3 28,-11 0 173,-11-2 270,-6-4 156,0-4 28,7-8 51,9-6-123,7-5-68,12-3-224,14-2-263,16-9-5,19-6-93,-21 2 0,1-1-226,4-3 0,1-1 273,0-1 1,0-2 50,-1-1 0,-1-1 72,-2-2 1,-3-1 89,-3 1 1,-4 0 302,12-23-68,-15 6-66,-12 12-141,-10 11-184,-11 11 5,-7 15 56,-10 14 0,0 15-67,5 13-5,7 5-113,10-2 447,9-4-396,13-11 67,11-10 134,12-11-128,7-9 67,3-7-6,-1-12-62,-2-7 74,-7-13 106,-6-3 22,-8-1 96,-4 3-68,-6 3-235,-4 13-179,-1 5 179,-4 11 0,4 9 62,1 3-29,6 9 18,5 1 21,6-2-21,6-1-51,6-6 17,6-3-17,5-4-404,4-3-928,-20-2 1,2-1 1331,13-6 0,-2 1 0,6 1 0,6-7 0</inkml:trace>
  <inkml:trace contextRef="#ctx0" brushRef="#br0" timeOffset="156939">33323 5907 7722,'0'0'0</inkml:trace>
  <inkml:trace contextRef="#ctx0" brushRef="#br0" timeOffset="157659">19509 7438 22229,'0'42'61,"1"1"1,0 3 0,-1 0-177,1 2 0,0-1-972,0 1 1,0-1 27,0 1 1,1-1-704,1-4 1,2-2-429,0-3 0,1-2 2303,12 20 0,-10-27 0,0-15 0</inkml:trace>
  <inkml:trace contextRef="#ctx0" brushRef="#br0" timeOffset="157839">19807 7482 20498,'0'51'93,"0"0"0,0-1 1,0-1-251,0-8 0,0-1-1067,0 0 1,0 1-119,0-1 1,0 0-675,0-4 0,0-2 2016,0 27 0,0-30 0,0-12 0</inkml:trace>
  <inkml:trace contextRef="#ctx0" brushRef="#br0" timeOffset="158001">19518 7885 21282,'46'-8'-2022,"0"-1"0,1 1 0,17-4 0,-5 2 1899,-14 4 1,-6 1 0,5-1 0,-13 1 0</inkml:trace>
  <inkml:trace contextRef="#ctx0" brushRef="#br0" timeOffset="158177">20050 7934 20089,'-3'49'390,"-1"0"0,1-1 0,1-2-390,7 20-1014,-1-31 1,0 1-278,3 2 0,1-1-2330,-1-1 1,1-2 3620,8 27 0,-7-28 0,-2-15 0</inkml:trace>
  <inkml:trace contextRef="#ctx0" brushRef="#br0" timeOffset="158357">20743 7509 15378,'0'0'0</inkml:trace>
  <inkml:trace contextRef="#ctx0" brushRef="#br0" timeOffset="158509">20855 8019 13497,'0'0'0</inkml:trace>
  <inkml:trace contextRef="#ctx0" brushRef="#br0" timeOffset="158853">22397 8222 16460,'59'-28'-1340,"0"1"0,-17 4 0,-6 5 1,-5 11-1</inkml:trace>
  <inkml:trace contextRef="#ctx0" brushRef="#br0" timeOffset="159020">23874 8177 14572,'45'0'-475,"1"0"0,14 0 1,-37 0-1</inkml:trace>
  <inkml:trace contextRef="#ctx0" brushRef="#br0" timeOffset="159175">24941 8106 17680,'62'0'-2862,"1"0"0,-4 1 0,-1 1 2475,-3 1 1,-5 1-1,6 2 1,-13-2-1</inkml:trace>
  <inkml:trace contextRef="#ctx0" brushRef="#br0" timeOffset="159327">26166 8133 21747,'55'-12'-3277,"-1"0"0,-5 0 0,-4 4 2666,5 6 1,-24 1 0,-6 1 0</inkml:trace>
  <inkml:trace contextRef="#ctx0" brushRef="#br0" timeOffset="159453">26928 8262 14796,'0'0'0</inkml:trace>
  <inkml:trace contextRef="#ctx0" brushRef="#br0" timeOffset="180589">19378 10047 17109,'-4'-19'1849,"1"4"-1267,3 14 1003,0-1-1518,0 1 34,5 0-28,6-1 11,11 0-79,14 0 68,12 0-39,13 1-294,-25 0 1,1 1 236,3 0 1,2 0 22,2 0 0,1 0-384,3 0 0,1 0 381,1 0 1,0 2-1,1-1 0,1 1 0,0 1 0,0 0-14,-1 0 1,1 0-26,-1 0 0,0 0 0,-2 0 0,0 0-20,0-2 1,0 0 44,-2 0 0,1 0 17,0-1 0,0 0-59,0 0 0,0 0 59,2 0 0,0-1-3,1-1 1,1-1-12,3-1 0,3-1-713,5-3 1,3 0 728,-14 2 0,1 0 0,1 0-568,7-1 1,1 0-1,1 0 566,-12 2 0,1 0 0,0 0 0,0 1 3,2-1 0,1 1 0,-1 0 0,1 0 2,-2 0 1,1 1-1,-1 0 1,1 0-6,0 0 0,1 1 0,-1 0 0,0 0-12,1 0 1,-1 1 0,0-1 0,1 1-302,1 0 1,1-1 0,0 1-1,0 0 314,1 0 1,0 1-1,1 0 1,0-1-241,1 1 1,1-1 0,0 0 0,1 0 253,0 1 1,1 0-1,0 0 1,1 0-16,0 0 0,1 0 0,0-1 0,0 1-2,-12 0 1,-1 0 0,0 0 0,2 0 0,4 0-5,-5 0 1,4 0-1,1-1 1,1 1-1,1 0 1,-3 0-1,-1-1-136,8 1 0,-2 0 0,-2-1 1,2 1-1,3 0 142,-9-1 0,3 1 0,2-1 0,0 1 0,-1-1 0,-1 1 0,-4 0 0,6-1 0,-3 1 0,-1 0 0,-1 0 0,1-1 0,0 1 0,1 0 0,0-1 0,0 1 0,-1-1-8,0 1 0,-1 0 0,0-1 0,1 1 1,4-1-46,-6 1 0,4-1 0,1 0 0,1 1 1,0-1-1,-2 0 0,-2 1 53,7-1 0,-2 0 0,-1 0 0,1 1 0,3-1-35,-9 0 1,3 1-1,2-1 1,-1 0 0,0 0-1,-2 0 1,-3 1 34,4-1 0,-2 0 0,-2 1 0,-1-1 0,2 0-19,-1 0 0,1 0 0,0 0 0,0-1 0,-1 1 19,0 0 0,0-1 0,0 1 0,0-1 0,0 1 1,0-1 0,0 1 0,-1-1 1,1 0-1,-1 0-1,0 0 0,0 0 0,-1 0 0,1 0 0,-1 0 0,13 0 0,0 0 0,-1-1 0,1 1 0,-2-1 0,-1 1 0,1-1 0,-1 1 46,-1 0 0,0-1 0,0 1 1,-1 0-47,-1 0 0,0 0 0,-1-1 0,0 1 0,0 0 0,-2 0 0,1-1 0,-1 1 1,0 0 0,-1 0 1,0 0-1,0 0 82,-2 0 1,1 0 0,-1 1 0,-1-1-83,0 0 0,0 0 1,0 1-1,-1-1 3,15 0 0,0 0 0,-1 0 7,-3 0 0,0 0 0,-1 0 186,-3 0 1,-1 0-1,-1 0-201,-3 0 0,-1 0 1,-1-1-9,-3 2 1,0-1 0,-1 0-12,-3 0 1,1 0 0,-2 0 397,22 0 0,-3 0-406,-3 0 1,-3-1 13,-4 2 0,-2-1 17,-8 0 0,-3 1 1614,27-1-1614,-7-1 0,-1 0 748,-26 2 0,1 0-762,0-1 0,1 0 14,-1 1 0,1 0 0,31 0 0,-2 0-90,-3 1 90,-1 0 0,-3 0 56,0 0-56,-3 0 1379,0 2-1340,-2 0-39,-3 4 62,-1-2-62,-1 1 0,-2-3-6,1 1 1193,-1-1-1187,0 0-117,0-2-2578,-4 1-5773,-7-1 8468,-14 0 0,-9 0 0,-10 0 0</inkml:trace>
  <inkml:trace contextRef="#ctx0" brushRef="#br0" timeOffset="181706">19168 10131 17417,'-2'52'846,"1"6"-782,4-25 1,0 2-888,0 7 0,0 3 927,0 8 0,1 3-802,-2-11 1,0 3 0,0 0 766,0 6 0,0 1 0,0 1-45,-1 5 0,0 1 1,0 1-219,1 0 0,-1 0 1,-1 1 221,1-1 0,-1-1 0,0 1-25,0 0 1,0 0 0,1 0-6,-1-1 0,0 2 0,0-1 2,0 2 0,-1 0 0,1 0 0,-1 1 0,0 1 0,-1-1 76,1-1 1,0 1 0,0-1 22,-1-1 0,1-1 0,-1 1-19,1-3 0,1 1 1,-1-2 8,1-1 1,-1 0-1,1-1-56,0-1 1,0-1 0,0 0-4,0-3 0,0 0 0,0-1-256,0-2 1,0-1 0,0 0 225,0-2 0,0-1 0,0 0 2,0 20 1,0-1 39,0-5 0,-1-1 227,0-4 0,-1-3-112,0-6 0,0-3-124,-1-1 1,0 0 145,0 2 0,0 3-47,-1 8 0,0 4-86,2-12 1,-1 1 0,0 2 12,0 2 1,0 1 0,0 1-43,-1 0 0,1 1 0,-1-1 117,0-3 0,0-2 0,-1 0-95,1-2 0,0 0 1,-1-1-18,-3 15 1,-1-1 13,1-6 1,-1-1 262,1-8 0,-2-1-299,2-7 0,-1 0 19,-1-3 1,1 0-20,-1-1 0,1 0 81,-2 1 0,0-1-534,-9 26-410,0-11 1337,7-19-3813,1-15-2363,4-20 5702,1-14 0,4 6 0,1-2 0</inkml:trace>
  <inkml:trace contextRef="#ctx0" brushRef="#br0" timeOffset="182729">19010 15710 16152,'-29'-36'896,"11"6"-488,26 22 46,8-1-140,7-1-57,4 0-10,6 0 0,6 1 44,5 0-173,8 0 50,9 0-447,-27 5 1,2-1 311,6 0 1,2 0 5,8 0 0,3-1-827,-9 2 1,1 0-1,2 0 847,7-1 1,2 0 0,1 0 40,-10 2 1,1 0 0,2 1 0,-1-1-68,4 0 1,0 0 0,0 0 0,1 0 43,0 1 0,1 0 0,0 1 0,0-1-548,2 0-1,1 1 1,0-1 0,0 1 500,2-1 1,-1 1-1,1 0 1,1 0 10,2 0 1,2 0 0,-1 0-1,2 0-346,-12 0 0,1 0 1,-1 0-1,2 0 1,-1 0 317,2 0 0,1 0 1,0 0-1,0 1 0,0-1-196,2 0 1,1 0 0,-1 1-1,1-1 1,0 0 184,1 1 0,0-1 0,0 0 0,0 1 1,0-1-52,2 1 0,-1-1 0,1 1 1,0 0-1,1 0 56,-12 0 1,1-1-1,0 1 1,0 0 0,0 0-1,0 0-20,1 0 0,-1 0 1,1-1-1,0 1 1,0 1-1,0-1 14,1 0 0,-1 1 0,1-1 0,-1 1 0,1 0 0,0 0 0,-1-1 0,1 1 0,-1 0 0,1 0 0,0 0 0,-1 0 8,1 0 0,-1 1 1,0 0-1,1-1 1,-1 1-1,1 0-7,-1-1 0,0 0 0,1 0 0,-1 0 0,0 1 0,0-1 6,0 0 1,0 0-1,0 1 1,0-1-1,0 0 1,0 0-8,-1 0 1,2-1 0,-1 1 0,0-1 0,0 0 0,-1 1 4,1-1 1,-1 1 0,1-1-1,-1 0 1,1 1 0,-1-1-5,1 0 0,-1-1 0,0 1 0,1-1 0,-1 1 0,1-1 10,0 0 0,-1-1 0,1 1 0,0-1 1,0 0-1,0 0-11,1 0 0,0 0 0,0 0 0,0-1 0,0 1 0,1-1 14,0 0 0,1 0 0,0-1 0,1 1 0,-1-1 0,1 1-14,1 0 1,0-1 0,0 1 0,0 0 0,1 0 0,0 0 10,1 0 0,0 0 1,0 0-1,1 0 0,0 1 1,0-1 7,-9 1 0,1 0 0,1 0 1,-1 0-1,0 0 0,1 0 1,-1 1-7,2-1 1,-1 1-1,1 0 1,-1 0 0,1 0-1,0 0 1,0 0 2,1 0 1,0 0 0,1 0 0,0 1 0,-1-1 0,1 1-1,0-1 3,0 1 0,1 0 0,-1 0 1,1 0-1,0 0 0,0 0 1,-1 0-15,2-1 1,0 1-1,0 0 1,0 1 0,0-1-1,0 0 1,1 0 1,0 1 0,0 0 0,0 0 1,0 0-1,0 0 0,0 1 0,0-1-7,1 0 0,0 0 0,0 0 0,0 0 0,0 0 0,0 0 0,0 0 1,1 1 1,-1 0 0,1-1-1,-1 1 1,1 0 0,-1 0 0,1-1-2,-1 1 1,0-1 0,1 1 0,-1-1 0,0 0-1,0 0 1,1 0 6,-2 0 0,1 0 0,0 0 1,0-1-1,0 1 0,0 0 1,-1-1-8,-1 1 0,0-1 0,0 1 0,-1-1 0,1 1 0,-2-1 0,0 0 0,4 0 0,0 0 0,-1 1 0,0-2 0,-2 1 0,-1-1 1,3 0 0,0-1 0,-2 0 0,-2-1 0,-4 0 30,15-1 1,-4 0 0,-8-5 432,-3-5 0,-12-5-548,-4-20-1389,-37-23-1373,-3 9-1623,0-5 4469,0 17 0,0 22 0,0 3 0</inkml:trace>
  <inkml:trace contextRef="#ctx0" brushRef="#br0" timeOffset="185230">19213 12170 17619,'-40'0'1373,"8"0"-1211,32 0-106,0 0 235,9 1 0,5 3 17,17 1-50,10 4-124,16-3-84,-22-2 1,6-1-450,13 0 1,9-1-1,2 0 457,-3 0 1,2-1 0,2 0 0,0 1-388,-12-1 0,-1 0 0,1 0 0,2 0 0,2 0 335,2 0 1,4-1-1,1 1 1,0-1 0,-3 0-1,-4 0-20,1 1 0,-6-1 0,1 0 0,5 0 18,-7 0 1,5 0 0,3-1 0,1 0 0,-1 0 0,-1 0 0,-6 1-525,16-2 0,-6 1 0,-1-1 0,5 0 545,-10 1 0,4-1 0,0 0 1,2 0-1,-3 0 0,-2 0-7,-1 0 0,-2 0 0,-1 1 0,0-1 0,1 0-3,1 0 1,0 1 0,1-1-1,0 1 1,0-1-16,0 1 0,1 1 0,-1-1 0,1 0 0,-1 1 1,1-1 0,0 1 0,-1-1 0,1 1 1,0 0-2,0 0 0,1-1 0,-1 1 0,1 0 0,0 1 0,-1 0 0,-1 0 0,1 0 0,2 0 0,3 1 11,-5 0 0,3 0 0,3 0 0,0 0 1,0 1-1,-1 0 0,-3-1-280,-2 1 1,-3-1 0,0 1 0,-1 0-1,2 0 1,2 0 266,2 0 0,3 0 1,1 1-1,1 0 1,-1-1-1,-2 0 1,-3 0-142,5 0 1,-2 0 0,-2 0 0,-1-1 0,2 1 142,0-1 0,1 1 0,0-1 0,-1 0 0,1 0-46,0 0 1,-1 0-1,0 0 1,3-1-1,3 1 46,-5-1 0,3 0 0,4 0 0,0-1 0,-1 1 0,-1 0 0,-2-1-2,-2 1 0,-3 0 1,-1 0-1,0 0 1,1-1-1,3 1 2,-5-1 0,2 1 0,1-1 0,2 0 0,-1 1 0,-1-1 0,-1 0 0,-3 0 0,4 0 0,-3 1 0,-1-1 0,-1 0 0,1 0 0,0 0 0,1 0 0,-1 0 0,0 0 0,1 0 0,2 0 0,2 0-6,-1 0 0,1 0 1,3 0-1,1 0 1,1 0-1,1 0 1,0 0-1,-1 0 14,-4 0 0,1 0 0,0 0 0,1 0 0,-1 0 1,1 0-1,0-1 0,0 1 0,-1 0-30,0 0 0,0 0 0,0 0 0,-1-1 1,1 1-1,1 0 0,0-1 0,1 1 1,2 0 17,-5 0 1,3-1 0,2 1 0,1 0 0,0-1 0,0 1 0,-1 0 0,-1-1 0,-3 1 0,-1 0 0,-4-1 3,7 1 0,-3 0 0,-3-1 0,-2 1 0,0 0 0,2-1 0,4 1-1,-5 0 0,2-1 1,2 1-1,2-1 1,-1 1-1,-1-1 0,0 1 1,-3-1-1,-3 1 16,10-1 0,-5 1 0,-1 0 0,0-1 0,1 0 1,3 1-10,-4-1 0,4-1 0,1 1 1,1 0-1,0-1 0,-1 1 1,-2-1-1,-2 1-6,4-1 0,-3 1 0,-2 0 0,0-1 0,3 0 0,5 0-4,-8 0 0,5-1 0,2 1 1,2-1-1,1 0 0,-2 0 1,-2 0-1,-4 0 0,-4 0 15,9 0 0,-6 0 1,-3-1-1,1 1 0,3-2-12,-7 1 0,3-1 1,3-1-1,-2 0 0,-1 0 1,-5 0-1,-6-1 271,12-3 1,-9 0 0,-1-2-268,21-2 0,-15-6 1638,-33-16-1450,-23 17 2140,0-4-2314,0 12 2767,0 1-2896,0 6 1020,0 1-2410,0 3 1502,0 27 0,0-20 0,0 19 0</inkml:trace>
  <inkml:trace contextRef="#ctx0" brushRef="#br0" timeOffset="186977">22403 9857 18666,'0'-26'1205,"0"41"-908,0 38-183,0-7 1,0 4-1962,-1 1 1,-2 2 1930,1-8 0,-1 3 0,-1 1-32,-1 8 0,0 1 1,-1 1-5,-1 6 1,-1 1-1,0 0-22,1-15 1,0 1 0,0-1 0,0 1-5,0-1 0,0-1 1,0 1-1,0 0 7,-1 0 1,1 1-1,-1-1 1,0 1-326,0 0 1,1 0 0,-1 0 0,1 0 310,-1 3 0,0 1 1,0 0-1,1 0-183,-1 2 0,0 0 0,0 0 0,0 1 193,1 1 0,-1 1 0,1-1 1,-1 1 4,1 1 1,-1-1 0,1 1 0,-1-1-376,1 0 0,1 0 0,-1 0 0,0 0 361,1-1 1,-1 1 0,0 0 0,1-1-8,0 0 1,1-1 0,0 1 0,0 0-55,1-1 0,-1 1 1,1-1-1,0 1 45,1-1 0,0-1 0,1 1 0,0-1 0,0 0 0,0-1 0,1 0 0,0 0 1,0-2 1,0 0-1,1-1 1,0 0 40,1-2 1,0-1-1,1-1 1,0 1-43,1 13 0,0 0 0,1-1 2,1-4 0,0-1 0,1-1 3,0-3 1,0 0-1,-1-2 233,1-4 0,0-1 0,-1-2-238,2 15 0,-2-2 0,0-10 0,-1-3 3,-1-6 0,0-3 814,-1-2 0,-1-1-812,0 1 1,0-1 19,0 3 0,0 1 36,0-1 1,0 0-59,-1-1 0,1 0 59,-1 26-23,0-6 22,0-7 1839,0-5-1844,0-2-39,0-3 1808,0 0-1831,0-6 987,0-2-1620,0-7 136,0-7-729,0-9-2364,-1-10 3596,-7-9 0,6 3 0,-5-2 0</inkml:trace>
  <inkml:trace contextRef="#ctx0" brushRef="#br0" timeOffset="187827">20186 12812 20761,'2'-54'392,"5"3"-308,15-1 22,1 9-106,-7 14 0,1-1 40,6-10 139,1-1-6,-11 17-212,-1 4 39,-10 28 0,-4 15 51,-3 20-1,0 3 0,-1 3-50,2-8 0,0 0-494,-1 17 1,0 0 350,2-16 1,2 0-346,-1 12 1,0 0 72,1-17 1,-1 0-68,0 7 0,1-4-682,-3 1 83,-2-13 151,-3-8 487,-3-10 443,-3-4 45,0-5 1693,0-1-483,1-4 262,5 1 836,2-6-1692,4 5-168,1-2-285,6 3-96,8-4-112,11 0-79,12-3-739,11 0-1730,8 1-1683,9 3-1184,-3 3 5415,-4 10 0,-26-5 0,-12 5 0</inkml:trace>
  <inkml:trace contextRef="#ctx0" brushRef="#br0" timeOffset="188329">20246 13649 19468,'-13'-49'1562,"6"6"-1478,17 32 67,7 1-73,5 2-78,4 4-50,0 2-275,-1 10-84,-4 8-44,-8 13 16,-5 12 202,-9 7 145,-14 5-184,-9 5 299,6-28 0,-2-2 90,-1 1 0,-1-2 237,-19 25 32,17-26 0,3-1-87,-2 8 56,2-5 179,29-19 191,39-6-656,-6-4 1,3-2-66,3 0 1,1-1-141,5-1 0,-3-1 110,-16 0 0,-2 0-837,30-4-574,-28 4 1439,-47 21 0,5-10 0,-31 15 0</inkml:trace>
  <inkml:trace contextRef="#ctx0" brushRef="#br0" timeOffset="188900">19609 14797 20291,'36'0'287,"-1"0"1,2 0-1,1-1-419,-3 0 1,0-1-1125,2-1 0,0 0-128,-1-1 1,-1 0-1950,19-4-4668,-16 1 8001,-21 3 0,-10 2 0,-7 1 0</inkml:trace>
  <inkml:trace contextRef="#ctx0" brushRef="#br0" timeOffset="189060">19814 14775 19904,'-8'52'397,"0"1"1,1-3 0,1-3-398,6 13-1681,0 3 354,-3 3-824,0-2 479,-1-30 1,0 1 1671,-1 4 0,1-2 0,-1 5 0,0-3 0</inkml:trace>
  <inkml:trace contextRef="#ctx0" brushRef="#br0" timeOffset="190131">20010 15120 21041,'0'57'146,"0"-7"-275,2-22-230,4-7 108,4-6 245,3-9-89,4-5-73,-1-13 78,-1-9-117,-4-12 207,-6-6 101,-2-2 347,-7-7-191,0 17-50,0 1-207,1 20-380,6 4-253,11 2-729,12-1-295,17-3 189,8-5 354,1-4 526,-2-5 588,-9-5 128,-11-1 948,-12-3 554,-10 3 156,-6 2-256,-7 8-595,-2 5-454,-5 8 23,-2 11-88,0 14-30,0 13-302,1 17-78,2 6-6,3 6-552,5-14 0,2 1-501,-1 9 986,4 8 67,0-54 5,4-27 57,0-10-56,8-33-242,8 0 236,4 3 79,7 18-79,0 23-1378,29 7 330,-9 3-160,-16 4 1,1-1-468,18-1 130,-4 0 167,-4-4 784,-8-1 594,-9-3 487,-11-1 617,-10-1 374,-6 1 882,-12 2-999,-6 2 947,-25 4-1625,5 7-151,-11 10-124,14 11-223,4 11-84,5 4-168,7 18 16,7-17-173,7 4 90,22-27 302,-1-9-129,15-12-39,-5-11 0,0-13-45,-2-8 40,-3-3 72,1-10-61,-7 17-34,-2 3-6,-8 20-5,-3 17 67,7 17-28,-1 1-174,8 9-212,-2-14-219,4-7 62,16-6 543,-8-8 39,10-13 23,-13-10-57,-3-12 51,-2-7 90,-4-7-6,-3-7 173,-8 13 1,-1 0 140,1-14-186,-2-7-200,-4 45 27,-1 18 11,-1 25-33,-3 19 95,0 21-140,1-28 0,1 2-56,2 15 0,1 0-618,4-14 0,2-1-805,6 8 0,6-5-6184,23 0 7635,12-18 0,-23-12 0,-8-9 0</inkml:trace>
  <inkml:trace contextRef="#ctx0" brushRef="#br0" timeOffset="191249">23317 11486 20996,'-3'45'82,"0"1"0,0-2 1,2-2-89,-1 22-235,0-3-708,1-24 0,-1-2-743,-1 11-173,-3 1 78,-1-32-2581,-15-34 4368,8-9 89,-7-29 779,15 0 633,2-4 47,3 17 1,1 1 82,6-18-999,-2 23 1,3 3 426,12-3-258,5 8-297,5 5-50,24 5-454,-12 11 0,15 1-23,-20 12-335,-7 6-163,-8 10 17,-10 7 146,-6 4 178,-13 2 180,-6 1 78,-11-2-33,-5-5 185,3-5 78,6-7-56,7-5 56,7-6-184,4-2-35,10-2 74,8 0-130,11-2-33,10-1-101,6 0-190,4 0 11,-2 3-106,-1 9 33,-7 4 27,-8 12-21,-11 4 179,-8 2 168,-10 2 219,-14-2 217,-10-3-160,-15-3-187,-6-4-89,-4-5-773,0-4-1199,0-6-5727,7-2 7699,6-8 0,18 3 0,8-3 0</inkml:trace>
  <inkml:trace contextRef="#ctx0" brushRef="#br0" timeOffset="193507">25538 9993 17731,'-9'60'620,"1"-1"0,0 6 0,2 1-493,5-21 0,3 1 0,0 1-1337,0 7 1,1 2 0,0 1 1343,0 4 0,1 2 1,-1 0-44,1 2 1,0 1-1,0-1-22,-1 0 0,-1 0 0,0 0 17,0 0 0,-1 1 0,-1 0-84,1-16 1,-1 0 0,0 0 0,0 0-464,1 2 0,-1 1 0,0 0 1,-1 0 460,0 2 0,0 0 0,-1 0 0,0 1 8,0 0 0,-1 2 1,1-1-1,-1 0-81,-1 1 0,-1 0 0,0-1 1,0 1 93,0 0 0,-1-1 0,1 1 0,-1-1 9,0 0 1,0 0 0,0-1 0,0 1 33,0-1 1,0 0 0,1 0-1,-1 0-53,1-1 0,0 1 1,1 0-1,0-1 18,0 1 1,1-1-1,1 0 1,-1-1-7,1 0 1,1 0 0,-1-1 0,1 0-23,0-1 1,0-1-1,1 0 1,0-1-229,0 14 0,0-1 1,2-1 226,0-3 0,1 0 0,1-1 1,1-4 1,0-1 0,1 0 22,2-3 0,0 0 1,0-2-25,5 18 0,0-3 302,-1-7 1,-1-3-303,-1-9 0,-2-3-17,0-7 0,-1-2 12,0 27 1763,-2-3-1758,-4 3-6,0-2 17,-1-3-5,-3-5-6,-2-3 5,-2 0 1,1 2-6,0 0 0,2 2 0,-1 0 45,0 2-12,-1 0-33,-2 0-11,2-2-28,-1-3 2016,1-3-1960,3-7-6,0-6 1776,1-8-1787,1-5 711,1-7-711,0-4 221,0-4-271,0-2-387,0-6-1585,0-26 2022,-5-6 0,-1-3 0,3-6 0,-9-18 0</inkml:trace>
  <inkml:trace contextRef="#ctx0" brushRef="#br0" timeOffset="194095">26115 11511 20795,'-15'39'24,"0"1"0,-1-1 0,0 0-24,2-3 0,1-1-3,0-3 1,0-1 2,-9 20 0,7-17 101,7-16-34,6-18-62,14-24 264,5-18-174,-2 11 1,1-4-515,3-7 1,0-2 516,1-2 0,0-1-73,1-5 1,-1 0 32,-1 4 1,-1 2 8,-3 6 1,0 2 113,12-22-181,-9 31 0,-4 18 62,-5 35-23,-3 19-34,-3-9 1,-1 2-253,1 4 0,-1 1 247,1 2 0,0 0-194,1-1 1,1 1-82,-1-2 1,1-1-295,1-3 1,0 0-45,0-4 0,0-1-2390,5 22-525,-3-13 3571,-4-15 0,-2-13 0,-2-9 0</inkml:trace>
  <inkml:trace contextRef="#ctx0" brushRef="#br0" timeOffset="194245">26097 11820 21827,'60'-23'-999,"-1"-1"1,-17 7-1,1-1 1,-3 2-1845,4 0 1,-2-1 2591,5-4 0,-4 0 0,5-1 1,-17 3-1</inkml:trace>
  <inkml:trace contextRef="#ctx0" brushRef="#br0" timeOffset="194997">28241 9935 18677,'20'-23'1871,"-5"11"-1277,-15 27-141,-2 17-89,-1 16-212,0-12 0,-1 2-1376,1 12 0,0 4 1302,2-9 1,-1 2-1,1 2-28,0 7 1,0 2-1,1 1-22,0 4 0,0 2 0,0 0-297,0-14 0,0-1 0,1 1 0,-1-1 287,1 17 1,-1-1 0,1 1 18,0-1 1,-1 1-1,1 0-11,-1-17 1,1 1 0,-1 0 0,1 0-19,-1 2 0,0 1 1,0-1-1,0 1-518,-1 2 0,1 0 0,0 0 0,0 0 521,-1 2 0,0 1 0,0-1 1,0 0-12,0 1 0,0 1 0,-1-1 0,1 0-257,-1 0 0,1 0 1,-1-1-1,1 1 258,-1 0 1,1 1-1,0-1 1,0 0 9,1 0 0,-1-1 0,1 1 1,-1-1-12,1 1 0,0 1 0,0-1 0,0 0-2,0 0 1,0-1-1,0 1 1,0-1-11,1-1 1,0 1 0,0-1 0,0 0 11,0-2 0,0 0 0,0-1 0,0 0-21,1-3 0,-1 1 0,1-2 0,0 1 22,0 13 1,0 0 0,-1-1-53,1-3 1,-1-1 0,0-1 50,0-2 0,0 0 0,0-1-2,0-2 0,-1-2 0,0 0 183,1-3 1,-1 0 0,0 0-194,0 7 1,0 1 0,0-4 11,0 3 0,0-2 3,1 8 0,-2-3-3,-3 5-17,-1-1 11,-5 3 1754,0-6-1698,-1-3-50,0-10 2025,1-6-2031,1-6 1869,1-4-1863,4-5 562,0-4-557,3-4 254,1-1-259,0-2-5,0-1-6,0-2-426,0-3-3569,0-4-4454,-2-19 8460,-5-9 0,3 3 0,-3 1 0</inkml:trace>
  <inkml:trace contextRef="#ctx0" brushRef="#br0" timeOffset="196712">28468 11499 20711,'0'50'431,"1"5"-426,0 2-1108,1 2 1103,1-3 58,-1-7-125,0-7 172,0-9-318,0-11 208,0-11-79,-2-6 638,1-30-515,-1-6 29,1-29 16,0-5-267,1 29 0,0-1 264,1-4 1,0 0-12,1 0 0,2-1 64,0 2 1,1 1 58,1 3 0,0 1 88,10-22 49,1 16-179,-1 16-95,2 13 45,1 9-95,2 18 33,3 9-17,2 23-22,-2 9 70,-14-23 0,-1 2-73,0 0 1,-2 2-68,-2 0 0,0 1-82,-2 0 1,-1-2-127,0 0 1,-2-1-580,1 27-739,-2-7-521,0-14-1300,-1-16 3417,-10-14 0,7-10 0,-8-4 0</inkml:trace>
  <inkml:trace contextRef="#ctx0" brushRef="#br0" timeOffset="196851">28597 11693 20968,'51'-8'-1232,"-1"0"0,3-2 0,0 1 1232,-1 0 0,-4 1 0,8-1 0,7-3 0</inkml:trace>
  <inkml:trace contextRef="#ctx0" brushRef="#br0" timeOffset="197271">29179 11412 21411,'-18'32'227,"1"0"1,-1 0 0,1-1-194,-10 25-691,-4 2 623,0-3-106,3-6 164,6-9-75,6-12 160,8-12-36,3-9-28,4-12-12,7-11 335,5-15-329,8-12 28,6-13-898,4-4 850,-12 28 1,0 0 61,0 1 0,1 0 147,14-24-48,-1 12-52,-6 14-128,-4 14 45,-3 12-22,-4 21-23,1 11 0,-1 18-146,-2 9-431,3 2-219,-4 2-878,-1-4-1216,-2-5-90,-5-7-678,-1-9 3903,-9-12 0,6-11 0,-6-7 1</inkml:trace>
  <inkml:trace contextRef="#ctx0" brushRef="#br0" timeOffset="197411">29081 11702 19719,'52'-29'-3277,"0"0"0,-3 2 0,-1 3 3141,-2 10 1,-4 3-1,5-2 1,-13 2-1</inkml:trace>
  <inkml:trace contextRef="#ctx0" brushRef="#br0" timeOffset="197911">29894 10316 21243,'15'50'397,"-1"-1"1,1 4 0,-2 1-233,-6 0 1,-2 2-1575,0-11 1,-1 3 0,0 0 1490,0 6 0,-1 1 0,0 1 2,-1 4 0,0 1 0,-1 1-225,1 0 0,-1 0 0,-1 0 197,1-1 0,-1-1 0,-1 1-34,0 0 1,-1 1-1,-1 0-7,1 1 0,0-1 0,-1 1 24,0-13 0,0 0 0,0 0 1,0 1-262,1 0 0,-1 0 0,0 1 0,1 0 251,0 1 0,0-1 1,1 1-1,0 0-21,-1 0 1,1-1-1,0 1 1,0 0-252,1 0 0,-1 0 0,1-1 0,0 1 255,1-1 1,0 1 0,0-1-1,0 0-12,1 1 0,-1-1 0,1 0 0,0 0-27,1-1 1,0 0-1,0 0 1,0 0-8,1 15 1,1 0-1,-1-1-28,0-1 1,-1-2-1,0 0 11,1-4 1,-1-1 0,-1-1 10,0-3 1,-1 0 0,1-3 113,-1-4 0,-1-1 1,1-1-75,0 14 0,-1-3 344,0-11 0,-1-2-372,-1-6 0,0-3 2054,-6 21-2080,0-18 1,-1-2 48,-4 11 1912,-2 9-1913,6-32 1495,3-5-1489,2-3 406,0 0-406,1 1-163,1 0-520,1-2-802,1-3-1763,0-4-1099,0-6 4347,0-12 0,0 6 0,0-4 0</inkml:trace>
  <inkml:trace contextRef="#ctx0" brushRef="#br0" timeOffset="198827">30467 11321 19921,'38'-41'1058,"-7"9"-806,-35 32 6,-9 0-23,-11 9-33,-13 8-96,-9 16 63,-3 10-617,24-18 1,2 2 421,2 1 1,2 2 22,4 1 1,3 1-182,-1 30 33,20 0-190,21-6-182,-5-30 0,4-3 159,6-2 0,3-3-182,2-3 0,2-2-82,0-5 0,0-2 71,-2-1 0,-2-3-793,26-11 84,-18-8-44,-20-13 167,-13-9 1526,-26-2-540,-8 2 157,-18 6 526,-3 8 298,3 6 243,5 10-227,9 4 338,9 4-528,8 1 0,6 0 834,3 0-605,12 3-290,3-1-247,13 1-174,1-2 218,4-1-106,-3 0 78,-3-3 85,-6-1-18,-6-2 57,-5 2-185,-5 2-224,-2 1 62,-2 1-68,0 10 140,0 6-162,0 16 11,0 9-56,3 8-101,3 5-465,4 3-1475,2 2-2171,2 4-4195,-4-7 8407,2-1 0,-7-28 0,-1-9 0</inkml:trace>
  <inkml:trace contextRef="#ctx0" brushRef="#br0" timeOffset="202216">32173 10294 12158,'9'-44'1398,"-1"0"1,-1 5-1,-1 6-278,-2 12-369,-2 9-62,-2 8-146,0 29-67,-1 22-1197,-1 0 0,-1 7 818,0-8 0,1 4 0,0 2-787,-2 10 0,1 4 0,0 2 767,1-11 0,1 2 0,-1 1 0,1 0-14,0 4 0,0 1 0,0 0 0,1 1-388,-1-12 0,1 0 1,0 0-1,0 1 1,1 0 364,-1 2 0,2-1 1,-1 1-1,1 0 1,0 1-262,0 0 1,0 1 0,0-1 0,1 1-1,-1 0 239,1 1 0,1 0 0,-1 0 0,1 0 0,-1-1-6,1 0 0,0 0 1,0 0-1,-1-1 1,1 0-12,0-1 0,-1-1 0,1 1 0,0-2 0,-1 1-85,1 10 1,0-1-1,0-1 1,0 0 84,-1-2 0,1-1 1,-1-1-1,0 0 88,0-3 1,0-2-1,-1 1 1,0-2-88,0-3 1,-1 0 0,1-1 0,-1-1 6,0 9 0,0-1 1,0-2-10,0-8 0,-1-1 0,0-2 532,0 8 1,0-3-536,0-11 1,0-2-26,0 23 28,0-9 1816,0-1-2090,0-10 1953,1-10-2133,2-16 1686,2-7-4307,5-30-2437,0-8 5512,2-30 0,-4 28 0,-3 3 0</inkml:trace>
  <inkml:trace contextRef="#ctx0" brushRef="#br0" timeOffset="202716">32701 10740 20935,'34'-15'136,"0"1"0,1 1 0,-1 1-136,20 1-520,4 0-953,-6 1-264,-9 0-44,-14 2-465,-13 0 291,-18 2 1020,-20 0 935,-15 1 526,-13 2 640,-2 2 43,6 0 1,10 1-129,12 4 157,11 8-107,6 9-284,5 13-209,3 7-224,3 8-234,0 6-180,2 3-993,-2 3-391,-1-1-1393,-2 4-4259,-4-6 7036,-3-4 0,2-26 0,-1-10 0</inkml:trace>
  <inkml:trace contextRef="#ctx0" brushRef="#br0" timeOffset="203750">33020 11083 20190,'24'51'-1614,"0"-5"651,-3-21 241,1-5 212,2-9 281,-2-5 72,-4-8 90,-3-11 61,-9-10 6,-2-14 342,-4-6 178,-6-2 68,0 2 96,-5 5 94,3 5-122,4 9-365,2 4-240,13 4 150,9 2-201,18 2-50,9-2-90,6 0-39,3-3 179,-5-1 39,-4-2 0,-11-2 247,-9 3 38,-13-1 119,-6 4 100,-6 3-168,-2 4-140,0 5-201,0 2 39,-3 12 90,-2 12-124,-2 17 28,-1 13-67,5 7 0,0 4-940,3-2 414,0-4-1,2-9 85,2-10-230,3-12 179,3-11 488,1-8-550,2-7 252,3-11 811,3-6-849,3-11 105,5-1 102,4-1 50,4 4 84,0 5 6,-3 5 72,-8 6 6,-8 4 84,-6 2 151,-7 1 202,0 1 247,-3-2-236,0 1-241,0-1-17,0 0-128,0 3 112,0-1-253,0 10 46,0 6-51,-3 11-17,-2 7 11,-3 0-207,2 0-117,2-7 330,4-6 6,5-7 72,-1-7 73,2-5-117,1-10 78,-6-6-101,2-10 56,-3-4 56,0 1-27,0 3 49,0 6-145,0 8-17,0 6 12,0 4-1,0 16-33,0 0-213,0 12 84,0-8 101,0-4-56,0-8 117,0-4-5,0-14-28,0-23 39,0-6 95,0-19 62,0 8-152,0-3 146,0-1 23,0 5 44,0 11-184,0 15 5,0 13 45,0 55-73,0 5-11,0-2 0,0 5-580,0-5 1,0 0-236,0 2 0,0 2-1134,0 3 0,0 0-1205,0-4 1,0-2 3153,0-1 0,0-3 0,0 3 0,0-18 0</inkml:trace>
  <inkml:trace contextRef="#ctx0" brushRef="#br0" timeOffset="203879">33864 11482 14796,'0'0'0</inkml:trace>
  <inkml:trace contextRef="#ctx0" brushRef="#br0" timeOffset="-211911.73">22550 12745 19473,'-48'8'353,"6"-3"-263,21-1 22,4-3-40,5-2-72,6-7 6,3-5 134,3-9-95,6-2-40,4-1 63,8 2-68,5 3 5,-1 6 1,3 6-6,-1 4-6,1 3-44,-2 10 16,-4 5 29,-1 14 5,-7 6-45,-4 9-106,-4 3-79,-7 4 23,-8-1 123,-9 0 39,-11-4-481,-6-5 526,0-7 0,-1-7 129,4-7-11,5-10 66,6-4-100,6-6-84,5-8 526,6-5-515,3-10 57,3 0 16,3-2-51,5 4 12,5 1-45,6 5-34,3 4 29,2 6-46,0 3 46,4 5-214,-1 6-419,2 4-304,-2 7-144,0-1-482,-1 0-398,0-3-1395,-2-2 3361,-1-5 0,-10-4 0,-4-3 0</inkml:trace>
  <inkml:trace contextRef="#ctx0" brushRef="#br0" timeOffset="-211545.73">22849 12827 19602,'-33'46'526,"10"-12"-638,14 4 112,7-17 0,2-7 6,4-4 33,6-5-39,7-3-224,19-11 224,-9-3 56,9-10-5,-17-2-1,-6-2 56,-6-2-22,-4 0 34,-3 2-56,-7 4-29,-3 5-66,-9 10-152,0 3-1339,-2 6-526,2 11-4882,3 4 6932,4 9 0,6-12 0,3-4 0</inkml:trace>
  <inkml:trace contextRef="#ctx0" brushRef="#br0" timeOffset="-211189.73">23125 12814 18386,'-4'42'140,"1"0"0,-1-5 0,2-5-61,2-13 16,5-6 90,3-6-67,7-3-29,5-4 12,1-5-34,0-5 208,-1-8 5,-4-5 61,-4-3-89,-6-2-157,-3-1-78,-3 0-17,-4 3-112,-3 5-302,-4 5-885,-4 8-494,0 4-1142,-5 17 2935,-5 15 0,11-9 0,0 6 0</inkml:trace>
  <inkml:trace contextRef="#ctx0" brushRef="#br0" timeOffset="-210879.73">23780 12769 20470,'-33'21'309,"0"-1"1,2 1 0,3 0-276,0 13-34,2 2 0,3-2-235,3-5-588,7-5-970,2-6-1186,2-9-1267,2-4 4246,1-9 0,2 3 0,2-3 0</inkml:trace>
  <inkml:trace contextRef="#ctx0" brushRef="#br0" timeOffset="-210709.73">23468 12778 21293,'45'34'-551,"-1"0"1,0 0-1,-2-4 551,-10-12 0,-3-2 0,5 3 0,1 1 0</inkml:trace>
  <inkml:trace contextRef="#ctx0" brushRef="#br0" timeOffset="-208718.73">24199 12765 19563,'4'44'879,"-1"5"-873,-8 3-6,1 3-84,0-2-443,2-3-818,1-7-615,1-8-1518,0-9 3478,2-9 0,-1-10 0,1-4 0</inkml:trace>
  <inkml:trace contextRef="#ctx0" brushRef="#br0" timeOffset="-208321.73">24328 12854 14023,'0'-6'4677,"0"1"-3120,0 5-1266,54-11-84,-30 8-171,9-3 1,0 1 30,-14 8 1,-2 5-68,-8 6 11,-4 7-11,-3 4-6,-5 6 6,-7 1 34,-7 1 106,-7-1 61,-1-2-33,2-5 34,3-5-62,5-6 45,5-5 84,6-4-61,2-2 60,2-2-161,3-1-62,5 0-45,9-2-17,8-3-392,7-3-247,4-1-262,1 0-981,-1 2-1053,-6 3-431,-4-1 3383,-1-2 0,-13 3 0,-1-1 0</inkml:trace>
  <inkml:trace contextRef="#ctx0" brushRef="#br0" timeOffset="-207969.73">24843 12689 19882,'-3'42'1114,"-3"4"-996,-9 7-68,3 0-16,4-2-6,4-5-28,3-7-39,8-8 33,4-9 6,12-11 0,3-5 0,3-7 6,-1-8 61,-4-6-62,-3-9 63,-9-3-68,-6 0-40,-4 1-144,-6 5 100,-10 8-633,-12 7-2543,-35 27 406,27-7 0,-1 2 2750,-13 10 0,2 0 0,-4 4 0,10-6 0</inkml:trace>
  <inkml:trace contextRef="#ctx0" brushRef="#br0" timeOffset="-206617.73">16599 12226 20364,'-1'-42'1159,"7"7"-877,35 25 1,13 8-260,-12-2 0,4 0-899,3 0 0,5 0 1,-3 1 877,10-1 1,-2 1 22,-4 1 1,-2 0-12,-7 0 0,-2-1 237,-5 2 0,-1 0-206,23-3-45,-11 3 482,-11-1-482,-18 2-544,-12-1-1567,-14 3 2455,-28 14 0,17-10 1,-16 10-1</inkml:trace>
  <inkml:trace contextRef="#ctx0" brushRef="#br0" timeOffset="-205679.73">7502 14260 13950,'-34'4'3210,"8"-1"-2600,26-3 740,0 0-594,12 0-196,10 0-129,32-4-316,-13 1 0,5-1-840,16-3 1,4 0 780,-17 2 0,1 0 0,1 0-56,0-1 0,1 1 0,-2 1 8,15-3 1,-5 2-360,-13 1 1,-3 1-311,18-1-811,-22 2-590,-9 1-1024,-21 1-1283,-19 4 4369,-22 1 0,9 0 0,1-1 0</inkml:trace>
  <inkml:trace contextRef="#ctx0" brushRef="#br0" timeOffset="-204198.73">22434 13378 15950,'35'-5'873,"0"1"1,1 2-616,13 0-860,-7 1 0,3-1 655,-5 1 0,0 0-616,9 0 1,4 0 575,-9 0 0,2 0 0,2 0-345,5 1 0,2-1 0,1 1 350,4 0 1,2-1 0,0 1-17,2 0 0,0 0 0,-1 0-2,0 0 0,-1 0 0,0 0-2,-1 0 0,0 0 0,0 0 0,-2 0 0,0 0 1,0 0 1,-1 0 0,0 0 0,-1 0 0,-1 0 0,0 0 0,-1 0-322,-2 0 0,-1 0 0,0 0 335,-5 0 0,-1 0 0,-2 0-10,17-1 0,-4 0 36,-10 1 0,-3-1 187,-8-1 1,-1 0 48,23-1 61,-6 1 73,-4-2 950,-7 1-967,-11 1 1537,-13 1-1772,-8 1 1363,-6 0-6812,-2 0 5339,-16 4 0,12-3 0,-12 3 0</inkml:trace>
  <inkml:trace contextRef="#ctx0" brushRef="#br0" timeOffset="-201407.73">17116 13195 8634,'-47'4'207,"0"0"1,2-1 0,4 1-5706,-14 8 5727,1 2 35,-2 5 1297,0 3-1169,-3 6-264,29-12 1,0 2 0,-1 2 0,1 2 13,0 1 1,1 2-84,0 1 0,2 2 2,1 1 1,1 0-62,2 2 0,3 2-11,1-1 0,4 1-3,4 2 0,2 0 14,2-1 0,3 0 22,4 0 1,4-1 49,18 28-72,-5-32 0,4-3 62,11 0 0,4-3-26,10-1 0,5-4-48,-9-6 1,3-3 0,2-1-519,6 0 1,2-3-1,1-1 492,5-1 1,1-1 0,0-2 25,2-3 1,-1-3 0,-1 0 11,-2-1 0,-1 0 0,-2-3 24,-4-1 1,-1-2-1,-3-1 805,15-6 1,-5-1-774,-11 1 0,-5-2-22,-10 1 1,-4-2 313,13-28-147,-27 22 1,-4-4 309,-2-4 0,-3-3-212,-3-3 1,-6-1-12,-7-2 1,-7 0 470,-6-3 0,-7 3-628,-12 0 1,-7 4-125,11 13 1,-3 2-1,-1 2-7,-2 2 0,-2 2 0,0 3-396,-1 3 1,-1 3-1,-1 2 396,0 2 0,-1 1 0,5 3 0,4 1 0,5 3 0,-31 0 0</inkml:trace>
  <inkml:trace contextRef="#ctx0" brushRef="#br0" timeOffset="-200371.73">22905 13507 16740,'43'-32'162,"-5"7"-162,-17 24-34,-3 1-16,-6 7-140,-5 2-163,-4 11 207,-5 3 146,-8 3 6,-6 0 83,-7 0 23,0-2-33,3-4 33,7-5 101,5-5 83,5-4 124,5-4-173,8-2-124,8 0-73,10 0-44,3 0-6,2 0-34,-4 0-55,-5 0-113,-5 4 45,-8 3-78,-5 4 174,-5 3 61,-8 1 117,-7 0-10,-10-2-57,-7-2-50,-2-3-11,-2-3-471,3-3-1025,8-2-1960,5-6 3467,11-4 0,3 2 0,5 0 0</inkml:trace>
  <inkml:trace contextRef="#ctx0" brushRef="#br0" timeOffset="-200017.73">23297 13594 16857,'-38'35'95,"9"-4"-95,32-17-123,5-2-157,8-4-56,7-3 39,4-3 202,1-2 95,-2-3 62,-4-4 386,-7-4-45,-7-5-45,-4-3-16,-5-1-12,-7-2-139,-4 0-191,-7 2-62,-1 6-543,1 6-772,2 5-718,5 15-2751,4 5 4846,5 10 0,2-10 0,1-6 0</inkml:trace>
  <inkml:trace contextRef="#ctx0" brushRef="#br0" timeOffset="-199676.73">23671 13540 18016,'0'45'-184,"0"-7"144,0-19 7,0-4 50,6-4-29,3-4 24,8-5 27,3-1 62,1-5-62,1-3 269,-3-8 297,-4-4-67,-4-3-107,-6-2-128,-3 1-247,-6 0-56,-7 6-241,-9 5-1451,-16 8-1764,-4 12 3456,-6 6 0,21-1 0,6-2 0</inkml:trace>
  <inkml:trace contextRef="#ctx0" brushRef="#br0" timeOffset="-196295.73">24729 13661 20448,'44'-8'-2549,"-2"2"-1075,-11 6-857,-1 0 4481,-6 0 0,-10 0 0,-7 0 0</inkml:trace>
  <inkml:trace contextRef="#ctx0" brushRef="#br0" timeOffset="-196150.73">24778 13808 12864,'-6'5'4116,"1"-1"-3477,5-4-1076,0 0-1137,58-12-1708,-22 2 3282,5-1 0,-1 0 0,-13 2 0,-8 1 0</inkml:trace>
  <inkml:trace contextRef="#ctx0" brushRef="#br0" timeOffset="-195700.73">25206 13518 19227,'-13'-45'689,"-3"10"-521,-4 40-62,-2 5 12,-1 6-85,3 5 34,6 0 40,6 3-107,4-2 44,5 2 29,7 0-73,5 0 79,9 0-79,4-1 5,0-1-10,-1-1-23,-4-1 22,-6-4 0,-6 0-195,-5-1 201,-4-1 56,-10 0 6,-6 0 5,-11-2-67,-3-3 5,0-2 29,5-5-34,6-1-39,7-9-516,7-7-251,7-15-371,11-9-900,11-12-22,-3 19 1,3 1 482,0-2 0,2 2 1616,4-3 0,-2 3 0,4-4 0,-9 13 0</inkml:trace>
  <inkml:trace contextRef="#ctx0" brushRef="#br0" timeOffset="-195351.73">25420 13382 19518,'-12'27'1831,"-2"3"-1635,2 3-45,-1 5-145,1 4 39,2 1-45,5-1-17,2-5-84,2-3-84,1-10 28,0-4 146,3-8-157,4-6 11,8-4-1035,20-6-203,-2-2-5,14-4-561,-9 0-727,2-1-953,-4 3 3641,-3-1 0,-16 5 0,-7 1 0</inkml:trace>
  <inkml:trace contextRef="#ctx0" brushRef="#br0" timeOffset="-195118.73">25603 13598 22263,'-5'-24'817,"0"17"-666,-2 47-145,-1 16-528,4-23 1,-1 1 272,0 5 0,0 1-547,-1 8 1,-1 1-3699,1-2 0,-2 1 4494,-1 3 0,1-3 0,-1 4 0,1-15 0</inkml:trace>
  <inkml:trace contextRef="#ctx0" brushRef="#br0" timeOffset="-192585.73">22911 14195 20632,'8'-45'1154,"-2"11"-964,-6 46-38,-3 12-85,-4 15-22,-3 12-6,-2 6-487,2 3 364,2-2-51,4-6-33,2-9 50,2-10 113,1-12 5,4-10 61,3-7-55,8-8 448,3-8-460,4-7-27,6-5-219,1-1-185,5 5-605,-1 5-762,2 8-408,-2 4-762,-1 11-3627,-5 6 6601,-4 7 0,-12-7 0,-5-5 0</inkml:trace>
  <inkml:trace contextRef="#ctx0" brushRef="#br0" timeOffset="-192345.73">23210 14403 19720,'-2'-36'1041,"0"1"1,-1-21-958,-1 53 157,-2 12 6,-4 9-158,-2 17 6,-3 11-95,1 9-426,-1 5 107,4 3-589,0-1-1035,4-1-1278,3-1-784,2-8 4005,2-7 0,0-22 0,0-10 0</inkml:trace>
  <inkml:trace contextRef="#ctx0" brushRef="#br0" timeOffset="-191841.73">23615 14311 19081,'-21'2'275,"3"1"-57,13-1 129,0 0-123,2-2-129,0-5-89,1-4 50,1-7 11,1-3 107,5-2-6,3 1-23,6 0 6,3 3-50,0 3-67,4 3-17,-1 6-17,2 2 0,-2 3 28,0 8-28,-3 4-51,-5 12-16,-4 6-34,-5 4 34,-3 3-56,-9 3 117,-5 0 6,-10 0 90,-3-1-40,-2-1-33,2-5 17,3-4 5,6-7 11,8-8 79,5-7 201,5-4-134,11-3-100,10-8-96,15-3-6,9-8 6,9-1-1106,4 1-672,-25 10 0,0 2-5537,28-5 7315,-3 4 0,-29 5 0,-10 1 0</inkml:trace>
  <inkml:trace contextRef="#ctx0" brushRef="#br0" timeOffset="-181435.73">26623 12694 16745,'-3'-28'2027,"-1"7"-1466,-7 24-214,-4 9 68,-6 11-79,-3 17-118,-3 10-338,15-19 1,0 1 194,0 1 1,1 2-54,3 1 1,1 0 5,1-2 0,3 1-28,-1 30-191,7-9 158,7-8-1,9-10 34,9-12 23,3-13 21,3-7 12,-1-11 422,-2-9-478,-4-10 40,-7-11-40,-6-5 242,-8-1-219,-4 4 10,-11 6-33,-6 9 0,-14 11-123,-8 6-353,-5 14-840,-3 6-751,3 12-1495,9 8 3562,10 8 0,12-19 0,7-1 0</inkml:trace>
  <inkml:trace contextRef="#ctx0" brushRef="#br0" timeOffset="-180903.73">26940 12894 21579,'2'-29'39,"6"2"-45,19 8-39,3 4 45,3 3-67,-1 7 67,-1 3-5,-3 5-29,-4 7 34,-7 8 0,-7 8 0,-6 6-6,-3 2 6,-10 2 0,-4 1 62,-12-2-56,-1-4 117,1-2-6,3-8-83,6-3 44,6-7-44,4-3 61,4-5 220,6-1-226,9-2 6,11 0-44,11 0-46,6-1 74,2-2-214,8-1-364,-19 1-828,1 1-1238,-25 14 2565,-17 18 0,5-11 0,-8 9 0</inkml:trace>
  <inkml:trace contextRef="#ctx0" brushRef="#br0" timeOffset="-179687.73">26452 13997 17798,'33'-6'470,"1"0"-274,2-7-72,1 5-91,-2 2-33,-2 4-61,-7 1-46,-5 9 62,-9 5-5,-5 10-56,-5 6 106,-9 2-219,-7 3 174,-8-2 45,-6-3 68,-1-4 100,3-5 184,3-8 114,8-2 133,6-6-84,5-2-106,3-2-375,10 0 27,3-4-10,12 0-46,4-3-10,5 3 5,3 2-56,1 2 11,-1 5-78,-6 8-96,-3 6 35,-9 9 88,-7 2 91,-6 2-29,-4 1 34,-8-2 73,-4-3 151,-13-3 129,-4-5 5,-7-5-50,-3-3 62,-4-5-118,0-3-90,2-2-44,3-2-106,4 0-12,8 0-102,5 0-542,6 0-728,7 0-1479,3 0-246,3 0 3097,13 1 0,-9 0 0,9 1 0</inkml:trace>
  <inkml:trace contextRef="#ctx0" brushRef="#br0" timeOffset="-179297.73">27131 13910 22408,'0'59'706,"0"4"-664,-1-28 0,0 1-571,0 3 0,0 1 534,-2 2 1,1 1-3,1 0 0,0 0 16,0-2 1,0 0-18,1-3 1,0-1-38,0 29 35,2-14 263,2-12-391,1-12 4,1-10-144,-3-9 291,-2-5-1654,0-9-4188,-2-8 5819,-4-9 0,3 8 0,-3 0 0</inkml:trace>
  <inkml:trace contextRef="#ctx0" brushRef="#br0" timeOffset="-176279.73">28847 12642 17843,'6'-66'2341,"-2"15"-2083,-3 48 134,-1 14-28,0 9-17,-6 21-179,-3 10-84,-9 11-253,7-30 0,0 1 172,0-1 0,-1 0-9,-11 30-56,3-8-55,4-10 10,5-10-61,4-12 101,5-10 56,1-7-28,11-4 343,5-7-657,15-2-290,6-6-494,5 2-426,3 2-538,0 5-996,3 2-4132,-4 3 7229,-4 3 0,-18-2 0,-8 2 0</inkml:trace>
  <inkml:trace contextRef="#ctx0" brushRef="#br0" timeOffset="-176051.73">29009 12905 20828,'-2'-57'734,"0"23"-505,2 56-38,0 19-186,0 10-5,0 10-701,0 4 314,-2-31 1,-1 0-1496,-2 32 224,-1-30 0,0 0-2252,-3 27 3942,-2-4 1,6-29-1,1-11 1</inkml:trace>
  <inkml:trace contextRef="#ctx0" brushRef="#br0" timeOffset="-175677.73">29433 12616 22088,'-25'53'144,"0"0"0,2-1 0,3-2-141,10-14 0,1-1-339,2 2 1,0-1 290,2-1 0,1-1-212,-1 28-153,9-9 164,10-11-112,10-12 117,11-14 352,3-9-61,1-13 18,-4-10 100,-5-14 162,-9-7 23,-10-3-12,-6 1-189,-12 6 301,-9 9-402,-12 11-51,-11 8-471,-7 22-4445,7 16 1,1 6 4701,11-8 1,3 1 0,-6 6 0,5-2 0,9-6 0</inkml:trace>
  <inkml:trace contextRef="#ctx0" brushRef="#br0" timeOffset="-173643.73">28711 14218 20190,'18'-37'1002,"4"8"-856,7 27-73,16 6-73,-11 9-40,7 11 7,-23 9-90,-9 7 27,-5 4-44,-11 3 73,-9-1 62,-12-2 10,-5-6 23,-1-7 527,-1-4-91,14-14-15,5-3-141,13-9-134,3-1-129,6 0-40,6 0-10,11-4-40,11 0-241,8-3-409,5 1-761,6 1 1456,-4 2 0,0 0 0,-8 1 0,-6 0 0,-1 0 0</inkml:trace>
  <inkml:trace contextRef="#ctx0" brushRef="#br0" timeOffset="-173183.73">29344 14128 22173,'43'-31'5,"1"-1"1,-5 3 0,-5 8-153,-11 21-32,-8 8-17,-7 4 112,-5 11-33,-6 5-1,-7 3 118,-5 3-90,-6-3 90,0-2 90,3-5 28,2-6 89,7-6-123,4-5-6,3-2 79,2-1-22,9-1 33,6 3-101,14 2-61,7 2 28,5 4-34,1 4-51,-1 4 51,-7 5-101,-7 2 90,-9 1-56,-9 0-68,-7-2 135,-16-1 28,-11-4 101,-18-1-129,-11-7-163,-7-3-786,26-9 0,1-1-3577,-29-9 4526,9-8 0,25 3 0,13-1 0</inkml:trace>
  <inkml:trace contextRef="#ctx0" brushRef="#br0" timeOffset="-169687.73">31115 12669 19708,'1'-34'515,"-1"1"0,-18 2 1,-8 9-376,-17 21-79,5 4 1,1 2 5,-1 11 17,7 6 11,11 5-89,9 1 28,7 0-6,15 0-28,7-5-6,17 0 0,8-6-139,7-1-6,2-3-23,0 0-11,-4 2 68,-8 1 44,-8 3-6,-8 3 12,-12 2 6,-5 1-35,-8 2 40,-11-3 56,-9 0 0,-13-3 118,-6-5 72,-1-5 62,4-6 90,5-3-6,9-12-140,10-7 18,6-14-147,12-12-67,11 4 0,4-2-54,-4 9 1,3 0-525,9-12 1,2 3-128,14-6-1194,-5 12-1523,-8 18 3422,-10 30 0,-12-7 0,-5 14 0</inkml:trace>
  <inkml:trace contextRef="#ctx0" brushRef="#br0" timeOffset="-169123.73">31066 13886 20543,'-17'51'130,"0"1"1,1-3 0,4-5 14,5 1-89,0-1 28,4-6-22,1-6-6,1-8-23,1-7 35,0-6 184,4-5 44,7-4-127,8 0-74,6-2-16,5 1-79,3-1-298,1 1-575,3 1-1294,1 0-1430,0 1-4522,-4 1 8119,-6-1 0,-13-1 0,-7-1 0</inkml:trace>
  <inkml:trace contextRef="#ctx0" brushRef="#br0" timeOffset="-168853.73">31284 14137 24116,'-10'-37'6,"2"10"-12,8 37 12,0 10 78,-1 15-84,-2 11 0,-2 8-151,-4 7-865,-1 2-183,-3 2-1691,1-3 1008,3-30 0,-2 0 1882,-4 4 0,0-3 0,-3 5 0,-3-1 0</inkml:trace>
  <inkml:trace contextRef="#ctx0" brushRef="#br0" timeOffset="-167233.74">32802 12736 10858,'-53'9'796,"10"-2"-399,34-7 169,0 0 157,1 0 229,0-2 235,2-1 18,-1-2-158,2-2 50,2-1-121,2-2-484,1 0-100,6-3-129,5-1-145,12 0 33,6-1-89,6 5-62,0 3 0,0 4 0,-5 6-6,-6 10-72,-8 11-141,-8 13 46,-6 9 72,-15 7 56,-10 3-177,5-28 1,-3 0 224,-2-1 0,-1-2 0,-2-1 0,0-2 47,-25 17-50,5-9 84,7-7 17,12-9 106,10-6 235,10-5-240,9-2 39,12-1 207,11-2-442,15-4-12,8-2-212,9-2-1023,1 2 138,1 2-958,-3 3-854,-7 1-266,-3 2-2980,-11 0 6161,-5 0 0,-16 0 0,-5 0 0</inkml:trace>
  <inkml:trace contextRef="#ctx0" brushRef="#br0" timeOffset="-166607.74">33243 12760 21203,'-31'1'734,"2"10"-728,11 32-6,3 2 5,6-2-5,5-5-22,3-4-85,7-11 102,5-5 5,10-10 0,5-4 0,4-8 5,-1-8 23,-4-9-28,-5-9-50,-6-6 44,-8-3-72,-3-1 78,-3 4 140,-4 6-106,1 6 66,-4 8-77,3 5-85,2 7 62,4 2 11,8 2 79,7-1-79,12 0 23,6 0-34,4 1 0,-2 0 0,-4 0-79,-6 0-44,-6 0 90,-6 5-35,-4 3 68,-5 8 0,-2 4 6,-2 5-6,-2 1 11,0 2-11,0-2 0,1 0 0,2-5-5,3-3-7,5-6 12,3-3 0,8-6 6,5-1-6,6-2 67,0-6-56,1-6 113,-6-9 33,-7-7-62,-9-4-22,-6-3 11,-9-2-33,-11 2-51,-11 4-382,-12 7-1393,-20 12-3166,0 5 4941,-8 7 0,30 0 0,10 0 0</inkml:trace>
  <inkml:trace contextRef="#ctx0" brushRef="#br0" timeOffset="-165925.74">32773 13955 20072,'-4'-21'868,"0"13"-644,1 40-140,-2 8-50,2 5-34,0 2-527,2 0-783,1-3-639,2-2-1418,7-5-632,2-5 3999,4-9 0,-6-10 0,-3-8 0</inkml:trace>
  <inkml:trace contextRef="#ctx0" brushRef="#br0" timeOffset="-165366.74">32984 14111 14835,'0'-7'3932,"0"3"-2285,0 4-1552,-35 52-72,25-24-23,-9 6 0,2 1-51,16-5-78,9-6-55,4-4 66,10-10-67,3-4 129,1-5 51,-1-8 5,-3-5 67,-5-11-67,-6-7 5,-5-5 51,-4-3 17,-2-1 118,-5 3 49,1 6 107,-5 6-39,5 6-95,1 6-62,3 2-22,3 4-123,9 1 61,8 1-39,10 2-22,6 1 33,3 2-39,1 7-17,-2 6-17,-6 10 23,-3 6 11,-7 3 0,-5 5 6,-4 0-12,-4 0 6,-2-4-5,0-5 5,1-8-6,4-7 6,5-7 39,6-4-39,9-7 95,5-7-44,5-9 173,-1-9 79,-3-7-62,-7-3 151,-10-1-224,-10 1-168,-12 4 0,-18 7-303,-16 7-257,-1 14 0,-5 3-3100,-1 1 1,-1 1 3659,-13 3 0,2 1 0,-4-1 0,13 3 0</inkml:trace>
  <inkml:trace contextRef="#ctx0" brushRef="#br0" timeOffset="-163357.74">23214 16319 19792,'10'-27'2100,"-3"6"-1690,-6 18 251,-1 2-656,0 7 46,0 10-18,0 11 18,0 15 5,0 8-56,0 7-276,0 2 242,0 1-224,0-6-279,0-3-298,0-9-862,0-5-1115,2-9-610,2-13-695,2-6 4117,1-17 0,-2 6 0,-2-6 0</inkml:trace>
  <inkml:trace contextRef="#ctx0" brushRef="#br0" timeOffset="-163027.74">23457 16319 19983,'45'-1'35,"0"0"1,-3 1-1,-8 5-40,-8 18-1,-9 6-56,-8 5 29,-8 2 27,-13 5 6,-5-2 107,-11-1 27,-1-5 96,1-5-35,6-7-88,6-5 145,9-8-129,3-4-45,4-3-78,7-1-16,6 0-606,15-1-767,11-3-644,10-3-1199,16-8-545,-32 7 1,0 0 3776,2-2 0,-2 0 0,4-1 0,-13 3 0</inkml:trace>
  <inkml:trace contextRef="#ctx0" brushRef="#br0" timeOffset="-162711.74">24072 16185 21814,'-35'54'226,"-1"0"0,4-3 0,7-2-226,17-15 0,4-1-1030,-1 33 773,5-6-215,10-8 375,9-11-345,9-11 167,4-11 135,2-10 306,-4-6-82,-2-11-84,-8-5 101,-6-11 720,-8-3-692,-4-1 78,-7 4 29,-5 4-208,-9 9-28,-7 5-387,-3 11-1377,-5 18 1764,-7 26 0,18-17 0,1 6 0</inkml:trace>
  <inkml:trace contextRef="#ctx0" brushRef="#br0" timeOffset="-162095.74">26581 16080 19680,'-18'-38'338,"0"1"0,1 3 0,-2 9-97,-15 21-12,-4 7-106,-2 8-67,1 5-44,6 10-7,8-1-5,11 0 0,7-5 0,8-3 56,10-8 0,7-4-5,11-4-18,2-2-33,2-2 45,-3 0-39,-4 0-6,-5 4 33,-7 14 68,-5 10-101,-5 18 11,-3 12 79,-6 6-434,-4 2 255,-5-1-399,-1-5-682,1-8-522,4-9-1299,4-17-666,4-10 3657,8-14 0,-4 1 0,5-3 0</inkml:trace>
  <inkml:trace contextRef="#ctx0" brushRef="#br0" timeOffset="-161716.74">26830 15922 19367,'-18'47'537,"0"0"1,2-2-1,4-5-251,6 2-163,4-1-5,1-5-34,1-5-34,8-5 62,4-8-61,9-5-12,2-7 11,0-4-44,-4-2 134,-6 0-135,-6-2 63,-4 1 16,-3-2-39,-1 2-6,-4 0 45,-2 1-78,-4 0 89,0 0-95,3 0-56,1 0 56,2 0 0,3 1-134,1-1-438,1 2-487,-3-2-1937,-7 1-1250,-4-1 4246,-7 0 0,10 0 0,1 0 0</inkml:trace>
  <inkml:trace contextRef="#ctx0" brushRef="#br0" timeOffset="-159424.74">26973 16085 9576,'-36'-4'146,"4"1"-141,17 2 1,-1 1-1,0-1 46,3 0-51,2 1-11,2-2-68,1 1-38,2-1-12,0 2 39,-1-2 6,-1 2 79,-3-1 5,1 1 0,-3-1 5,0 0 6,0-2-11,1 1 0,0-1 6,1 1 28,3-3-29,0 2-5,1-2 6,1 1 100,-1 0 258,1 1 241,2 2 73,0-1 38,3 2 1766,0-1-1446,1-1 1048,0 0-1155,0-1-256,0 0-298,0-1-173,3-2 22,4-1-140,5-3-79,7 0 79,6 0-78,6 1 33,4 3-39,3 3-22,-2 2 16,-3 8 6,-4 6-39,-9 12 39,-6 8 0,-8 7 6,-4 3-1,-11 3 6,-5 0 96,-12-1-68,-3-5 23,-1-4 162,3-8-157,4-7 157,8-8 0,6-5 5,5-5 415,3-2-498,10-1 45,3-1-185,11-2 89,5-1-95,3 0 0,4 1 0,1 2 0,-1 1-34,-1 6 29,-3 5-103,-4 9 41,-6 5 0,-5 5-6,-8 1 62,-4 0-11,-5-1 22,-9-2 128,-6-2 8,-10-5 26,-7-3-89,-3-6-73,-3-4-123,-1-5-623,2-2-1824,4-11-1928,8-4 4498,10-14 0,7 13 0,7 0 0</inkml:trace>
  <inkml:trace contextRef="#ctx0" brushRef="#br0" timeOffset="-158365.74">28889 15846 20425,'-49'31'513,"0"0"1,-3 14-1,9 3-485,26-16 0,5 2 23,-4 22 0,5 0-51,7 2-43,7-23 1,4-3-143,12-1 101,9-11 28,3-8 56,-1-8 67,-3-5-56,-4-8-5,-7-6 33,-8-8-39,-3 0-67,-6 0 61,-6 5-55,-4 5-258,-7 5-616,-2 5-1715,4 2-1198,6 6 3848,10 4 0,2-2 0,4 1 0</inkml:trace>
  <inkml:trace contextRef="#ctx0" brushRef="#br0" timeOffset="-157998.74">29379 15942 21903,'-14'-64'432,"-7"12"-348,-14 52-50,-6 8-34,-2 4 0,2 9-6,8 3-78,10-2 28,12-2-89,6-4 77,18-5 1,9-5-34,18-3 62,8-3-29,5 0-4,-4 0 66,-3 0-78,-10 7 84,-8 8 50,-12 37-5,-7-3-45,-7-12 0,-1 0-381,-1 19-1366,0-1-1854,6-5 3601,20-3 0,-14-22 0,13-5 0</inkml:trace>
  <inkml:trace contextRef="#ctx0" brushRef="#br0" timeOffset="-157728.74">31044 15710 23881,'-8'48'58,"0"-1"0,0-2 0,3-1-165,4 22-1724,-3 0 509,-2-4-1657,-5-4-139,-5-8-2639,0-11 5757,0-14 0,8-11 0,3-9 0</inkml:trace>
  <inkml:trace contextRef="#ctx0" brushRef="#br0" timeOffset="-157426.74">31171 15855 21864,'38'-18'9,"1"0"1,-3 3-1,-6 10-9,-9 37-140,-8 9 538,-5 3-482,-10 5 84,-11 2 17,-7-3-12,-7-5 194,1-7-109,7-10 193,6-10 176,8-8 40,9-5-382,14-3-117,16-6-89,18-4-398,12-9-504,-28 7 1,1 0-312,0-1 0,1-1-838,2 1 0,0-1-2664,-3 1 1,-2 1 4803,-1 1 0,-2 2 0,2-2 0,-14 6 0</inkml:trace>
  <inkml:trace contextRef="#ctx0" brushRef="#br0" timeOffset="-157300.74">31884 16165 11889,'0'0'0</inkml:trace>
  <inkml:trace contextRef="#ctx0" brushRef="#br0" timeOffset="-145716.74">19870 9873 19238,'17'60'87,"1"-1"1,-4-5 0,2-9 1295,5-15-946,3-27-101,24-21-913,-19-4 0,0-5 580,11-10 0,3-4-733,-8 10 0,3-2 0,1-1 731,6-5 1,3-2 0,0 1 23,-8 8 0,1 0 1,0 0-1,0 1-348,12-9 1,1 1 0,-2 2 411,-5 4 1,0 2 0,-3 2 156,7-3 0,-3 4-122,-13 8 0,-3 3 212,13-5 51,-10 5-118,-5 1 545,-9 6-646,-8 2 2135,-8 5-2303,-4 2-161,-1 1-3318,-2 7-2805,-8 3 6284,-6 8 0,4-8 0,1-1 0</inkml:trace>
  <inkml:trace contextRef="#ctx0" brushRef="#br0" timeOffset="-144544.74">1622 9594 18666,'-7'47'1322,"10"15"-1193,9-22-95,7 9 117,-6-24-84,4-9 235,5-8 275,13-9-269,21-23-221,-15 1 0,5-7-1041,-5 1 1,3-5-1,0-1 955,-5 3 1,1-2-1,1-1 1,0 0 28,4-4 1,0 0 0,1-2 0,-1 1-415,-2 1 1,0 0 0,0 0-1,-2 2 406,8-8 1,-2 2 0,-1 2 85,-9 8 0,-2 1 1,-1 2 95,4-3 1,-3 1-62,-6 7 1,-1 0 315,17-18-106,-4 3 83,-11 10-167,-10 7-78,-11 12 2340,-6 6-2531,-3 3 1592,0 2-4684,0 7-296,0 11 3388,-4 22 0,3-16 0,-3 5 0</inkml:trace>
  <inkml:trace contextRef="#ctx0" brushRef="#br0" timeOffset="-108662.73">7288 12342 19944,'37'-13'-1166,"10"4"-3611,-4 8 4777,8 1 0,-24 0 0,-7 0 0</inkml:trace>
  <inkml:trace contextRef="#ctx0" brushRef="#br0" timeOffset="-108228.73">10254 12368 20207,'52'-4'-1549,"-1"-1"0,3 0 0,-5 0 1,0 3-1,-8-1 0</inkml:trace>
  <inkml:trace contextRef="#ctx0" brushRef="#br0" timeOffset="-107829.73">12499 12275 18173,'52'-10'-682,"0"-1"1,0 1 0,2-3-1,-8 3 1,-3 8 0</inkml:trace>
  <inkml:trace contextRef="#ctx0" brushRef="#br0" timeOffset="-106522.73">14734 11996 19423,'51'-4'-594,"-1"0"0,1 0 0,-2-1 1,0 1-1,-8 3 0,17 8 0,-15-3 1</inkml:trace>
  <inkml:trace contextRef="#ctx0" brushRef="#br0" timeOffset="-105640.73">7468 13179 13205,'34'-2'0,"1"1"0,19-2 0</inkml:trace>
  <inkml:trace contextRef="#ctx0" brushRef="#br0" timeOffset="-105256.73">10909 13010 14141,'39'-4'0,"-7"1"0</inkml:trace>
  <inkml:trace contextRef="#ctx0" brushRef="#br0" timeOffset="-104889.73">13335 13195 9957,'41'-10'0,"-9"2"0</inkml:trace>
  <inkml:trace contextRef="#ctx0" brushRef="#br0" timeOffset="-104701.73">15345 12856 13312,'0'0'0</inkml:trace>
  <inkml:trace contextRef="#ctx0" brushRef="#br0" timeOffset="-66292.73">22417 2518 7738,'37'0'0,"0"0"0,22 0 0</inkml:trace>
  <inkml:trace contextRef="#ctx0" brushRef="#br0" timeOffset="-65982.73">22980 2603 9509,'0'0'0</inkml:trace>
  <inkml:trace contextRef="#ctx0" brushRef="#br0" timeOffset="34636.26">18943 12709 21534,'10'51'684,"1"5"-651,-1 1-695,0 3 684,-2-3 29,0-7 184,2-12-229,6-17 214,9-10-18,14-19-196,16-17-409,-21 3 1,1-3 413,6-6 0,2-3 11,3-4 1,2-1-467,1-2 0,0 0 354,1 1 1,-1 2-236,-2 2 0,-1 4-825,-4 6 1,0 4-493,-7 5 1,-2 8-1655,13 25 3296,-30 20 0,-7 6 0,-1 3 0,-7-10 0,-1 1 0</inkml:trace>
  <inkml:trace contextRef="#ctx0" brushRef="#br0" timeOffset="34988.26">19320 14097 22099,'-14'49'43,"0"0"0,1-2 1,3-2-44,7 20-146,1-7 146,7-12 11,11-18 141,16-13 167,28-29-1250,-17-3 1,5-6 944,-8 1 1,2-4 0,4-3-29,-2 0 1,4-5 0,2-1-1,0 0 1,-4 3-155,0-1 0,-2 3 0,-1-1 0,2-1-338,-2 1 1,3-3 0,0 0 0,-2 2-1,-5 3-551,1 0 1,-5 3-1,-1 0 1057,13-9 0,-4 3 0,4-3 0,-7 6 0</inkml:trace>
  <inkml:trace contextRef="#ctx0" brushRef="#br0" timeOffset="35566.26">30538 12845 11491,'52'-16'209,"0"-1"0,-5 2 0,-11 0-209,-27 2-117,-6 2-365,-2 5 73,-10 3-761,-7 5 1170,-12 3 0,12-2 0,1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3:36:03.375"/>
    </inkml:context>
    <inkml:brush xml:id="br0">
      <inkml:brushProperty name="width" value="0.09071" units="cm"/>
      <inkml:brushProperty name="height" value="0.09071" units="cm"/>
      <inkml:brushProperty name="color" value="#FF0000"/>
    </inkml:brush>
  </inkml:definitions>
  <inkml:trace contextRef="#ctx0" brushRef="#br0">2186 1141 12623,'5'54'515,"0"-1"0,2-1 1,4-5-362,4-13 0,5-5-413,1-2 1,3-3 834,31 7 172,-11-24 0,1-8-331,-10-6 1,0-5 100,11-5 0,-2-6-79,-14-4 1,-5-4-45,1-1 0,-3-2-82,-3-2 1,-3-2-37,-1-1 1,-3 0-29,-4-1 0,-2 0-151,-2 0 1,-2 0-46,-1 1 0,-2 0 31,-3 1 0,-1 0-84,-1 2 0,-2 2 31,-3 0 0,-3 2 47,-15-27-72,-8 6-12,-2 8-67,-6 11-454,-3 13-1055,-4 11-421,22 24 1,0 7-1037,2 0 1,1 5 2933,-1 15 0,3 0 1,-2 5-1,10-9 1</inkml:trace>
  <inkml:trace contextRef="#ctx0" brushRef="#br0" timeOffset="521">3008 1016 19798,'-4'55'155,"1"-1"0,0-3 0,0-4-155,2 6-51,1-6-100,22-13 28,2-16-1227,23-27 297,-21-10 0,0-9 890,12-25 1,-2-3-1,-15 25 1,-1 0-1,3-9 1,0 0 0</inkml:trace>
  <inkml:trace contextRef="#ctx0" brushRef="#br0" timeOffset="634">3121 771 12023,'-4'52'-382,"0"1"0,0-14 0,1-7 0,3-10 1</inkml:trace>
  <inkml:trace contextRef="#ctx0" brushRef="#br0" timeOffset="1050">3469 1284 21931,'15'-41'142,"0"-1"0,-1 4 1,3 4-59,26-11-151,-15 17 5,3 3-241,-19 20 303,-6 12 45,-3 13 11,-2 17 62,-1 20-381,0-23 1,0 2 262,0 5 0,0 1 0,0 3 0,0 1-9,0 1 1,0 0 8,0 2 0,0-1-3,0-1 1,1-1-46,0-1 1,-1-2 47,1-2 0,-1-1-23,1-3 0,-1-2-21,0 27-6,0-10 84,-2-12-34,-4-10 101,-5-9 28,-7-10 39,-4-5 473,-3-6-524,-3-12-83,3-10-34,3-19-6,8-13-243,9 22 0,3-3-1031,4-7 1,4-2-228,5-9 1,5-3-914,2-2 1,3 0 2419,-4 16 0,1-1 0,-1 5 0,-2 3 0,-2 5 0,9-18 0</inkml:trace>
  <inkml:trace contextRef="#ctx0" brushRef="#br0" timeOffset="1182">3694 793 12494,'0'0'0</inkml:trace>
  <inkml:trace contextRef="#ctx0" brushRef="#br0" timeOffset="2092">5340 0 16672,'-5'13'102,"-10"31"235,1 0 0,-1 4 1,2 1-1,2 0-130,4 1 0,2 1 0,1 2-1445,-1 9 1,0 3 0,1 1 1367,1-10 0,0 0 1,0 1-1,1 1-439,-1 2 1,1 0-1,-1 1 1,1-1 396,-1 0 0,0-1 0,0 0 1,0 0-26,0 0 0,0 0 0,-1-1 0,0 0-66,0-1 0,-1-1 0,1 1 0,-1-1 57,-1 2 1,1-1 0,0 1 0,-1-1 3,1 2 1,-1 0 0,0 1 0,0 0-10,0 1 0,-1 1 0,1 1 0,0 0-20,0 2 0,0 1 1,0 0-1,0 1-220,1-13 1,0 1-1,0 0 1,0 0 0,0 1 225,1 0 1,-1 1 0,0 0 0,1 0 0,0 0-15,-1 0 0,1 0 1,0 0-1,0 0 0,0 0 29,0 0 1,0 0-1,0-1 1,0 1-1,1-1-30,-1 1 0,1 0 0,0 0 1,0 0-1,0 0 14,0 1 1,0-1 0,0 1 0,0 0 0,0 0-13,0 1 0,0 0 1,0-1-1,1 2 1,-1-1-76,1 2 0,0-1 0,-1 2 0,1-1 0,0 0 73,0 0 0,-1 1 0,1-1 1,-1 1-1,1 0-9,0 0 0,0-1 0,0 1 1,0 0-1,0 1-5,0-1 1,0 1 0,-1 0 0,1 0-1,0 0-42,-1 1 1,1-1-1,-1 1 1,1 0-1,0 0 36,-1 0 0,1 1 0,-1-1 0,1 1 0,-1-1 0,0 2 0,0 0 0,0 0 0,0 0 0,0 0 6,0-1 1,0 1 0,0-1 0,-1 0 0,1 1-5,-1 0 0,1 0 0,-1 0 1,0 0-1,0 0 20,1 0 0,-1 1 1,0-1-1,1 0 1,-1 0-23,1 0 0,-1 0 0,0 1 0,1-1 0,-1 0 0,1 0 0,0 0 0,0 0 0,0 0 0,0 0-2,0 0 1,0-1 0,1 1 0,0-1 0,-1 0 7,1 0 1,0-2 0,0 1 0,1 0 0,-1 0-7,1-1 0,0 1 0,0 0 0,1-1 0,-1 0 0,0 0 0,1 0 0,-1-1 0,1 0 0,0 1-6,0-1 0,0 0 1,0 0-1,0 0 1,1 0 5,0-1 0,0 1 0,1 0 0,-1-1 0,1 1 0,0-2 0,0 0 0,0 0 0,1 0 0,0 0 2,0 0 0,1-1 0,0 1 1,0-1-1,0 0-9,0 0 0,0-1 1,0 0-1,0 1 0,0-1-7,0 0 1,1 0 0,-1 0-1,0 0 1,0-1 5,0 1 0,0-1 1,0-1-1,0 1 0,-1 0-11,1 0 0,0-1 0,-1 1 0,1-1 0,-1 1-13,0-3 1,1 1 0,-1 0 0,0-1-1,0 0 15,0 13 0,1-1 1,-1 0-1,0 0-16,0-1 1,0 0 0,0-1 0,0 0 14,0-1 0,0 0 0,0-1 0,-1 1 65,1-2 0,-1 0 0,0 0 0,0 0-68,1-1 0,-1-1 0,1 0 0,-1-1 21,0-1 0,-1-1 0,1 0 0,-1-1 0,1-2 0,-1 0 0,1-1 0,-1 0 164,1 14 1,-1 0 0,0-2-165,0-4 0,0 0 0,-1-2 0,1-2 0,-1-1 0,0-2-69,0-5 0,0-2 0,0-1 411,0 15 0,0-4-636,0-12 0,-1-3-698,-1 22 554,-3-16-3942,-2-13 4380,-3-11 0,4-10 0,2-9 0</inkml:trace>
  <inkml:trace contextRef="#ctx0" brushRef="#br0" timeOffset="2923">6395 475 20156,'45'3'267,"0"0"0,-1-2 0,0-3-628,-8-1 0,-1-2-401,-1-2 0,-1-1-1198,25-5-1003,-28 6-879,-12 3 3842,-34 4 0,11 0 0,-11 0 0</inkml:trace>
  <inkml:trace contextRef="#ctx0" brushRef="#br0" timeOffset="3167">6290 528 17546,'-3'38'663,"0"0"0,-1 1 0,-2-1-305,-9 27-1406,4-28 0,0 1 1115,-1 3 1,0 1-43,0 0 0,0 1 131,3-3 0,0 0-156,3-2 0,1-2-34,0 24-50,10-12 348,13-17-555,15-13-420,16-11-718,11-16-311,-26-2 0,0-3-122,0-3 0,-2-2 2083,0-5 0,-4 1 0,4-3 0,-14 7 0</inkml:trace>
  <inkml:trace contextRef="#ctx0" brushRef="#br0" timeOffset="3333">6265 1157 20694,'54'-32'-1427,"-1"1"1,2 1 0,-2 5-1131,-18 12 0,-1 4 2557,3-1 0,-3 1 0,4 0 0,-12 3 0</inkml:trace>
  <inkml:trace contextRef="#ctx0" brushRef="#br0" timeOffset="3533">6934 987 20979,'-7'52'-1366,"7"-3"-779,11-14-1737,13-3-4240,1-9 8122,8-10 0,-16-7 0,-4-6 0</inkml:trace>
  <inkml:trace contextRef="#ctx0" brushRef="#br0" timeOffset="3653">7043 767 18173,'-24'-11'0,"6"2"0</inkml:trace>
  <inkml:trace contextRef="#ctx0" brushRef="#br0" timeOffset="3989">7402 996 21635,'0'54'36,"0"0"1,0 0 0,0-2 0,0-2 0,1-2-37,-1 7 0,1-4-616,-1-5 1,1-2 612,0-1 0,-1-2 0,0-5 0,0-2-53,0 30 363,0-11-307,-2-17 368,-4-13-104,-8-14-79,-7-5-185,-7-13-17,-6-7-493,-5-14-403,17 6 0,1-3-3044,1 0 1,0-2 3956,1-6 0,3 2 0,-3-4 0,8 8 0</inkml:trace>
  <inkml:trace contextRef="#ctx0" brushRef="#br0" timeOffset="4163">7408 524 13956,'0'0'0</inkml:trace>
  <inkml:trace contextRef="#ctx0" brushRef="#br0" timeOffset="5371">9265 0 19904,'-3'8'359,"-10"35"-222,7-11 0,1 5-1387,-3 11 0,-1 6 1328,3-7 1,-1 3-1,1 2-922,-1 10 1,-1 3 0,2 2 880,0-10 1,1 1 0,0 1 0,1 0-2,-1 3 1,1 2-1,0-1 1,0 1-25,0-1 1,0 0 0,1 1-1,-1-1 9,1 0 0,0-1 0,1 1 0,-1-1 8,1-1 1,-1 0-1,1 0 1,0-1-9,1 1 0,-1-1 0,1 1 0,0 0-171,0 1 0,0 0 0,0 1 0,0 0 185,1 1 0,0 1 0,0-1 0,-1 1-285,1-11 1,0 1-1,0 0 1,0-1 0,0 1 276,0 1 0,0 0 0,0 0 0,0 0 0,0 0-27,1 1 0,-1-1 0,1 1 0,0 0 0,-1 0 20,1-1 0,0 1 0,0-1 0,0 0 0,0 0-121,0-1 1,1 0 0,0-1 0,-1 1 0,1 0 110,0 0 0,-1 0 0,1 0 0,-1 0 0,1 0 15,-1 1 1,1-1 0,0 1 0,-1 0 0,1 0-15,-1 0 0,0 0 1,1 1-1,-1 0 0,0-1-10,1 2 0,-1-1 0,0 1 1,1-1-1,-1 1 23,0-1 1,0 0 0,0 0-1,1 0 1,-1 0-22,0-1 0,0 0 1,0 0-1,0-1 1,0 1 13,0-1 1,1 1 0,-1-1 0,0 0 0,1 1-12,-1-1 1,0 0 0,0 0 0,0 0 0,0 0-6,1 0 0,0 0 0,0 0 0,-1 0 1,1 0 0,0 1 0,-1 0 0,1 0 1,-1 0-1,1 0-1,0-1 0,-1 1 0,1-1 0,-1 1 0,1-1-1,0 0 0,0 1 0,-1-1 0,1 0 0,0 1 24,-1-1 1,1 0 0,-1 0 0,0 0 0,1 0-23,-1 0 0,1 0 0,-1 1 1,1-1-1,-1 0 4,1 1 1,-1-1 0,0 0 0,1 1-1,-1-1-5,0 1 0,1 0 0,-1 1 1,0-1-1,1 0 8,-1 0 0,1 0 0,-1 0 0,1 0 0,-1 0-11,1-1 1,0 1 0,0 0 0,0 0 0,0-1 1,0 0 0,1 0 0,-1-1 0,0 1 0,1-1-10,-1 1 1,1-1 0,0 0 0,0 1 0,0-1 11,0 0 0,0 0 0,0 0 1,0 0-1,1 0-2,-1 0 0,0-1 0,0 1 0,1 0 0,-1-1-2,1 1 1,0 0 0,0-1 0,-1 1 0,1 0-1,1 12 1,0-1 0,-1 1 0,1-1 62,0 0 0,0-1 0,0-1 0,0 1-53,0-1 1,0 0-1,0 0 1,-1-1-9,1 0 0,-1 0 0,0 0 0,0-1-27,0 1 1,0 0 0,-1 1-1,1-1 27,-2 0 0,1 0 0,-1 0 0,1-1-42,-1 1 0,0 0 0,0-1 0,-1 1 86,1-2 0,-1 0 0,1 0 0,-1-1-70,0 0 1,0-1 0,-1 0 0,1-1-1,0-1 1,1 0 0,-1 0 0,0 0 21,-1-1 0,0-1 0,1 0 0,-1 0 69,1-1 0,-1 0 0,1 0 1,-1 0-104,0-1 0,0 1 0,0-1 0,0 0 25,0-1 1,0-1-1,0 1 1,0-1-61,0 17 0,0-1 1,0-1 132,0-2 0,0-2 1,0 1-75,-1-3 1,0-1 0,0 0 13,0-2 0,0-1 0,0-1 4,0-1 0,-1-1 0,1 0 282,0-2 0,0 1 0,1-2-286,-1 0 0,1-1 0,0 0-2,0-1 0,0-1 0,0-1 24,-1 21 1,2-1 402,1-2 0,1-1-425,-1-5 0,2-1 16,1-4 1,1-3-9,-1-7 1,0-2 661,0-6 0,0 0-670,5 26-6,-1-4 40,0-1-34,-2-6 1460,-3-8-1404,-2-12 1303,-1-8-1359,-1-7 1120,0-3-1109,0 0 261,0-1-272,0 2 9,0 1-59,0 0 44,0-1-94,0 0 66,0-4-11,0 0-280,0-3-476,0-2-4940,0-2 5741,1-9 0,0 6 0,-1-6 0</inkml:trace>
  <inkml:trace contextRef="#ctx0" brushRef="#br0" timeOffset="6683">10915 466 19070,'3'-33'879,"-10"55"-795,2 13 0,0 7-25,-4 13 0,1 3-996,1-4 0,1-1 965,2 0 0,1-1-28,1-3 0,1 0-6,1-1 0,3-2-44,1-7 0,3-3 548,15 27-414,10-20 67,8-22-17,6-13-66,5-25 38,-1-14-41,-25 6 1,-2-4 65,-1-3 1,-3-3-233,-1-3 0,-2-2 227,-3-2 0,-3-1 31,-2-1 0,-3-1-31,-1 1 0,-2 1-34,-4 1 1,-3 1-93,-2 4 0,-3 3-78,-18-24-101,-13 16 575,-6 20-1208,-7 10-873,-3 23-466,1 14 406,29 1 1,3 4-421,3 2 0,2 1 2165,6 5 0,3-2 0,-3 5 0,10-14 0</inkml:trace>
  <inkml:trace contextRef="#ctx0" brushRef="#br0" timeOffset="6934">11617 771 19966,'3'61'99,"-1"1"0,0-5 0,0-4-99,0 10-291,3-8-858,6-12 1,7-14-795,10-20-6477,4-22 8420,3-18 0,-16 9 0,-6 2 0</inkml:trace>
  <inkml:trace contextRef="#ctx0" brushRef="#br0" timeOffset="7067">11711 537 13217,'0'0'0</inkml:trace>
  <inkml:trace contextRef="#ctx0" brushRef="#br0" timeOffset="7437">12141 887 20694,'-22'51'345,"0"1"0,2-2 1,1-1-288,8-9 1,2-1-650,-1 3 0,1 1 644,1 2 0,1 1-36,0-1 0,0-1-17,1-1 0,1-1 2,1-3 1,-1-1 288,-4 28-291,2-13 50,-4-11 175,-3-15-225,-6-10-185,-5-9-308,-10-12-795,-4-16-278,16-3 1,2-8 1534,-4-23 0,4-3 0,7 25 0,3 0 1,0-9-1,0 0 0</inkml:trace>
  <inkml:trace contextRef="#ctx0" brushRef="#br0" timeOffset="7600">11991 700 17059,'36'-21'-1144,"-1"0"0,13-13 0,-33 34 0</inkml:trace>
  <inkml:trace contextRef="#ctx0" brushRef="#br0" timeOffset="7784">12573 871 21080,'44'-21'-1043,"-1"-1"1,1 0-1,19-7 1,-8 6-1,-19 15 1,-7 4-1</inkml:trace>
  <inkml:trace contextRef="#ctx0" brushRef="#br0" timeOffset="7966">13339 537 21511,'55'-22'-864,"0"0"0,-1 2 0,-2 4-780,-9 10 0,-1 3-3272,-1 0 1,0 1 4897,-1 1 1,-4 0 0,4 1-1,-15 0 1</inkml:trace>
  <inkml:trace contextRef="#ctx0" brushRef="#br0" timeOffset="8200">13486 430 21075,'-25'57'175,"-1"0"1,2-1-1,5-1-150,10-16 0,3 0-585,1 3 0,0 1 560,0-1 0,2 1-213,2 11 1,3-1-52,3-16 1,4-3-328,2 7 1,5-5-1348,26-8-1384,17-15-4455,1-18 7777,-27-4 0,-2-1 0,4-5 0,-11 0 0</inkml:trace>
  <inkml:trace contextRef="#ctx0" brushRef="#br0" timeOffset="8367">13362 865 19954,'51'-18'-1510,"1"1"0,0 0 0,-4 1 0,-1 1 0,-2 3 1235,7 3 1,-5 3 0,7-1-1,-19 3 1</inkml:trace>
  <inkml:trace contextRef="#ctx0" brushRef="#br0" timeOffset="8525">13959 934 19512,'-16'43'114,"0"-1"0,5-3 0,9-8-1924,25-16-1981,24-8-6040,3-11 9756,9-9 1,-29 3 0,-7-2 0</inkml:trace>
  <inkml:trace contextRef="#ctx0" brushRef="#br0" timeOffset="8667">14072 597 7433,'-22'-14'0,"4"2"0</inkml:trace>
  <inkml:trace contextRef="#ctx0" brushRef="#br0" timeOffset="8968">14226 749 21909,'0'56'116,"0"0"0,2 1 0,-1-1-91,0-10 0,0-1-800,1 3 1,-1 1 763,0 1 0,-1-2-54,1-2 0,-2-1 31,-1-2 1,-1-2 8,0-6 0,-1-1 19,-8 22 480,-2-15-474,1-13 246,-2-14-140,1-7-106,-3-8-56,-1-10 208,-1-8-2022,0-11-1855,4-13 3725,5-22 0,5 28 0,3-5 0</inkml:trace>
  <inkml:trace contextRef="#ctx0" brushRef="#br0" timeOffset="9183">14195 470 13116,'25'-21'0,"-5"5"0</inkml:trace>
  <inkml:trace contextRef="#ctx0" brushRef="#br0" timeOffset="9441">14549 207 22352,'54'24'123,"0"0"0,-3 2 1,-6 3-80,-17 3 1,-5 4-1068,0 7 0,-3 5 1023,-1 8 0,-4 4-528,-7-14 0,-2 4 0,-2 0 371,-1 4 0,-2 1 0,-3 0-65,-2 0 0,-4 0 0,-1-2-327,0-4 0,-2-1 0,-4-2-327,-4-2 1,-4-2-1,0-3-1073,-10 9 0,-2-3 1949,-9 2 0,2-6 0,-2 0 0,7-9 0</inkml:trace>
  <inkml:trace contextRef="#ctx0" brushRef="#br0" timeOffset="10057">10490 459 21231,'-17'47'852,"-3"16"-684,8-21 0,2 5-1558,0 14 1,2 6 1428,3-16 0,0 1 1,3 2-635,5 4 1,2 0 0,2 0 594,1-3 0,2 0 0,2-3-36,3-5 1,2-2-1,2-2-142,15 15 1,6-6-252,5-8 0,5-5-217,-10-12 0,2-2 0,3-3-968,7 0 1,2-3 0,0-3-338,-2-2 0,0-3 1,0-2 1950,0-1 0,-1-1 0,-5-3 0,-5-2 0,-5-1 0,12-1 0</inkml:trace>
  <inkml:trace contextRef="#ctx0" brushRef="#br0" timeOffset="10750">14999 20 21539,'33'-21'101</inkml:trace>
  <inkml:trace contextRef="#ctx0" brushRef="#br0" timeOffset="10750">15142-1 20377,'12'23'-97,"-6"14"85,-5 7 12,-11 2 0,-4-1 84,-8-4 174,2-8 145,4-9 95,5-10 57,7-8-246,4-4-298,13-4-11,11-6-572,18-4-738,12-6-1053,-18 10 0,1 1 287,-1 0 1,0 1 2075,3 2 0,-2 0 0,3 1 0,-13 2 0</inkml:trace>
  <inkml:trace contextRef="#ctx0" brushRef="#br0" timeOffset="11051">15808 136 21551,'-24'57'221,"10"-19"0,1 4-179,0 16 0,1 4-1674,1-12 1,0 2-1,0 1 1664,-1 6 0,0 1 0,0 0-32,0 2 0,0-1 0,-1 0 0,2-2 0,-1 0 0,1-2-4,0-6 0,0 0 1,1-3-51,-5 16 1,2-4-23,1-12 1,0-3 345,2-7 1,-1-3-814,-6 22 117,2-6-750,1-5-51,4-12 326,4-14-2679,4-22 3580,8-17 0,-5 4 0,5-1 0</inkml:trace>
  <inkml:trace contextRef="#ctx0" brushRef="#br0" timeOffset="11417">16214 624 20671,'-29'38'-28,"5"-4"28,15-11-111,3-6 111,2-6 134,2-7 185,2-2-50,7-16-28,4 0 16,8-14-89,4 4-45,5 2-111,6 0-24,7 5-21,7 0-869,4 6-1259,3 1-1211,-5 1-3902,-8 2 7274,-15 0 0,-13 3 0,-10 1 0</inkml:trace>
  <inkml:trace contextRef="#ctx0" brushRef="#br0" timeOffset="11655">16096 564 17270,'-18'58'842,"1"1"0,0-3 1,2-2-510,7-18 0,0 0-28,-4 22 0,-1 2-238,4-14 1,0-1-914,-3 15 0,3-1 882,5-22 0,2-2-8,-1 27 757,14-11-796,10-14-399,21-13-357,13-13-40,-22-7 1,2-5-539,7-8 1,1-6 1344,14-11 0,-3-3 0,-22 12 0,-3-1 0,4-5 0,-1-1 0</inkml:trace>
  <inkml:trace contextRef="#ctx0" brushRef="#br0" timeOffset="11821">16006 1097 20453,'57'-13'-1386,"0"0"1,3 0 0,1 2 1385,2 4 0,-4 2 0,-23 2 0,-3 0 0,4 0 0,0 0 0</inkml:trace>
  <inkml:trace contextRef="#ctx0" brushRef="#br0" timeOffset="11986">16588 1119 17232,'-18'39'709,"1"0"1,1-2 0,4-4-547,9-1-163,3-1-247,13-4-1182,9-6-1741,29-10 3170,-11-14 0,0-2 0,7 2 0,6-11 0</inkml:trace>
  <inkml:trace contextRef="#ctx0" brushRef="#br0" timeOffset="12116">16726 814 9296,'9'-17'0,"-2"5"0</inkml:trace>
  <inkml:trace contextRef="#ctx0" brushRef="#br0" timeOffset="12400">16973 1148 22750,'-3'57'128,"0"-1"1,2 0 0,1-3-112,4-13 0,1-2-581,-1 3 0,0 1 480,-2 1 0,-1 0 3,0-1 0,-1 0-68,-3-4 1,-2 0 5,0-3 0,-1-1 42,-12 22 384,-1-12-283,1-12 191,1-13-191,-2-9-134,-2-9-874,-6-14-2795,-13-27-1113,19 15 1,0-3 4888,-4-11 0,2 1 1,-3-2-1,8 7 1</inkml:trace>
  <inkml:trace contextRef="#ctx0" brushRef="#br0" timeOffset="12558">16902 629 12948,'0'0'0</inkml:trace>
  <inkml:trace contextRef="#ctx0" brushRef="#br0" timeOffset="14223">1306 2313 19568,'50'-7'297,"6"4"-269,7 7-580,-22 0 1,3 0 551,10 1 0,3-1-653,-9 0 0,2-1 0,2 0 664,6 0 0,3 0 0,1-1-336,-11 0 1,1 0 0,1 0 0,1 0 324,1-1 0,2 0 0,-1 0 0,1-1 0,1 1 0,0 0 0,0-1 0,1 0-470,2 1 1,1-1 0,-1-1 0,1 1 469,2 0 0,0 0 0,0 0 0,1 0 1,-12 0 0,1 0 0,0 1 1,0-1-1,1-1-3,1 1 1,1 0 0,0-1 0,0 1 0,0-1-234,1 1 1,1-1 0,0 0 0,0 0 0,0 0 234,1-1 0,1 1 0,-1-1 0,1 0 0,0 0-97,2 0 0,-1 0 0,1-1 0,0 1 1,-1 0 78,1-1 0,0 1 0,0-1 0,1 0 0,-1 0-39,1 0 1,0 0-1,0 0 1,0 0-1,1 0 8,-1 0 1,1 0 0,0 0 0,0-1 0,1 1 47,-11 0 0,1 0 0,-1-1 0,1 1 1,0 0-1,1-1-13,0 1 0,0 0 0,1-1 0,-1 1 0,1-1 0,0 1 13,1-1 0,1 0 0,-1 1 0,1-1 0,0 0 0,0 0-10,1 0 1,0 0 0,0-1 0,0 1 0,1 0 0,0 0 9,0 0 0,1 0 0,0 0 0,0 0 0,1 0 0,-1-1-2,1 1 0,1 0 0,-1 0 1,1 0-1,0 0 0,0 0 3,1 0 0,0 0 0,1 0 0,-1 1 0,1-1 0,0 1-1,-9 0 0,-1 0 0,1 0 1,0 0-1,0 1 0,0-1 1,1 1-9,-1-1 0,1 1 0,0-1 0,-1 1 1,1 0-1,0 0 0,0 0 9,0 0 0,0 1 0,-1-1 0,1 1 0,0-1 0,0 1 0,0 0-34,0 0 0,0 0 1,0 0-1,0 0 1,0 1-1,0-1 1,-1 0 11,1 1 0,0-1 1,0 1-1,-1 0 1,1-1-1,0 1 1,-1 0 2,1 0 1,-1 1-1,0-1 1,0 0 0,0 1-1,0 0 1,0-1-3,0 1 1,1 0 0,-1 0 0,0 0 0,0 1 0,0-1 0,0 1 20,-1 0 0,1 0 0,-1 0 0,0 0 0,0 1 0,1-1 0,-1 1 20,9 0 1,1 1-1,-1-1 1,0 1 0,1 0-1,-1 0-12,-1 1 1,1-1-1,-1 1 1,1 0 0,-1-1-1,0 1 10,-1 0 1,1 0 0,-1-1 0,0 1 0,0 0-1,0 0 16,0 1 1,-1-1 0,0 0-1,0 1 1,0-1 0,0 1 1,-1-1 0,0 0 1,-1 1-1,1-1 1,-1 1-1,0-1 1,-1 0 0,0 1 1,-1-1-1,0 0 1,0 0-1,0 0 0,-2 0 0,-1 0 1,1 0-1,-1 0 1,-1 0-1,1-1-12,7 2 1,1-1 0,-1 0 0,-1-1 0,0 1 6,-3-1 1,-1 0-1,0 0 1,-1-1-1,-1 1 61,11 0 0,0 0 0,-2-1 0,-1 0-67,-4 0 1,-1-1 0,-1 0-1,-1 0 116,-5 0 0,0-1 1,-1 0-1,-2 0-114,9 0 0,-3-1 0,-2 1 22,14-1 1,-5 0-34,-16 0 0,-4 0 1333,13-2-1468,-19-5 1812,-20 0-2937,-4-3 1623,-33 0-380,-33-1 0,20 4 0,-14 0 0</inkml:trace>
  <inkml:trace contextRef="#ctx0" brushRef="#br0" timeOffset="16717">2175 2901 19064,'1'-62'112,"-12"20"-67,-32 57-39,-8 14 95,-2 9-1110,4 5 1076,9 2 34,13 0 46,13-3-74,12-3-28,17 0-39,12-2 5,15 2-6,8 4-228,-25-21 1,1 2 222,0 0 0,-2 2-59,-1 0 0,-2 0 54,15 27-90,-13-1-7,-11-4 102,-11-3 56,-17-5 185,-13-8 50,-15-6 129,-5-12 39,0-7 563,4-13-798,7-13-7,12-15-217,11-18 0,10-14-271,9 28 1,4-2-10,3-3 0,2 0-70,8-1 0,3 0-737,3 2 1,3 1 97,7 2 1,2 4-880,-2 4 1,0 3 1867,2 4 0,-1 4 0,2-1 0,-13 10 0</inkml:trace>
  <inkml:trace contextRef="#ctx0" brushRef="#br0" timeOffset="17099">2785 2743 20392,'-28'38'79,"-1"0"1,1 0 0,-11 19 0,8-1-44,18-10 0,7 1-646,0 0 0,2 0 646,0-2 0,3 0-30,5-4 0,4-1-6,0-6 0,4-1 0,27 17 49,11-18-55,7-17 6,2-13 0,-2-16 101,-6-12 95,-13-13 134,-13-5 74,-13-2-68,-10 2 274,-15 5-594,-11 11-16,-15 13-280,-6 15-863,-5 24-815,21 3 1,0 5-2763,2 6 0,1 4 4720,-2 8 0,2-1 0,-1 6 0,8-15 0</inkml:trace>
  <inkml:trace contextRef="#ctx0" brushRef="#br0" timeOffset="19315">2190 4015 21377,'-18'32'328,"0"-1"1,-1 2 0,1 0-253,4 0 0,1 2-735,-1 1 0,1 2 695,2 1 1,3 0-57,1 0 1,1 0 19,3-2 0,1 0-6,6 29 232,10-8-294,11-15 24,11-9 258,7-16-365,1-9 73,2-9 22,-3-11 56,-6-8 56,-9-12-45,-11-5 73,-8-3 666,-7-2-739,-14 3-22,-8 5-40,-14 11 117,-7 9-201,-3 10-358,1 17-750,4 7-1479,9 13-835,15 5-727,19-3 4284,15-8 0,-3-12 0,1-10 0</inkml:trace>
  <inkml:trace contextRef="#ctx0" brushRef="#br0" timeOffset="19645">2827 4165 21091,'-6'51'48,"-1"0"1,1-5 0,5-6-49,14-7 101,8-8-68,13-10-745,6-7 807,26-18-11,-15-7-17,-18 2 0,-3-2 292,7-19 275,-10-5-287,-9-1-67,-10-3-174,-5 3-100,-14 4-6,-10 8-504,-20 15-510,-17 10-972,14 19 0,-3 7-557,0-1 1,0 4 2542,9 1 0,-1 2 0,4-2 0,4-4 0,4-1 0,-17 14 0</inkml:trace>
  <inkml:trace contextRef="#ctx0" brushRef="#br0" timeOffset="20313">2092 5056 21702,'-20'60'74,"1"1"1,-1-4 0,2-3-56,7-17 1,1-2-325,-1 1 1,2-1 304,0-2 0,2-1 0,-2 27 34,4-12-34,5-11 188,10-12-194,7-11-145,16-7-73,8-5-353,8-1-610,8-1-712,1 0-1590,6-1-594,-6 1 4083,-6 2 0,-24 0 0,-13 0 0</inkml:trace>
  <inkml:trace contextRef="#ctx0" brushRef="#br0" timeOffset="20546">2386 5484 21825,'-23'27'97,"1"1"0,0 3 1,6 1-121,8 6 0,3 1-240,0 3 1,1 1 68,1 1 1,0-1-516,1 0 0,0-1-333,1-2 1,1-2-2348,6 28-3529,5-14 6918,6-20 0,-6-16 0,-2-11 0</inkml:trace>
  <inkml:trace contextRef="#ctx0" brushRef="#br0" timeOffset="20795">2758 5236 20884,'-16'53'229,"-1"0"1,2-2 0,2-3-174,3 14-665,2 0 615,5-4 78,1-4-84,2-8 218,10-6-139,6-10-79,16-9 0,11-11-588,11-5-889,-17-10 1,1-4-619,-1 0 0,1-1 2095,4-7 0,-3 0 0,4-3 0,-13 4 0</inkml:trace>
  <inkml:trace contextRef="#ctx0" brushRef="#br0" timeOffset="20981">3066 5466 22711,'-20'57'117,"1"0"1,1-2-1,3-2-369,11-13 0,1-2-1770,-2 2 1,-1 2-88,-3 7 1,-2 1-2808,-1-2 1,-1 0 4850,-5 4 0,-1-4 0,0 5 1,3-17-1</inkml:trace>
  <inkml:trace contextRef="#ctx0" brushRef="#br0" timeOffset="21730">2279 6742 22498,'24'-14'677,"-5"22"-646,-19 23 0,-5 9 14,2 2 0,-1 1-736,-1 4 0,-1 0 657,1 1 1,1-1-127,1 0 1,0-1-343,1-4 1,1 0-253,1-4 1,2-3-2204,15 23-4189,3-16 7146,14-22 0,-17-9 0,-2-11 0</inkml:trace>
  <inkml:trace contextRef="#ctx0" brushRef="#br0" timeOffset="22031">2798 6803 20033,'-5'50'323,"-1"1"0,1-3 0,1-4-222,4 15-34,9-6 73,5-6-135,12-10 135,8-10 34,6-14-168,7-6 156,5-15-5,2-9-407,-2-16 525,-4-13-217,-26 19 1,-3-2 95,-1-2 0,-2-1-70,-4-2 0,-3-2-45,-1 1 1,-4-1 83,0-30-123,-18 8-174,-9 16-436,-23 18-287,6 22 1,-4 6-3734,0 6 1,-3 4 4629,-14 7 0,3 1 0,25-7 0,4-2 0,-22 12 0</inkml:trace>
  <inkml:trace contextRef="#ctx0" brushRef="#br0" timeOffset="24217">2364 8124 16779,'0'-35'1674,"0"1"1,0-22-1160,0 49-190,0 3-196,-4 23 151,-6 7-207,-9 27-362,6-22 1,-1 1 299,-3 4 1,0 2-12,-2 2 0,0 0 0,0 1 0,-1-1-3,2-2 0,-1 0-62,3-4 1,1-1-172,-8 18 140,7-13 96,10-19 28,3-10-22,13-15-6,8-8 571,14-9-655,8-6-17,3 3-207,3 4-431,0 10-453,-2 6-712,-2 6-1429,-2 13-5083,-5 3 8416,-5 9 0,-15-11 0,-6-5 0</inkml:trace>
  <inkml:trace contextRef="#ctx0" brushRef="#br0" timeOffset="24441">2466 8302 21086,'-33'36'879,"2"16"-812,20-10 0,3 3-804,-1 1 1,0 2 733,0-1 0,0 1-201,2-4 0,1-1-351,1-4 1,1-1-1882,-1 27-1597,11-15 4096,6-17 1,-3-15 0,1-12 0</inkml:trace>
  <inkml:trace contextRef="#ctx0" brushRef="#br0" timeOffset="24757">2986 8367 20173,'-25'43'367,"0"0"1,3-1 0,6-1-306,12 24-486,8-1 424,10-6 67,10-11-16,15-13-46,8-14 119,8-10-63,3-12 40,1-14 230,-5-14-112,-6-15-85,-29 17 0,-2-1-58,-4-4 0,-2 0-40,-4-3 0,-2 0-2,-1 0 0,-3-1-34,-11-28-264,-11 14-341,-20 23-177,8 23 1,-2 9-1361,-14 19 0,-2 10-1135,14-9 0,-1 1 0,0 4 3154,-5 8 0,-1 5 1,5-5-1,3-3 0,5-3 1,5-6-1,1 1 0</inkml:trace>
  <inkml:trace contextRef="#ctx0" brushRef="#br0" timeOffset="25267">1892 9813 21315,'58'-26'-28,"0"0"0,-4 3 0,-6 10-173,1 30-191,-9 13 84,-14 16 174,-14 6-733,-15 9 867,-16 1 0,4-30 0,-2-1 86,-5-2 1,-1-1 134,0-2 1,0-2 136,-19 15 115,10-11-165,12-10-33,10-11-141,11-4-134,14-3 0,10 0 567,13 1-617,4 7 44,-1 6-39,-6 12-16,-8 10 55,-12 7-5,-8 6 11,-18 3 56,-10-1 22,-17-4-326,-9-4 248,-3-6-61,1-6-522,9-10-1511,9-10 2094,11-19 0,11 5 0,5-10 0</inkml:trace>
  <inkml:trace contextRef="#ctx0" brushRef="#br0" timeOffset="25659">2573 9906 22408,'48'-34'69,"0"0"0,-3 4 0,-4 8-74,-3 18-191,-3 5-208,-9 8 118,-10 6 68,-8 12 145,-7 4 62,-13 4 16,-4-1-10,-9-2-1,2-7 6,5-6 135,6-7-35,7-6 68,6-3-140,13-3 12,9 0-80,14 0-60,7 0-85,2 0 106,-1 11-184,3 25 230,-22 6 33,-12-10 0,-5 2 16,-17 20-16,-14 4-275,3-28 0,-4-3 275,-5 1 0,-3-1-537,-3-1 0,-4-1-774,-11 2 0,-3-3-1515,2-1 1,-1-3 2825,-9 1 0,3-4 0,-4 3 0,15-9 0</inkml:trace>
  <inkml:trace contextRef="#ctx0" brushRef="#br0" timeOffset="26087">1805 11375 22610,'42'-18'123,"0"1"0,-1 2 0,-4 7-123,6 22 0,-3 13-117,-8 14 111,-14 10-711,-9 8 582,-21 6 135,3-31 0,-3-1-396,-5 0 1,-2-1 395,-1-3 0,1-1 33,-16 19 290,9-15 35,12-14-173,11-10-101,22-13-84,14-9-319,26-12-510,-23 9 1,2-1-853,10-5 1,1-1-681,-1 1 1,0 0 2360,4-3 0,-3 2 0,3-3 0,-15 9 0</inkml:trace>
  <inkml:trace contextRef="#ctx0" brushRef="#br0" timeOffset="26371">2783 11194 20767,'18'35'57,"1"-1"1,1 0 0,0-2-63,17 18-699,5 0 704,-1-1 0,-4-3-17,-7-4 17,-9-5 229,-12-5-229,-9-4 156,-38 4-274,-1-12-506,4-9 0,-2-2-1487,4-4 1,-1-5 2110,-8-10 0,2-2 0,-6 7 0,0-19 0</inkml:trace>
  <inkml:trace contextRef="#ctx0" brushRef="#br0" timeOffset="26537">3101 11072 23108,'63'-6'-122,"0"0"1,-2 0 0,-3 4-929,-14 6-1,0 3 823,12 6 1,-3 0 0,6 5-1,2 4 1</inkml:trace>
  <inkml:trace contextRef="#ctx0" brushRef="#br0" timeOffset="27003">2509 12440 20481,'48'-8'268,"1"1"1,8 2 0,-5 7-280,0 15-59,-19-3 0,-4 4 9,-3 27-7,-12 9-708,-15 7 776,-7-28 0,-4 1-23,-4 0 1,-3 0 22,-7 0 0,-2-1 39,-2-1 0,0-1 78,0-4 1,1-2 64,2-2 0,2-2 182,-13 9 249,15-11-170,12-11-63,20-5-262,26-5-85,-3-2 1,5-2-175,9-1 1,4 0 144,-1-2 0,5-2 0,-3 1-348,3 1 1,-2-1 255,-7 3 0,1-1 1,-5 1-269,-5 2 1,-4 0-900,26-2-2498,-20 2-2336,-18 2 6089,-15 1 0,-5 0 0,0 1 0</inkml:trace>
  <inkml:trace contextRef="#ctx0" brushRef="#br0" timeOffset="27167">3554 12939 14790,'28'0'0,"-5"0"0</inkml:trace>
  <inkml:trace contextRef="#ctx0" brushRef="#br0" timeOffset="42157">6421 2649 18902,'31'-9'207,"-5"-3"90,-20-3 11,-3-2-101,-2-1-128,-4 1-29,-7 2-50,-7 2-50,-9 5 44,-7 4 6,-4 3 0,0 10-34,1 5 29,4 10 5,6 4 0,9-1 5,8 0 1,5-1-6,4-1 0,9-3 39,6-1-33,11-1 16,7-1-22,1 1 0,3-1 51,-2 3-51,-1 2-73,-7 1 62,-6 3-62,-11 1 73,-4 2 0,-14 3 5,-10 0 54,-6-10 0,-4-1 159,-18 8 9,15-12 0,0-4 428,-5-5 152,7-5-320,9-9-223,9-10-68,4-11-196,6-14 11,11-10-11,7-7-868,13-3 767,-13 29 0,1 1-615,20-26-853,-4 8-2380,-6 10-2711,-11 12 6660,-8 11 0,-6 8 0,-3 5 0</inkml:trace>
  <inkml:trace contextRef="#ctx0" brushRef="#br0" timeOffset="42517">6780 2547 20134,'-4'52'114,"-1"0"0,1-3 0,-1-4-114,-6 12-876,1-3 876,2-6 304,3-8-253,3-10 107,2-8-85,7-10 34,7-6-107,13-5 384,10-1-1412,-3-4 0,2 0-1632,26-3 2462,-14 0 1,-2-1 0,-7 1 0,-1 2 0</inkml:trace>
  <inkml:trace contextRef="#ctx0" brushRef="#br0" timeOffset="42751">7074 2803 21086,'-15'62'246,"8"-30"1,0 2-231,2 0 1,0 2-553,0 3 0,0 1 202,0 2 1,0 2-1139,-1 6 1,0 3 1471,1-7 0,-1 2 0,1-5 0,0-5 0,1-1 0,-1 4 0,-1 0 0</inkml:trace>
  <inkml:trace contextRef="#ctx0" brushRef="#br0" timeOffset="43780">6227 3775 21584,'-16'31'368,"0"0"0,-1 3 0,0 1-276,0 4 1,0 1-760,0 3 0,0 1 670,2 3 0,1 0 30,2-1 1,2-1-34,3 0 0,3-1 2,-1-4 1,4 0-6,4-5 1,3-2 310,12 25-560,13-16 79,11-13-29,3-14 472,1-9-265,-3-15 1,-9-7 83,-8-14 57,-12-8-79,-7-4-67,-11-3 0,-10 3 765,-10 6-771,-12 9-78,-4 13-252,-4 7-564,4 14-1171,4 8-1145,14 12-88,10 5 3304,9-1 0,3-13 0,0-7 0</inkml:trace>
  <inkml:trace contextRef="#ctx0" brushRef="#br0" timeOffset="44319">6726 4051 20755,'-33'28'140,"9"-8"-78,6-9 162,11-9 218,4-1-290,2-1-85,1-6 0,2-4-67,5-8 0,7-3 0,7-1-56,5 4 50,3 4-66,1 7-12,0 3-96,-3 6-144,-4 9-91,-6 9 163,-6 12 174,-5 7 78,-4 5-6,-10 3 6,-5-2 118,-8-2 39,-1-6 78,3-7 6,4-6-17,7-10 72,3-6 131,4-5-158,12-3-146,10 0-123,20-6 39,15-2-276,-23 2 0,1 0 184,3 0 0,0 1-121,-1 1 0,1 1-571,29-1-1036,-11 3-2195,-20 15-1682,-15 5 5658,-15 15 0,-5-15 0,0-3 0</inkml:trace>
  <inkml:trace contextRef="#ctx0" brushRef="#br0" timeOffset="44880">6063 5254 20330,'-13'40'336,"0"-1"0,1 0 0,1-2-224,-6 23 5,2-1-111,3-1 39,5-5-40,4-8-5,8-10-5,10-10-51,13-12-62,17-7-475,11-10-1255,9-8-635,-29 0 0,0-2-1964,-2-1 0,-1-1 4447,-1-2 0,-4 0 0,4 0 0,-14 4 0</inkml:trace>
  <inkml:trace contextRef="#ctx0" brushRef="#br0" timeOffset="45113">6294 5450 22537,'-9'6'308,"-2"12"-246,-1 34-60,4-20 1,-1 1-527,-1 4 1,-1 2 450,-1 2 1,0 0-273,-1 0 0,1 0-467,0-1 0,0-1-1028,3-3 0,1-1-3016,-2 21 4939,6-15 1,4-20 0,0-13 0</inkml:trace>
  <inkml:trace contextRef="#ctx0" brushRef="#br0" timeOffset="45453">6651 5216 21875,'-3'64'133,"1"0"0,0-3 0,-1-4-131,-2-16 1,1-2-359,1 1 1,1-1 355,0-1 0,1 0 0,0-4 0,2-1-56,7 24 107,8-14-208,12-14-179,10-14 151,4-10 185,4-19 0,-3-6 17,-5-15 378,-10-5-104,-11 0 51,-9 4-230,-11 8 277,-13 12-395,-14 8-291,-18 22-434,9 5 0,-2 5-3488,0 6 0,-1 3 4219,-11 10 0,4-1 0,20-17 0,4-3 0,-16 15 0</inkml:trace>
  <inkml:trace contextRef="#ctx0" brushRef="#br0" timeOffset="46196">6379 6504 22060,'7'-35'415,"1"1"0,4-23-415,-13 49-34,-7 4 1,-7 2-23,-11 2 56,-8 8-62,-2 4 23,-3 12 39,7 4-51,3 4 51,12 2 0,7 2 34,7 1-68,14 1-16,9 0-118,15 0-78,11 1-662,7 1 645,-26-19 0,1 0 50,-2 0 0,0 1-296,21 20-309,-12-4 201,-14-4 421,-10-7 196,-18-5 51,-15-7 168,-16-4 234,-13-6 124,-4-2 28,0-9-101,9-8-62,9-13-72,16-13-213,10-10-56,20-8-134,1 27 1,5 0-33,5-1 1,4 1-124,5 0 1,2 2-197,1 2 1,2 3-707,3 3 1,1 3-2844,-5 4 0,0 3 3933,25-2 0,-28 8 0,-14 5 0</inkml:trace>
  <inkml:trace contextRef="#ctx0" brushRef="#br0" timeOffset="46646">5875 7783 23069,'-6'52'353,"-3"5"-353,0 1-671,-2 4 609,1 1-38,3-6 27,2-8 152,4-11-230,8-12 167,8-13-106,13-7-291,11-13-941,22-16-2603,-29 7 1,0-1 3924,6-7 0,-3 2 0,5-4 0,-12 7 0</inkml:trace>
  <inkml:trace contextRef="#ctx0" brushRef="#br0" timeOffset="46873">6152 7903 23013,'-8'44'108,"1"-1"0,-1 0 1,0-1-109,1-8 0,-1-1-388,0 3 1,-1-1 126,0 2 1,0-1-261,1 0 0,0-1-557,0-2 0,1 0-2770,-1 23-5319,3-15 9167,6-15 0,-1-14 0,1-9 0</inkml:trace>
  <inkml:trace contextRef="#ctx0" brushRef="#br0" timeOffset="47196">6484 7892 22240,'42'-10'3,"0"-1"1,-3 2 0,-4 6-37,0 16-237,-7 9-60,-8 10 117,-10 6 28,-5 5 180,-10 4-18,-6 1 23,-8-1 6,-2-6 27,2-8 40,6-9 28,6-12 442,5-6-256,16-5-282,10-8-5,22-4-197,10-7-1051,8 1 175,-30 11 1,0 2-6828,27-2 7900,-13 12 0,-21-4 0,-15 4 0</inkml:trace>
  <inkml:trace contextRef="#ctx0" brushRef="#br0" timeOffset="50163">5766 9421 23069,'43'-18'50,"0"1"-55,-13 8 5,1 1-123,-3 5-135,-4 2-145,-8 11-57,-8 5 258,-4 14 124,-8 5 78,-8 5 17,-10 0-17,-10-1 5,-2-3 1,1-8-1,5-5 197,7-7 33,9-7-94,5-4 55,5-3 45,2-1-208,10 0-33,4-1-5,12 0-90,3 0-107,5 0 51,-2 5-40,0 7-84,-7 7 62,-5 8 129,-8 3 84,-6 0 0,-8 0 84,-10-1 213,-8-5 29,-13-1-85,-6-5-29,-4-3-122,-3-6-12,1-3-78,4-3-201,5-2-623,9-3-2425,12-9-1875,7-2 5124,13-9 0,-4 11 0,4 2 0</inkml:trace>
  <inkml:trace contextRef="#ctx0" brushRef="#br0" timeOffset="50400">6325 9427 23254,'8'49'453,"-2"6"-447,-6 10-589,0-28 0,0 0 518,0 3 1,0 0-239,0 1 1,0 1-984,-1 6 1,-1 3 1188,0 15 1,-1-4-1,1-25 1,0-2 0,0 4-1,0-1 1</inkml:trace>
  <inkml:trace contextRef="#ctx0" brushRef="#br0" timeOffset="51384">5646 11490 22179,'41'-20'414,"1"-1"-369,-1 6-45,5 1-73,3 5 67,1 5-83,-7 8 83,-6 12-128,-10 13-102,-13 18 180,-9 12-247,-12-24 1,-4 0 302,-2 2 0,-5 1-333,-6 1 1,-4 0 332,-3-2 0,-1-1 33,-1-2 1,0-2 67,1-3 0,2-3 101,-22 15 156,15-12-5,14-13-11,14-9 139,5-5 135,16-3-532,10-6 660,18-5-772,10-5-67,7-1-548,4 3-79,-4 3-488,-5 5-1961,-8 3 3171,-3 1 0,-20 2 0,-4 0 0</inkml:trace>
  <inkml:trace contextRef="#ctx0" brushRef="#br0" timeOffset="51804">6341 11437 21439,'43'-34'67,"0"0"0,-3 3 0,-3 8-78,-1 18-73,-4 3-498,-8 6-353,-10 6-29,-6 7 622,-6 6 303,-10 3 39,-4-1 22,-9-1 259,2-6-12,3-2 89,4-6-151,7-6 325,2-1-179,8-3-280,9 0 11,11 0-84,12 0 0,6 0-6,3 0-218,1 0 73,-6 10-22,-8 5-29,-12 14 202,-10 6 50,-13 5 68,-17 4 72,-15 3-154,9-23 1,-4 0-338,-2 0 1,-2 1 300,-4-1 0,-1 1-1602,-8 2 0,-1 1-972,3-3 1,0 1 2573,-4 1 0,5-2 0,-5 3 0,16-9 0</inkml:trace>
  <inkml:trace contextRef="#ctx0" brushRef="#br0" timeOffset="52186">6000 12480 23058,'-22'61'358,"0"-1"-307,-3-5-46,3-2-5,3-2 0,7-8-84,7-9-201,6-10 212,13-10-11,15-8-303,18-4-683,14-11-998,-21 1 0,2-1-265,-2-3 0,0-1 2333,4-3 0,-4 2 0,4-2 0,-16 4 0</inkml:trace>
  <inkml:trace contextRef="#ctx0" brushRef="#br0" timeOffset="52398">6330 12591 22632,'-14'48'155,"1"0"0,0-1 0,3-2-180,4-10 0,2-1-755,0 2 0,0 0-570,0 4 0,0 1 1350,0 9 0,0-3 0,-1 8 0,0 0 0</inkml:trace>
  <inkml:trace contextRef="#ctx0" brushRef="#br0" timeOffset="66933">6448 12368 13289,'-38'-22'390,"0"0"0,4 1 1,4 4 124,8 8-213,-3 1-50,-4 1-38,-5 2-158,-6 1 78,-5 1-95,-7 2-616,-3 0 667,-5 3-90,-3 6-332,1 5 360,-1 9 11,5 4-78,4 4-45,6 6 28,5 4 56,7 7 107,4 6-29,6 6-19,14-27 0,2 0-57,1 1 1,1 1 11,1 0 0,1 0-14,2 0 0,2 0 0,-1 0 0,2 0 0,1 30-45,7 1 45,5-4 23,12-2-18,7-1-5,6-4 0,-16-28 0,1 0 0,25 21 17,4-5 17,4-7 50,1-7-79,3-9 23,0-9 45,0-5-73,0-6 95,-1-8 180,0-5-34,-2-10 16,-2-4 23,-3-1 168,-3-3-11,-3-1-89,-4-3 10,-3-2 34,-3-2-224,-4-3 146,-4-4-73,-4-3-6,-4-6 34,-3-2-62,-5-4 101,-4-4-90,-4 0-137,-2 32 1,-1 0 182,-9-32-152,-5 3-73,-14 3-39,-8 5-175,-7 5-371,17 27 0,-2 1-1728,-9 0 1,-3 2-396,0 3 0,-1 1 2669,-10 1 0,3 1 0,-3 0 0,10 5 0</inkml:trace>
  <inkml:trace contextRef="#ctx0" brushRef="#br0" timeOffset="78894">5985 13616 13362,'-6'46'106,"0"-1"1,0 1-1,-2 21 1,2-3-77,6-18 1,0-2-1017,0 5 1,0 1 985,1 0 0,-1 0-101,2 1 1,0 1-158,-1-1 1,1 0-133,0-1 1,0 0-169,-1-2 1,0-1-227,-1-1 0,0-2 839,-5 5 0,1-5 0,2 5 0,-7-6 0</inkml:trace>
  <inkml:trace contextRef="#ctx0" brushRef="#br0" timeOffset="79158">5822 14670 15188,'0'47'-1087,"3"-4"488,10-17-62,2-4 398,3-9 218,0-6 45,3-6 28,1-13 6,2-7-62,0-14 28,0-5-235,-2-3-91,-1 2-536,2 2-538,-2 5 1400,1 5 0,-11 13 0,-3 7 0</inkml:trace>
  <inkml:trace contextRef="#ctx0" brushRef="#br0" timeOffset="79306">6383 14587 12494,'36'-17'0,"-7"3"0</inkml:trace>
  <inkml:trace contextRef="#ctx0" brushRef="#br0" timeOffset="80816">1450 11457 12242,'-11'-45'771,"0"0"0,1 4 0,3 7 153,6 13-33,0 4-247,1 6-202,-2 5-442,1 3 6,0 10 140,0 23 33,1 0 0,0 7-895,0 22 1,0 7 815,0-9 1,1 3 0,1 3-580,-1-10 0,1 2 0,0 1 0,0 1 524,1 3 0,0 0 0,0 1 0,1-1-33,0-2 1,0 0-1,0 0 1,1-1-12,-1-3 1,1 0-1,0 0 1,1-2 20,0 12 0,1-1 1,1-3-22,-1-6 1,1-1 0,-1-3-245,4 15 0,0-5 243,-3-13 0,0-4-90,6 15 6,-5-16-449,-2-15 1305,-1-7-1416,-3-9-534,-1-47-6563,-9-13 7819,3 1 0,-1-1 1,-4-2-1,1 5 0</inkml:trace>
  <inkml:trace contextRef="#ctx0" brushRef="#br0" timeOffset="81558">1455 11234 16224,'-37'-55'174,"19"10"-62,45 36-106,32-1 36,-11 2 0,6-1-1088,-3 1 1,4-1 0,2 0 1067,-4 1 1,2 0-1,1 0 1,2-1-385,-7 1 0,2 0 1,1 0-1,0-1 1,0 1 362,3 0 0,0 0 0,1 0 0,0 0 1,-1 0 17,-1 0 0,0 0 0,0 1 0,-1-1 0,1 1-19,10-2 0,0 0 0,-1 0 0,-1 0-281,-5 1 0,-1 1 0,-1-1 1,-2 0 268,11-1 1,-2-1 0,-4 1 22,-9 1 0,-2-1 1,-4 0-12,7-1 0,-6 0 129,11-4 576,-24 1 298,-17 4 887,-7-2-1605,-6 2 2622,-9-1-2733,-5 2 2283,-5 1-2356,0 3-96,4 2-5,5 1-16,4 1 16,2 1 0,1 9 33,0 7-10,0 15-18,4 10 29,0 10-18,2-5 1,1 3-17,-3-9 0,0 1-984,2 18 1,0 1 986,-1-10 0,-1 1-3,3 8 0,-1 4 0,-1-15 0,0 3 0,0 0-12,2 7 1,-1 1 0,1 1-793,-1 2 1,0 1 0,0 0 803,1-1 0,-1 0 0,0-2 0,0-4 0,-1-3 0,1 0-203,-2-7 0,1-1 0,-1-2 208,3 12 1,0-4-9,-2-8 0,0-3 3,0-7 0,0-1-67,3 29 56,-1-5 5,-1 4-28,-2-5 34,-1-5-95,-2-10 62,-5-6 1221,-6-4-1188,-10 0 90,-14-1-23,-13 2 666,12-15 0,-3-1-669,-11 1 1,-5 0-47,9-4 1,-3-1 0,-1 0-227,-6 1 0,-3-1 0,0 0 251,-5 0 0,0-2 0,0 1-8,1-1 1,1-1 0,0 1 14,5-2 0,2-1 1,0 1 1,7-2 0,1 1 1,1-1-14,-11 2 0,2 0-111,11-1 1,3 0 71,-25 3-72,17-1-589,10-4-2509,18-1 3433,19-9 1,4 3 0,9-5-1</inkml:trace>
  <inkml:trace contextRef="#ctx0" brushRef="#br0" timeOffset="82182">4728 11141 19451,'5'48'589,"1"0"1,1 15 0,0 5-454,-1-12 1,1 3-1,0 2-1218,-1-9 0,1 2 1,-1 1-1,1-1 1128,0 3 1,0 0-1,1 0 1,-1 0-11,1-2 0,0 1 1,0-1-1,0-1-24,1-1 1,-1-1 0,1-1 0,0 0 0,3 11 0,0 0 0,1-1-66,-1-3 0,1-1 0,1-2 55,-2-5 0,1-1 0,0-1 0,4 15 1,0-4 11,-4-12 0,0-2 395,-2-10 1,-2-2-488,6 21-192,-2-8-307,-2-5-106,-4-13 2019,-3-11-4517,-3-43-2652,-8-16 5833,3 2 0,0 0 0,-5-5 0,2 4 0</inkml:trace>
  <inkml:trace contextRef="#ctx0" brushRef="#br0" timeOffset="83081">5180 11506 10220,'-36'-39'915,"-1"0"0,4 3 0,8 5 541,17 9-173,3 1-29,4 0-56,1 3-273,0 2-202,0 6-359,1 4-359,1 6 387,1 19 95,1 24-305,-1-2 0,0 7-721,-1-3 1,1 4-1,0 1 632,0 12 1,0 2 0,1 2-560,-1-11 0,0 1 1,0 1-1,1-1 502,0 2 1,1 0-1,-1 0 1,2-1-23,-1-4 0,1 0 0,1-2 0,-1 0 29,3 13 0,1-1 0,0-3-298,0-7 0,1-3 0,-1-1 257,4 16 1,1-4 14,-3-10 0,0-4 8,-1-8 0,-2-3-127,9 27 102,-2-7-50,-1-1 44,-2-9 858,-3-11-1430,-6-14 2369,-2-11-3695,-4-9-36,-13-27-1987,-4-6 3895,3 2 0,0 0 0,0 0 0,2 2 0</inkml:trace>
  <inkml:trace contextRef="#ctx0" brushRef="#br0" timeOffset="83931">4920 11335 16605,'-11'-40'554,"0"1"1,3 3-1,8 6 52,19 12-108,28 3 1,13 4-362,2 2 0,7 1-1139,-17 1 1,5 1 0,2-1 0,0 2 1052,0 1 1,0 0 0,1 1 0,1-1-30,5 0 1,0 0-1,1-1 1,-1 1-243,-12 1 1,0-1 0,0 1 0,0 0-1,0 0 244,0 0 1,0-1 0,0 1 0,-1-1-1,0 0-21,11-1 0,-1 1 0,0-1 0,-1-1 39,-2 1 0,-2 0 0,0 0 0,-1-1-212,-5 1 0,-2 0 0,0-1 0,-3 0 199,8 0 1,-2-2 0,-4 1 54,9-1 0,-6 0-45,-15 0 1,-3 1 301,11-4 2106,-17 1-2173,-8 1 2497,-9 3-2626,-5 1 1599,-5 4-1677,-1 0 20,-5 5-87,1 8 0,-4 10 6,4 17-6,-1 14 31,4-16 0,0 4-621,-1 9 1,1 3 591,1-10 0,0 3 0,-1 0-795,1 6 0,0 2 0,0 0 780,0 4 0,1 0 0,-1 0 13,2 1 0,1-1 0,1 0-357,-1-3 0,1-1 1,2-1 356,0-1 0,2-1 0,0-2 2,4 17 1,1-4 14,-1-5 0,1-3-143,-1-10 1,-1-3 128,-1-8 0,1 0 11,2 11 0,-1-2-14,8 21 0,-8-21 0,0-1 5,2 13-5,-5-5 728,-2-4-728,-5-4 5,-1-3 2122,-3-2-2194,-5-2 1573,-8-1-1512,-9-2-140,-11-3 1,-8-3 139,-13-4-418,24-11 0,-3-1 424,-7 0 0,-4-1 25,-9 0 0,-5-1-23,10-1 0,-2 1 0,-2-1-902,-7 1 1,-3-1 0,-1 1 899,11-1 0,0 0 0,-1 0 0,0 0 0,-1 0 0,0 0 0,0 1 0,1-1-401,1 1 1,0-1 0,1 0 0,0 1 400,2-1 0,1 1 0,0-1 0,0 1 14,-11 1 1,1 1 0,0 0-4,6-1 1,0 0-1,2 0-136,7 0 0,0-1 0,4 1 197,-10 2 1,4-1-70,10-1 0,3 1 628,-17 6-592,9-1-39,6-1 2158,9-2-2158,10-4 2253,9-3-2293,6-3 721,2-1-2250,15-10-1797,3-6 3366,24-22 0,-22 19 0,4-4 0</inkml:trace>
  <inkml:trace contextRef="#ctx0" brushRef="#br0" timeOffset="85936">949 12495 21584,'51'-28'-30,"0"0"0,-2 1 1,-4 3-1198,9 3-2407,6 2-97,-3 6 3783,-4 4 1,-24 4 0,-12 3-1</inkml:trace>
  <inkml:trace contextRef="#ctx0" brushRef="#br0" timeOffset="86103">1072 12687 19882,'46'-12'-921,"1"-1"1,-1 1 0,19-6 0,-10 2 0,-17 3 0,-12 3 0</inkml:trace>
  <inkml:trace contextRef="#ctx0" brushRef="#br0" timeOffset="86761">339 11947 21887,'34'-21'-140,"-3"9"-45,-11 28 123,-6 14 62,-6 16 51,-5 10-468,-15 7 442,3-30 1,-2 0-24,-5 0 1,-2-2 42,0-1 0,-1-2 33,-17 19 79,6-10-34,8-12-118,9-10-10,6-8-40,5-5-218,6-2 640,9-5-377,11-4-106,13-8-840,10-5-773,8-2 140,-20 10 0,1 0-163,-3 1 0,1 1 1742,2-2 0,-3 1 0,3 0 0,-11 3 0</inkml:trace>
  <inkml:trace contextRef="#ctx0" brushRef="#br0" timeOffset="87121">659 11838 21892,'16'-40'326,"2"2"-326,5 20-34,3-1-45,-1 0 62,-3 4 12,-5 2 5,-6 5-73,-5 3 28,-3 3-112,-2 1 157,-1 6 62,0 10 128,0 12 69,3 17-159,-1 12-344,1-23 0,1 1 264,-2 3 0,0 1-20,1 1 0,-1-1-163,0 1 1,-1-1-220,0-1 1,-1-2-1347,1 28-221,-1-10 1949,-8-9 0,6-21 0,-6-6 0</inkml:trace>
  <inkml:trace contextRef="#ctx0" brushRef="#br0" timeOffset="87285">630 12081 19428,'45'-16'-1354,"-1"1"0,0 0 0,21-9 0,-9 2 1,-10-1-1,-11 4 0</inkml:trace>
  <inkml:trace contextRef="#ctx0" brushRef="#br0" timeOffset="88104">7640 11805 21226,'40'-8'-3378,"3"-1"-357,4 4-567,-2 1 4302,-9 3 0,-16 1 0,-10 0 0</inkml:trace>
  <inkml:trace contextRef="#ctx0" brushRef="#br0" timeOffset="88254">7742 12045 15440,'-2'8'3647,"0"-2"-3546,2-6-101,51-12-1608,-10-1-154,6-3 1,4-2-2995,-13 2 0,-2 0 4756,4-5 0,-2 1 0,4-1 0,-14 4 0</inkml:trace>
  <inkml:trace contextRef="#ctx0" brushRef="#br0" timeOffset="88607">8197 11519 22660,'54'-36'43,"0"-1"0,-5 4 0,-5 10-155,-7 19-241,-6 7 84,-9 9-79,-8 10 29,-7 14 134,-5 8 29,-10 7 55,-7 6-302,-12 0 391,-5-1 7,-4-4 10,3-8 51,4-8 51,8-11-23,8-9-84,6-9-23,6-4 23,12-7-218,9-7-521,13-7-987,7-9-1343,6-8-751,-1-1 3713,-3-3 1,-19 18 0,-10 5-1</inkml:trace>
  <inkml:trace contextRef="#ctx0" brushRef="#br0" timeOffset="88988">8511 11435 22739,'40'-39'341,"-1"6"-341,-5 26 51,-3 1-51,-2 2 0,-7 2-34,-3 1 23,-5 1-45,-4 0 56,-3 2 45,0 5-40,1 4 74,1 7-74,0 6 29,2 7 83,-2 9-105,2 6 122,-2 9-95,1 4-868,-1 6 829,-5-32 0,0 1 3,-1-1 0,1 1-86,0-1 0,-1 1 55,3 28-302,-1-4-151,-1-8-332,1-8-1136,-1-12-1647,0-13 146,-2-9 3450,-1-8 0,-1 0 0,0-1 0</inkml:trace>
  <inkml:trace contextRef="#ctx0" brushRef="#br0" timeOffset="89141">8658 11905 22464,'48'-19'-130,"0"-1"0,0 1 0,1 0 1,6-4-1,4-1 0,-3 2 0,-8 3 1,1 2-1,-5 1 0,7-3 0,0 0 1</inkml:trace>
  <inkml:trace contextRef="#ctx0" brushRef="#br0" timeOffset="92658">8159 11704 17731,'-2'-30'1417,"0"5"-1254,2 15-62,3 0 22,1-2-123,6 2 84,3-1-51,3 2 57,2-1-34,3 1-45,0 1 45,1 2-56,-2 1-61,0 3 5,-1 1-79,-3 1 18,-1 1 21,-3 4 35,1 5 55,-4 5-5,-1 6 11,-3 1 168,-2 4-84,-2 3 67,-1 3 28,-1 3-61,-6 1 89,-3 3-61,-7-1-34,-1 1 84,-2-1-124,0-3 12,2 1-28,0-6-22,4-1 50,2-5-56,2-4-22,2-4-12,2-3 12,1-3-6,2-4 0,2 0 50,0-3-33,1-1-17,0 0 129,0-1-129,0 1 0,0-1 33,0 2-33,0-1 0,0 1-207,0-2 207,6-1 95,5-5 45,11-4-140,7-8 34,6-4-29,5-1-5,-2 2 6,-3 2-6,-6 5-34,-7 4 29,-9 3-236,-6 4-112,-4 1-2733,-3 1-599,0 4 3685,0 2 0,0-1 0,0 0 0</inkml:trace>
  <inkml:trace contextRef="#ctx0" brushRef="#br0" timeOffset="95881">6118 12428 9324,'-4'-66'-1093,"-6"15"-5368,-3 48 6461,-4 7 0,7-3 0,2 3 0</inkml:trace>
  <inkml:trace contextRef="#ctx0" brushRef="#br0" timeOffset="96940">5844 12580 8164,'-7'47'108,"0"1"0,1-4 1,-1-5-98,1-4 45,0-3-50,1-6-1,0-5 12,2-7 17,0-5 22,2-5-292,1-2 29,0-12 78,6-2-156,4-13-118,8-1 403,3-6 50,3-3 202,2-4 269,-1-3 280,-2 0 0,-5 2 291,-4 2-162,-6 6-168,-4 7-12,-2 7 191,-2 7-370,-1 4-72,-2 5-140,-3 1-275,-3 3 190,-3 8-33,-2 8-95,-2 11 27,-1 10-106,-1 6 57,1 8-327,0 4 214,1 1 84,-2 0-61,2-4-28,0-5 78,3-9-73,1-9 22,6-10 292,2-9 162,3-6 96,1-4-359,0-2-106,4-5 370,3-2-387,6-7 17,6 0-113,6-1 40,7 2-73,7 1 28,7 3-5,6 0-57,3 4-352,2 2-175,-2 2-89,-5 1-50,-7 0 112,-8 0-73,-10 0 101,-9 0 336,-9 0-263,-3 0-544,-4 0-173,0-7 44,-3-5 718,-1-10 470,-2-7 610,2-6 370,2-4 18,1-2 195,1 1 156,0 3-189,1 7 184,1 6-167,0 9-505,1 6-431,-2 5-152,-1 4 236,0 11 39,0 11-51,0 20-72,0 15-185,0-22 0,0 2-255,0 3 1,0 2 214,0 2 1,1 1-11,0-1 0,0 1-6,1-2 0,-1 0 2,1-3 1,0-1-59,-1-5 0,1 0 56,0 21-112,0-12-61,1-14 61,0-13-34,-1-8-380,3-8-338,-2-14-1948,3-18 2812,-4-2 0,0-2 0,2-3 0,-2-11 0</inkml:trace>
  <inkml:trace contextRef="#ctx0" brushRef="#br0" timeOffset="111824">9886 874 20324,'6'59'521,"-1"-1"-370,-4-10-84,0-3 96,-1-9 100,3-13 376,6-11 128,11-17-397,21-26-261,-7 1 0,3-6-759,-3 3 1,2-3-1,1-2 650,7-7 0,2-2 0,1 0-655,-9 8 0,1 1 1,0-1-1,-1 1 655,-1 1 0,0 1 0,-1 0 0,-1 2 0,7-7 0,-1 3 0,-3 1-148,8-6 0,-4 5 148,-11 12 0,-3 2-96,11-9-172,-11 11-634,-8 7-431,-9 7-2005,-9 21-459,-15 14 3797,-8 18 0,6-17 0,1-5 0</inkml:trace>
  <inkml:trace contextRef="#ctx0" brushRef="#br0" timeOffset="113716">10496 2525 20302,'-17'51'263,"0"0"0,2-2 0,3-1-207,7-12 0,3 0-302,0-1 0,1 0 156,4 28 85,11-9 5,10-15 302,15-16-112,8-13 57,6-19 45,0-12-108,-2-19 57,-11-11 50,-11-8-162,-14-5-45,-7-1-11,-17 3-67,-11 6-6,-14 11-174,-12 18-364,-8 13-633,-4 31-327,28-1 0,3 6-919,0 13 1,6 9 2416,2 19 0,5 1 0,5-27 0,3-2 0,3 6 0,0 0 0</inkml:trace>
  <inkml:trace contextRef="#ctx0" brushRef="#br0" timeOffset="113881">11111 2817 13586,'38'-12'0,"0"0"0,22-7 0</inkml:trace>
  <inkml:trace contextRef="#ctx0" brushRef="#br0" timeOffset="114214">11724 2589 21679,'-41'41'121,"1"-1"1,2 14-1,11 1-194,20-20 1,6 0-691,2 11 1,6-2 314,15 6 336,17-15 289,13-16-48,7-14 39,4-23-62,-3-11-95,-32 7 1,-3-4 161,-2-2 1,-3-1-73,-4-2 0,-3-1 22,-3-1 1,-4 0 46,-1-1 1,-2 0 3,-9-29-40,-11 6-134,-11 14-56,-12 16-515,-6 14-1743,11 32 1,1 8-2000,-14 15 4384,20-2 1,4 1 0,9-6 0,9-10-1</inkml:trace>
  <inkml:trace contextRef="#ctx0" brushRef="#br0" timeOffset="114452">12261 2335 22498,'-2'56'61,"-1"-1"1,2-2 0,2-5-74,6 9-329,5-3-366,6-10-21,4-8-677,7-11-1301,14-13 2706,22-18 0,-29 3 0,7-9 0</inkml:trace>
  <inkml:trace contextRef="#ctx0" brushRef="#br0" timeOffset="114640">12515 2531 22727,'-12'48'162,"-1"0"1,2-1 0,1-1-163,5-10 0,0-1-1053,1 2 0,0 1 372,1-1 0,-1 0-854,0 4 1,0 0-2158,0-4 0,0-1 3692,0 0 0,0-3 0,0 3 0,1-14 0</inkml:trace>
  <inkml:trace contextRef="#ctx0" brushRef="#br0" timeOffset="115082">12987 2565 22015,'-34'-54'0,"0"19"-5,3 62-23,2 8-45,6 3-22,11 1-45,6-2-28,15-3 0,10-3-135,16-3 180,12-1-196,6 1-585,1 1 714,-4 2-34,-8 2 0,-12 2 11,-13 0 213,-9-1 117,-18-3 169,-12-2 5,-19-6 123,-9-8 29,-7-8 117,2-6 51,4-13-107,11-10-118,15-18-330,13-13-44,21-12-48,1 27 1,4 1-136,8-3 0,3 1-297,3 0 1,3 2-1158,2 3 1,1 2-1429,-3 5 1,-1 4 3052,19-8 0,-24 15 0,-13 12 0</inkml:trace>
  <inkml:trace contextRef="#ctx0" brushRef="#br0" timeOffset="115730">10920 3937 21523,'-29'57'44,"7"2"-172,17-1 44,4-1-56,13-9 140,9-13 123,17-15 106,8-10-61,7-19-278,2-12 373,-1-16-70,-30 14 1,-1-3-54,-3-1 0,-2-1 56,8-32 11,-11-1-201,-8-1 27,-11 4-33,-9 6-297,-11 13-704,-10 16-1676,-8 11-812,-9 39-5793,1 9 9282,24-5 0,2 0 0,-2 5 0,9-9 0</inkml:trace>
  <inkml:trace contextRef="#ctx0" brushRef="#br0" timeOffset="115897">11633 4024 13928,'37'-17'0,"1"0"0,23-11 0</inkml:trace>
  <inkml:trace contextRef="#ctx0" brushRef="#br0" timeOffset="116216">12232 3815 21013,'-33'51'224,"-1"-1"0,3-2 0,10-3-224,23 5-22,8-4 22,9-9 0,10-10 156,5-12-16,6-7-106,3-13 61,1-12-27,-5-11 50,-7-14 67,-9-6 33,-11-6 6,-7-4-603,-10-3 379,-9 6-39,-12 8-421,-10 16-862,-9 14-1809,-10 34 3043,15 11 1,2 3-1,-4 5 1,18-9 0,0 0-1</inkml:trace>
  <inkml:trace contextRef="#ctx0" brushRef="#br0" timeOffset="116568">12691 3654 21618,'-9'53'117,"-1"0"1,1 0 0,-3 10-1,3-3-210,6-3 1,4-3-319,2-18 1,3-3-111,9 25 230,13-15 251,6-15 40,7-14 214,1-9-97,2-18-66,-4-7 89,-5-15 230,-9-5-84,-8-3 140,-9 1-50,-5 3-192,-11 9-184,-7 12 165,-15 10-1084,-4 22 1,-2 10-536,3-3 1,0 5 1231,-1 7 0,-2 5 1,4-3-1,9-9 0,3 0 1,-2 2-1,1 1 0</inkml:trace>
  <inkml:trace contextRef="#ctx0" brushRef="#br0" timeOffset="116914">13275 3614 22621,'-2'55'46,"0"0"1,1-4 0,5-5-47,18 4-11,6-9 11,5-11 117,4-12 18,4-9 55,2-10 96,1-13 11,-1-7 5,-4-11 12,-6-2 184,-3-3-498,-15 17-146,-3 2 57,-13 34 89,-10 15-233,1-1 1,-2 5-1271,-9 13 0,-4 4 97,3-9 0,-2 2 0,-3 2 1234,-3 2 1,-4 4 0,0-1 0,4-6 0,-5 9 0,1-3 0,6-13 0,0 0 0,-1 0 0</inkml:trace>
  <inkml:trace contextRef="#ctx0" brushRef="#br0" timeOffset="117431">10441 5539 21971,'-29'43'31,"1"-1"1,-1 0-1,3-3 1,0 0-1,6-3-34,7-1 1,4-2-4,-5 28-146,8-13 152,10-13 134,11-16 69,10-9-7,14-16-112,5-13-28,3-15-258,-2-14 205,-24 20 0,-3-2 78,-2-1 0,-3-2-33,-2 0 0,-3-1-48,-2 1 0,-3-1-55,-3-25-130,-14 9-190,-10 20-544,-14 14-1260,-16 47-204,27-11 0,0 3 2251,-2 15 1,2 0 0,-3 5-1,11-10 1</inkml:trace>
  <inkml:trace contextRef="#ctx0" brushRef="#br0" timeOffset="117598">11051 5693 17563,'57'-13'-1209,"-1"1"0,-16 1 0,-5 3 1,-7 5-1</inkml:trace>
  <inkml:trace contextRef="#ctx0" brushRef="#br0" timeOffset="117914">11726 5296 23282,'-42'15'16,"0"0"1,4 2 0,7 4-50,18 32-35,5 5-240,14-2 0,14-7 40,15-12 116,17-12 68,7-14-335,6-9 521,-5-14 71,-7-8 158,-14-12 102,-15-6-181,-13-3-22,-11-4-74,-15-1-156,-10 0-112,-14 6-716,-5 6-1307,-2 16-2855,2 13-1760,7 19 6750,14 8 0,10-4 0,11-5 0</inkml:trace>
  <inkml:trace contextRef="#ctx0" brushRef="#br0" timeOffset="118314">12600 5036 20901,'-23'-35'212,"1"0"1,0 3 0,-1 11-213,-12 26 0,-4 18 56,1 17-442,19-12 0,2 3 386,4 1 0,2 2 0,3 0 0,2 1 2,2-1 1,5 0 9,15 29-7,11-5-5,-6-32 0,4 0-25,1-2 0,1 0-17,0-1 0,-1-1-48,25 20 57,-11-4-124,-13-6 409,-13-4-168,-14-7 409,-19-4-67,-14-8-11,-18-4 44,-5-6 79,2-11-118,10-10-118,14-17-302,15-12-844,18-12 802,7 27 0,4 0-325,5-4 0,5 2-437,13-3 1,5 2-1623,-1 2 1,2 3 2185,7 1 1,-2 5-1,4-4 1,-14 13 0</inkml:trace>
  <inkml:trace contextRef="#ctx0" brushRef="#br0" timeOffset="118588">13028 5091 21455,'52'-26'155,"1"-1"0,-1 3 0,-3 5-124,-12 12 0,-1 4-570,-1 0 0,0 2 494,25 3 279,-14 12-301,-16 11 67,-16 19 0,-8 14-152,-9-22 1,-4 1 204,0 4 0,-2 0-53,-4 3 0,-2 1-6,-1 1 1,0 0-317,1-1 0,0 0-482,2-1 1,0 0-763,1-1 1,0 0-362,3-5 0,0-1 1927,0-3 0,0-2 0,1 1 0,2-13 0</inkml:trace>
  <inkml:trace contextRef="#ctx0" brushRef="#br0" timeOffset="118738">13130 5562 22890,'59'0'-3277,"1"1"0,-5 1 0,-2 3 2988,-9 5 1,-4 2 0,5 1 0,-16-3 0</inkml:trace>
  <inkml:trace contextRef="#ctx0" brushRef="#br0" timeOffset="119400">11011 7106 21769,'-49'5'215,"1"1"0,2 2 0,7 7-154,6 40-394,18-24 1,4 0 321,-4 31-207,9-6 123,23-12 257,15-15-157,24-15 70,-20-14 1,1-5-288,3-5 1,0-4 217,1-5 0,-1-4 47,-1-5 0,-4-4 45,-2-1 0,-4-3 50,-5-2 1,-4-2-43,-6-1 1,-4-1-49,-2-1 1,-4 0 0,-8 0 0,-6 0-59,0 4 0,-5 3 0,-7 3 0,-4 5-127,-3 8 1,-2 5-76,-2 3 1,-1 7-390,-1 10 0,1 8-1193,-2 9 0,3 10 1784,7 3 0,1 7 0,3-3 0,2-5 0,2 0 0,0 7 0,1 0 0</inkml:trace>
  <inkml:trace contextRef="#ctx0" brushRef="#br0" timeOffset="119564">11546 7213 14723,'35'-10'0,"0"0"0,22-6 0</inkml:trace>
  <inkml:trace contextRef="#ctx0" brushRef="#br0" timeOffset="119847">12172 6751 22604,'16'49'50,"0"1"1,2-3-1,3-3-64,3-13 0,2-2-466,1 0 1,0 0 462,-1-1 1,-1-1-43,-1-2 0,-3 0-19,15 21 287,-14-4-209,-10-5 133,-13-4-133,-16-3-140,-13-3-605,-20-4-639,16-13 1,-4-3-2248,1 0 0,-2-3 3631,-6-1 0,3-2 0,-4 0 0,13-1 0</inkml:trace>
  <inkml:trace contextRef="#ctx0" brushRef="#br0" timeOffset="119997">12337 6796 20920,'49'-19'136,"0"0"1,-1-1-1,-2 10-1225,-10 18 0,-1 7-3827,0-3 1,-1 3 4381,-2 10 0,-3 1 1,5 1-1,-16-5 1</inkml:trace>
  <inkml:trace contextRef="#ctx0" brushRef="#br0" timeOffset="120450">10735 8652 21668,'-30'38'103,"0"-1"0,0 1 1,3-1-1,0 0 0,4-1-103,4 8 0,5-1-449,2-1 0,2 0 334,3-4 0,3-1-143,8 22 541,16-17-165,16-20 33,17-15-101,8-25-206,-28 5 0,-1-5 223,1-7 1,-3-5 47,0-1 0,-4-3 36,-2-3 0,-3-2-11,-4-1 0,-4-2-56,-4-3 0,-2 0-84,-2-2 0,-3 1-34,-7 0 1,-2 1-18,-2 3 1,-3 3-239,-4 7 1,-5 6-1443,-35 2-3904,-2 33 5635,25 10 0,2 3 0,-4 6 0,10-1 0</inkml:trace>
  <inkml:trace contextRef="#ctx0" brushRef="#br0" timeOffset="120600">11232 8977 19977,'46'-26'-1248,"0"-1"0,-12 4 0,-6 6 0,-6 12 0</inkml:trace>
  <inkml:trace contextRef="#ctx0" brushRef="#br0" timeOffset="120916">11893 8558 23327,'-20'42'100,"-1"-1"1,3-1 0,4-2-101,9 17-493,18 7 258,9-24 224,21-3-180,7-27-544,9-13 735,3-11 25,-31 3 1,-1-4 16,-2-3 0,-2-2 294,18-28-79,-15-7-5,-15-5-50,-10 2-152,-18 3-50,-10 12-38,-18 17-1026,-8 15-306,18 24 1,-1 10 1281,-11 15 0,2 3 0,17-14 0,1 0 0,-1 7 0,-1 1 0</inkml:trace>
  <inkml:trace contextRef="#ctx0" brushRef="#br0" timeOffset="121418">12814 8291 22358,'-36'-21'43,"0"-1"0,2 4 0,1 7-43,-10 30 0,4 5-6,4 1-11,10 3 17,10 1-84,7-2-28,10-2 107,13-7-107,9-7-74,13-6 152,3-6-55,-3-9 89,-7-6 5,-10-11 102,-10-2 202,-6-3-57,-4 1 0,-5 3 39,0 3-140,-5 6 34,4 6-185,2 8-84,3 2 84,1 3 33,0 11 113,3 3-140,1 15 128,6 3-134,1 8 62,0 6-18,-1 6-44,-4 7-388,-1 4 368,-4-30 1,-1 1-911,1 13 0,-1 1-1305,-2-11 1,-1 1 2234,-2 17 0,-2-5 0,-1-9 0,-3-2 0</inkml:trace>
  <inkml:trace contextRef="#ctx0" brushRef="#br0" timeOffset="121870">13382 8126 22246,'-27'57'33,"1"-1"1,0-3 0,9-6-62,27 1 28,7-3 0,17-5-101,9-5-626,9-3 525,5-4 163,0 0-39,-2-1 16,-8 2 57,-11 1-40,-10 1 164,-14-2-119,-6 0 242,-12-3 22,-9-1-62,-12-2-101,-13-1-101,-8-4-101,-8-3-567,22-10 0,-3-1 668,-12-1 0,3-1 0,-8-2 0,-4 0 0</inkml:trace>
  <inkml:trace contextRef="#ctx0" brushRef="#br0" timeOffset="122031">13395 8188 21147,'61'-13'-1232,"0"-1"0,1 6 0,-3 6-1359,-20 9 1,-3 4 2590,1 5 0,-2 1 0,4 2 0,-16-3 0</inkml:trace>
  <inkml:trace contextRef="#ctx0" brushRef="#br0" timeOffset="122538">10915 10098 22722,'-29'35'109,"0"1"0,1-1 0,-14 18 1,5-1-110,11-6 0,4 0-557,2-1 0,4-1 512,4-5 0,4 0 23,1 23 6,28-16 50,16-21-1,27-13-16,-26-15 0,1-4-410,2-2 1,0-5 422,0-5 1,-2-5-12,-2-4 1,-4-3-272,-4-4 1,-3-2 301,-7-3 1,-4-1-51,-4-2 0,-4 0-31,-6 0 0,-5 0-25,-5 5 0,-4 2 33,-5 6 1,-4 5-1026,-34-4-882,21 30 1,-2 7-2809,1 7 1,1 5 4737,-2 10 0,4 1 0,-5 7 0,15-7 0</inkml:trace>
  <inkml:trace contextRef="#ctx0" brushRef="#br0" timeOffset="122702">11526 10410 18857,'49'-32'-1117,"1"0"0,-14 5 0,-5 6 0,-10 17 1</inkml:trace>
  <inkml:trace contextRef="#ctx0" brushRef="#br0" timeOffset="122890">12225 9793 24010,'-4'48'100,"-1"1"1,0-1 0,2-2-328,1-7 1,1-1-971,0 1 1,0 0-613,-1 2 0,0 0-2622,0-3 1,-1-2 4430,-2 28 0,2-30 0,2-15 0</inkml:trace>
  <inkml:trace contextRef="#ctx0" brushRef="#br0" timeOffset="123416">12459 9851 21943,'53'-24'50,"0"1"1,-3 4 0,-6 12-337,2 35-106,-6 13-180,-10 7 119,-11 3 212,-10 2 174,-11-3 571,-9-5-303,-4-8 197,-1-9-95,6-12-75,6-7-76,20-6-152,15-9-701,28-8-79,-21 2 0,2-1-94,4-5 0,1-2-457,3-2 0,-1-2 1034,1-2 0,-3-3 221,-2-2 1,-3-1-161,-4-1 0,-4-1 516,-6 0 0,-6 0 218,-6 2 1,-3 1 504,-4-24-63,-24 14-122,-12 13-73,-18 15-229,-7 11-35,0 18-190,5 12-156,8 15 38,11 7-173,12 1 51,9-2 700,16-7-684,13-8 163,18-10-79,14-11 1052,10-7-1058,1-6-145,-2-5 6,-8-1 72,-12 1 510,-14 2-560,-11 12-28,-10 12 0,-7 17-34,-11 19 9,2-23 0,-3 1-1450,-4 5 1,-5 2 535,-8 11 1,-7 4 938,1-5 0,-5 2 0,4-5 0,4-4 0,1-3 0,-8 7 0,0 0 0</inkml:trace>
  <inkml:trace contextRef="#ctx0" brushRef="#br0" timeOffset="124081">11296 11533 18324,'20'-40'1193,"0"1"0,-2 5 0,-5 8-1008,-12 19 40,-13 18 173,-8 15-253,1 1 1,-2 5-737,-4 11 1,0 3 640,-3 7 1,2 2-51,0 4 0,3-1 25,6-4 0,3-2-25,3-8 0,5-2 3,8-5 0,5-2 149,20 22-77,0-34 1,5-4-45,3-4 0,4-4-322,8-4 0,1-6 322,1-9 0,0-6 2,-2-1 1,-1-6 53,1-7 0,-3-6-15,-6-2 1,-3-4-3,-4-3 0,-4-2 6,-6-2 0,-5-1-76,-4-2 0,-7-1 0,-7 2 0,-7 0-9,-3 1 1,-6 3-48,-7 3 0,-5 5 5,-5 3 1,-4 6-272,-2 6 0,-2 5-572,-2 4 1,-1 7-1588,0 7 0,1 7-2435,3 1 1,2 4 4789,6 5 1,3 2 0,-4 3 0,19-6 0</inkml:trace>
  <inkml:trace contextRef="#ctx0" brushRef="#br0" timeOffset="124226">12268 11678 10007,'0'0'0</inkml:trace>
  <inkml:trace contextRef="#ctx0" brushRef="#br0" timeOffset="125647">570 12985 19563,'25'-22'-3753,"34"-8"1159,-22 19 1,3 1 2422,15-7 0,-1 0 1,3 0-1,-9 1 0</inkml:trace>
  <inkml:trace contextRef="#ctx0" brushRef="#br0" timeOffset="126172">8041 12575 18336,'51'-11'-1019,"0"0"1,0-1 0,1 0 0,-1 1 0,-5 1 0,-11 2 0,-4 2 0,24-6 0</inkml:trace>
  <inkml:trace contextRef="#ctx0" brushRef="#br0" timeOffset="131578">1867 14703 21920,'-10'-55'174,"2"10"-202,7 45-17,0 0 45,-1 0 0,0 0 39,-1 0 343,2 0-214,0-2-168,1-5-51,0-6-10,4-7-107,6-4 162,8-1 6,11-1 84,7 3-28,8 8-56,4 6-67,0 8 17,-3 17-102,-7 12 85,-10 21-6,-13 11-233,-10-25 0,-3 0 306,-6 2 0,-3 0 42,-2 0 0,-3-1-11,-5 0 0,-3-2-12,-2-3 1,-3-1-17,2-4 1,0-2 152,-21 14 214,11-12 39,11-13-12,11-7-397,7-6-33,15-9 33,8-5 482,16-8-493,11 1-95,5 5-367,4 7 215,0 9-61,-5 17 34,-8 12 10,-10 19 101,-14 8 112,-9 8 62,-16 3-224,-1-34 1,-5 0 282,-4 0 0,-5-3 22,-4 0 0,-3-3 28,-3-2 1,-3-3 49,-1-2 1,-1-3-54,0-5 1,-2-2-26,3-3 0,0-2-170,-30-1-34,11-15-690,15-5-2642,18-22-3009,23-1 6513,20-8 0,-5 22 1,2 5-1</inkml:trace>
  <inkml:trace contextRef="#ctx0" brushRef="#br0" timeOffset="131910">2752 14995 21926,'-36'56'7,"0"-1"1,3-4-1,10-2-169,25 9 100,14-7-11,11-11 73,16-16 0,7-11 6,6-12 44,-1-16 62,-5-11 34,-11-14 219,-13-7-74,-13-4-129,-10-3-22,-17-1-100,-9 3-40,-15 7-6,-8 10-330,-2 17-578,-2 12-1253,5 26-1317,9 21-1232,11 17 4716,18-24 0,2-2 0,0 5 0,5-12 0</inkml:trace>
  <inkml:trace contextRef="#ctx0" brushRef="#br0" timeOffset="132210">3349 15002 22391,'-25'44'48,"1"0"1,3-2 0,6-2-105,11 15 0,12-3 28,6-10 28,13-10 134,9-15 1,6-7-18,5-18-10,3-12 89,-1-16-341,-6-13 304,-23 22 1,-4-2-25,10-33-6,-14-2-129,-8 1-129,-21 5-146,-14 11-221,3 30 1,-6 5-961,-10 3 0,-4 6-2781,-3 7 1,-1 5 4236,-7 2 0,4 2 0,-6 7 0,17-5 0</inkml:trace>
  <inkml:trace contextRef="#ctx0" brushRef="#br0" timeOffset="133043">6735 14619 20022,'41'-43'668,"0"1"0,-1 4 1,-1 6-534,18 11-102,0 10-33,-3 6-84,-7 14-152,-10 11-234,-13 15 128,-12 15 342,-14 5-1524,-17 6 1558,-10-2 30,10-31 1,-3 0 467,-18 20-280,4-10-84,10-9 181,12-12-148,7-7 2,13-6-35,12-2 728,15 1-896,14 2 45,9 4-251,1 7 77,-2 6 12,-12 8-153,-16 5 203,-13 6 67,-25 2 213,-20 1-28,5-22 0,-5-2-650,-7 0 1,-2-2 542,-3 0 1,-1-2-7,0-2 1,0-2-263,4-3 0,1-1 190,-24 1-2118,25-15-3746,32-11 5864,25-14 0,0 11 0,2 3 0</inkml:trace>
  <inkml:trace contextRef="#ctx0" brushRef="#br0" timeOffset="133364">7834 14672 20375,'-57'33'545,"-1"1"0,5-1 0,8 3-486,21-4 0,5 1-420,2 2 0,4 1 335,3-1 1,3 1-98,2 28 56,23-9 67,13-15 11,20-15 84,10-13 23,2-18 11,-2-13 179,-8-15 34,-14-11-96,-15-6 40,-12-1-32,-12-1-181,-16 4-73,-8 7-135,-15 9-419,-3 14-752,-1 10-1993,3 24 3336,5 24 1,17-14 0,5 10 0</inkml:trace>
  <inkml:trace contextRef="#ctx0" brushRef="#br0" timeOffset="133660">8386 14766 23013,'-32'53'89,"0"0"1,3-3 0,8-3-118,17 13 28,16-4 50,10-9 34,17-12 23,13-14 89,6-12-681,3-14 608,0-13 62,-7-13-17,-11-13-34,-14-8-134,-13-6 0,-11-7-3,-11 32 1,-4 1-197,-3-1 0,-3 2-258,-8 2 1,-6 3-944,-12 4 1,-5 5-1293,0 3 1,-1 4 2560,-11 4 0,3 2 0,-4 2 0,15 2 1</inkml:trace>
  <inkml:trace contextRef="#ctx0" brushRef="#br0" timeOffset="134914">10980 14674 22509,'-17'43'235,"-1"0"0,2-1 1,1 2-211,5-3 0,3 1-546,1 0 0,2 0 521,0-2 0,3 0 16,5-4 1,5-1 23,14 23 77,21-15-33,15-18-62,-24-17 1,0-4 22,3-6 0,0-5-29,0-3 1,-1-4 8,-1-5 1,-2-5 13,-3-3 0,-3-3-39,-3-1 0,-4-2 0,-5-2 0,-3-2 0,-4 0 0,-3-1-31,-5-1 0,-5 1 28,-5 0 1,-5 1-32,-4 2 1,-5 2 33,-6 3 0,-3 4-31,-3 5 0,-2 5 31,-1 3 0,-2 7-737,-14 17 1,1 10-740,15-2 0,4 7-886,-7 22 0,9 7-1133,17-9 0,8 1 3495,6 7 0,3-4 0,0 5 0,3-18 0</inkml:trace>
  <inkml:trace contextRef="#ctx0" brushRef="#br0" timeOffset="135264">12085 14911 23926,'-22'26'224,"1"-1"-191,9-2-33,1-6 6,5-3-6,3-8 129,2-3 128,1-2-133,6-7 21,4-6-55,5-10-29,2-7 7,-1-1-68,-5 1-68,-4 5-21,-4 7-410,-3 7-397,-2 5-476,-7 7-2319,-10 17-4451,-6 5 8142,-2 13 0,12-16 0,5-6 0</inkml:trace>
  <inkml:trace contextRef="#ctx0" brushRef="#br0" timeOffset="135764">12756 14661 19753,'31'-47'494,"1"0"1,-4 5 0,-6 3-204,-17 3-44,-5 2-113,-13-1-56,-10 6 136,-18 7-113,-12 10-1071,-10 10 1003,29 9 1,0 4-34,0 2 0,1 4-33,1 5 1,2 4 12,5 1 1,3 1 2,-8 29 17,15-4 56,23-6 78,17-12-5,21-9-129,14-14-172,-25-7 1,0-4 193,0-3 1,0-4 24,0 0 1,-2-2 193,28-17 653,-11-6-609,-12 2-5,-14 4 51,-11 8-359,-7 8 28,-9 10 100,-10 18 468,-10 16-568,-10 21 25,15-22 0,0 1-242,-1 3 1,1 1 171,1 1 0,1 0-98,2-1 1,1 0-211,3-4 0,1-1-796,-1 26-939,5-14-86,14-20-4687,6-12 6861,14-18 0,-12 2 0,-1-2 0</inkml:trace>
  <inkml:trace contextRef="#ctx0" brushRef="#br0" timeOffset="136082">13175 14501 23321,'48'-22'59,"0"0"1,-3 5 0,-6 10-99,-3 33 0,-9 16-28,-12 11 16,-8 6-496,-21 5 547,3-32 0,-2-1 0,-8 0 0,-2-1 47,-2-2 1,-2-2 36,1-1 0,-1-3 268,-21 15-178,11-9-79,13-10 45,12-9-61,11-4 61,17-4-140,15-1-152,22-5-111,-19 1 0,1 0-638,4-3 0,1 0-491,7-3 0,0 0-1465,-3 1 1,-1-1 2856,2-2 0,-4 1 0,2-2 0,-14 3 0</inkml:trace>
  <inkml:trace contextRef="#ctx0" brushRef="#br0" timeOffset="136472">13836 14510 20453,'29'-39'567,"1"1"1,-2 3 0,2 7-372,17 11-106,3 7-57,-1 6-66,-4 3-40,-8 8-213,-10 6 28,-13 11 96,-6 7 162,-18 5 28,-10 2-23,-15 1 158,-4-2-40,1-3-84,9-7 28,13-5-4,9-6 228,21-3-123,13-1-135,23-1 63,11 2-286,-28-5 0,-1 1 184,31 11-44,-10 5-102,-15 4 52,-17 6 66,-14 2 34,-26 2-6,-28 3-757,5-19 1,-8-1 364,5-4 0,-3 0 0,-2-1-1746,-10 1 1,-3-1 0,-1 0 473,15-4 1,0 0 0,-1-1 0,1-1 1669,-16 2 0,0-1 0,6-1 0,6-1 0,6-1 0,14-4 0,0-1 0</inkml:trace>
  <inkml:trace contextRef="#ctx0" brushRef="#br0" timeOffset="137688">539 13683 13754,'-38'0'1568,"-1"0"1,-23 0-796,51 0-79,6 0-83,2 0-135,3 0-476,10 0 90,6 4 184,16 2-78,15 4-499,-15-4 0,4 0 429,12 0 0,4-2-1012,-8 0 1,4-1-1,1 0 925,8 0 0,3-1 1,2 0-28,-11-1 1,2 0-1,0 0 1,1 0-321,2-1 0,1 1 0,1-1 0,-1 0 323,1 1 1,-1-1-1,1 0 1,0-1-466,0 1 1,1 1 0,-1-1 0,1-1 449,-1 1 0,0 0 0,0 0 0,1-1 15,0 1 0,0-1 1,0-1-1,1 1-222,1 0 0,1 0 1,0 0-1,0-1 243,2 1 1,0-2-1,0 1 1,1 1-15,-11-1 0,0 1 0,0 1 0,0-1 1,1 0-23,1 0 0,1 0 0,-1 1 0,1-1 0,0 1 21,2-1 0,-1 1 0,1 0 1,0 0-1,0 0-115,2 0 0,-1 0 0,1 0 0,-1 0 0,1 1 102,1-1 1,0 1 0,0 0 0,1 1 0,-1-1 5,2 0 1,0 1 0,0 0-1,0 0 1,1 0-15,0 0 0,0 1 0,1 0 0,-1 0 0,1 0-17,-11-1 0,0 1 1,1 0-1,-1 0 1,1 0-1,0-1 18,0 1 0,1 0 0,-1-1 0,1 1 0,0-1 0,-1 1-8,1 0 0,0 0 0,0 0 0,0-1 0,0 1 0,1 0 21,-1-1 0,1 1 0,0-1 0,0 0 0,0 0 0,0 0-14,0 0 0,0 1 0,0-1 0,0 0 0,0 0 0,0-1 0,0 1 0,0 0 0,-1-1 0,1 0 0,0 0 0,0 0 0,-1 0 0,1 0 0,0 0 0,-1 0 0,1-1 0,0 1 0,-1-1 0,1 1 0,-1-1 0,0 0 0,1 1 0,-1-1 1,1 0 1,-1 0 0,1 0 0,0 0 0,0 0 0,-1 0-2,1 0 0,0 0 0,0 0 0,0 0 0,0 0 0,0 0 0,0-1 0,0 1 0,0-1 0,0 0 0,0 0 0,0 0 0,0 0 0,1 0 0,-1 1 0,1-1 0,0 0 0,-1 0 1,1-1 0,0 1 0,-1-1 0,1 0 0,0 0 0,0 1-1,0-1 1,0 1 0,1-1 0,-1 1 0,1-1 0,-1 1-1,1-1 0,0 1 0,-1 0 0,1 0 0,0-1 0,0 1-1,0 0 0,0-1 0,0 1 0,0-1 1,0 1-1,0-1 1,0 1 0,0 0 0,1 0 0,-1 0 0,0-1 0,1 1 0,-1 0 0,0 0 0,1 0 0,-1 0 0,1 0 0,-1 0 8,1 0 0,-1 0 1,1 0-1,0 0 1,-1 1-1,1-1 7,0 1 1,0-1 0,0 1 0,0 0 0,0-1 0,0 1-5,0 0 0,0-1 1,0 1-1,0 0 0,0 0 1,0 0 14,1 0 0,-1 0 0,1 0 0,0 0 0,-1 0 0,1 1 5,-1 0 0,1 0 0,0 0 0,0 1 0,-1-1 0,1 1 3,0 0 1,-1 0-1,1-1 1,0 1-1,-1 1 1,1-1-13,-1 1 0,0 0 1,0 0-1,0 0 1,0 1-1,0-1-12,-2 0 0,1 1 1,-1-1-1,0 1 1,0-1-1,-1 0-2,0 0 0,-1 0 1,0 0-1,0 0 1,-1 0-1,0 0 13,9 0 0,0 0 1,-1 0-1,-1 0 1,0 0-9,-3-1 1,0 0-1,-1 0 1,0 0-1,-1 0-12,-3-1 0,-1 0 0,-1 0 0,0 0 1,-1-1 95,8 1 1,-1 0-1,-1-1 1,-1 0-97,9-1 1,-2 0 0,-2-1 190,-10 1 0,-2-1 1,-3-1-193,6-1 0,-5-1 1465,16-5-1470,-28 1 1930,-17 0-2609,-11 2 1692,-4 3-2542,-15 2 361,-18 5-4003,-11 4 5176,-10 1 0,23-1 0,8-3 0</inkml:trace>
  <inkml:trace contextRef="#ctx0" brushRef="#br0" timeOffset="137838">16543 13970 14325,'0'0'0</inkml:trace>
  <inkml:trace contextRef="#ctx0" brushRef="#br0" timeOffset="144375">14828 14006 17210,'-42'-31'859,"-1"1"0,-7-3 0,3 4-456,-6 5-520,17 9 0,0 2 442,-24-3-174,27 9 0,0 0-14,-7 0 1,-2 1-741,-6-2 0,-4 1 648,-10 0 0,-4 0-640,17 2 0,-1 0 0,-2 0 597,-3 0 0,-1 1 0,0 0 33,-1 0 1,0 1-1,0 0-246,2 1 0,0 0 0,0 1 211,1 0 0,0 0 0,0 1-227,2 0 1,1 1 0,-1 0 248,1 1 0,1 0 1,-1 1 10,2 1 1,1 0 0,0 1-12,1 1 1,0 2 0,1 0-7,2 1 1,0 0 0,0 1 27,0 1 1,1 2 0,1 0 36,-18 6 0,3 1-25,3 1 0,3 0-20,7-3 1,2 1-20,4-2 0,1 1 711,0-1 1,0 1-707,-2 2 0,-1 1-19,-6 3 0,0 1 27,-2 3 0,1 0-30,-2 1 0,1 2 6,1 0 0,2 1 24,3-2 1,1 1-28,2 1 0,2 1 431,2-2 0,2 0-434,2 0 0,2 1-17,2-2 0,1 0 17,2-1 0,2 1 17,2-1 0,1 0-17,0 0 0,2 0 0,-12 28-6,3-1 594,5 0-633,7 0 6,6-1 39,5 1-45,4 1 12,8 1 21,6 1 9,-3-29 1,3 1-32,9 14 1,3-1 10,-5-9 1,2-1 22,8 11 0,3-2 0,-7-12 0,1-2 0,3 0 0,1-1 25,3-1 0,1-1-25,2-1 0,2-1-3,1-1 0,1-1 0,1-2 1,2-1-38,0-1 1,1-2 14,0-1 0,0-2 5,1-1 1,1-1-309,3-1 0,1-2 328,4 0 0,2-2-4,-15-3 1,0-1-1,2 0-267,2 0 0,0 0 0,1-1 267,1-1 1,-1 1-1,0-1 4,-1 0 0,-1 0 0,0-1 5,18-3 1,-2-1-6,-2 0 0,-2-1-303,-1-4 0,-2 0 300,3-2 1,0-1-1,-1 0 0,0-1 0,3-1 0,-1-2-17,1 0 1,0-1-6,0-1 0,0 0 25,-3 0 0,-2-1 0,-3 1 0,-2-1 39,-8 2 1,-2 0-15,-3 0 0,-1-1-8,-1-1 0,-1-2 22,1-2 0,2-1-11,3-4 0,0-1 96,1-2 1,0-2-5,0-1 1,-2-1-9,-2 0 0,-3-1 53,-2 1 1,-3-1 10,-3 0 0,-3 0 332,-3 0 0,-3 0-357,-2-1 0,-3 0-39,-4 0 0,-2-1-39,-2-2 0,-2 0 19,-1-1 1,-2-1-91,-2-3 1,-3 0 47,-1-3 1,-1 1-186,-5-3 1,-1 0 134,-3-1 0,-2 0 50,-2 1 1,-2 1-204,-2 1 1,-3 2 132,-6 0 1,-6 4-6,-9 2 0,-7 4-224,8 13 0,-5 3 1,-3 3 4,7 6 0,-2 1 1,-2 2-1,-1 1-651,-7 1 0,-3 1 1,-1 2-1,1 1-898,1 1 1,1 2 0,0 1 0,1 1 1787,1 0 0,0 0 0,3 1 0,5 0 0,-11 2 0,8-1 0,17 1 0,0-1 0</inkml:trace>
  <inkml:trace contextRef="#ctx0" brushRef="#br0" timeOffset="145348">18968 963 18296,'-27'-48'1279,"1"1"0,3 4 1,5 4-883,10 0-357,16 9-35,15 14 12,24 7-17,-12 17 0,3 9-1086,9 8 1,2 8 1081,-9 1 0,1 6 0,-1 4-579,-7-7 1,-1 4-1,1 1 1,-2 1 580,2 4 1,-1 1 0,0 1 0,-2 0 1,-1 0 0,-1 0 0,0 0 0,-2-1-345,3 9 0,0-2 0,-3-1 283,-2-7 0,-2-1 1,-1-3-38,3 7 1,-1-4-34,-2-6 1,-1-3-473,-2-4 1,-1-2 15,0 0 0,0-2-1087,16 29-251,-4-12 1764,-7-16-1546,-8-27-4268,-6-24 5976,-5-23 0,-2 17 0,-1 0 0</inkml:trace>
  <inkml:trace contextRef="#ctx0" brushRef="#br0" timeOffset="145566">19952 1079 19949,'-20'-32'750,"-1"1"1,-19-12-365,9 81-207,9-4 1,0 7-1566,2-1 0,0 5 0,-1 1 1443,-3 8 1,0 1 0,-1 1-43,5-10 1,0 0-1,0 0 1,-1 0-150,-5 13 0,-1 0 0,1-2 152,2-7 1,1-1 0,1-1-19,-7 13 0,2-3-118,6-13 0,2-2 243,3-7 0,3-1-635,1-2 1,3-2-2247,-1 33 2756,6-26 0,2-1 0,2 3 0,0 0 0</inkml:trace>
  <inkml:trace contextRef="#ctx0" brushRef="#br0" timeOffset="145980">20708 2003 20016,'-10'43'26,"1"1"0,1-6 1,2-5-27,5-14 95,1-8 370,0-6-90,5-6-67,2-9 39,5-8 0,-1-9-27,-3-3-1,-4 2-11,-2 3-291,-2 6-11,-7 9-6,-5 5 50,-15 14 1,-8 11-7,-7 18-256,19-13 1,2 1 241,1 4 1,2 0-31,2 0 0,4 1 0,-3 28-164,12-6-26,23-11-314,14-12-650,24-13-779,-19-16 0,1-5-209,0-4 0,0-4 2142,2-6 0,-3-1 0,4-6 0,-15 2 0</inkml:trace>
  <inkml:trace contextRef="#ctx0" brushRef="#br0" timeOffset="146324">20672 524 21198,'19'-36'250,"0"0"0,0 4 0,3 7-250,23 17-56,1 6 51,-5 17-107,-7 9 106,-15 18 6,-9 10 56,-15 7-400,-11 4 408,3-32 1,-2-1 11,-2 0 0,-1-2 176,-15 23 5,6-11-134,10-9-33,8-11 10,17-9-16,17-6-84,21-4-543,20-1-8,-27-1 1,1-2-466,3 1 0,-1-1-1152,1 1 0,-1-1 2168,5 1 0,-5 0 0,4 2 0,-4 0 0</inkml:trace>
  <inkml:trace contextRef="#ctx0" brushRef="#br0" timeOffset="146491">21345 1368 21024,'45'-8'-2458,"0"1"0,0-1 1,17-3-1,-5 3 2434,-19 4 1,-5 2 0,6 0 0,-15 1 0</inkml:trace>
  <inkml:trace contextRef="#ctx0" brushRef="#br0" timeOffset="146648">21349 1718 21573,'55'-2'-53,"0"-1"1,-1 1 0,0-2-869,-5-2 0,0 0 632,15-2 0,-3 1 1,-25 2-1,-2 1 1,1 0-1,1-1 0</inkml:trace>
  <inkml:trace contextRef="#ctx0" brushRef="#br0" timeOffset="147841">22844 1099 20436,'0'-39'1367,"0"0"0,0-21-1322,-1 51-40,-5 13 146,-4 19 17,-9 20-106,8-11 0,0 3-400,0 6 1,1 2 356,1 3 1,1 1-20,2 1 0,3 0-28,1-3 0,4 0-45,5-5 1,4-2 24,2-5 0,5-4 48,6-5 0,3-4 101,34 3-48,-28-15 1,1-6-4,0-8 0,0-5-181,-2-2 0,-1-5 190,-2-8 0,-2-4 19,-5-4 1,-3-3-7,-3-3 1,-4-3-304,-4-3 0,-3 0 273,-4-3 0,-4 0-42,-5 1 0,-5 0-3,-2 3 0,-5 3-22,-5 5 0,-3 5-149,-1 7 1,-2 5-180,-1 6 0,-1 7-997,-27 21-390,35 9 1,4 7-577,3 7 1,4 4 2315,7 10 0,3-2 0,0 6 0,4-14 0</inkml:trace>
  <inkml:trace contextRef="#ctx0" brushRef="#br0" timeOffset="148007">23742 1351 21651,'14'-38'-1445,"0"0"0,0 3 0,2 9 0,3 21 0,-2 2 0</inkml:trace>
  <inkml:trace contextRef="#ctx0" brushRef="#br0" timeOffset="148442">24553 889 18593,'-2'-51'1251,"0"1"0,0 3 1,-4 6-916,-9 0-269,-8 14 17,-10 13-84,-9 17 0,-8 21-9,23-5 1,0 5-650,0 6 0,3 4 630,1 2 0,2 3-70,6 0 0,2 0 78,4-2 0,3 0-115,10 27 135,17-16 152,18-19 32,12-14 119,7-18-141,0-17 241,-6-11-5,-6-14 11,-10-2-107,-9 2-78,-9 5-95,-7 11-129,-7 12 849,-2 9-854,-3 23-1,-5 15 1,-4 27 5,2-21 0,-1 3-262,0 4 1,1 2 239,-1 3 0,0 0-116,2 1 1,0 0-17,0-1 0,1-1-45,1-1 1,1-2-166,2-5 0,0 0-630,0 26-1022,2-15-2364,15-24-3623,2-11 8003,18-18 0,-18 2 0,-1-3 0</inkml:trace>
  <inkml:trace contextRef="#ctx0" brushRef="#br0" timeOffset="148734">25063 932 23075,'4'-35'324,"0"1"1,7-20-319,9 55-12,6 13-83,4 13-264,-1 15 67,-5 13-582,-10 6 784,-9-26 0,-3-1 33,-5 1 1,-2-1 50,-2 0 0,-3 0 45,-18 25 45,-4-8 10,5-13 185,7-11-251,10-10-29,13-9-5,19-4-470,21-3-18,-11-4 1,3-1-1785,15-6 0,3-2 160,0-2 1,1-3 2111,9-6 0,-4 0 0,-25 11 0,-4 0 0,16-10 0</inkml:trace>
  <inkml:trace contextRef="#ctx0" brushRef="#br0" timeOffset="149148">25857 749 21366,'35'-39'-4,"0"0"0,-2 5 1,1 8-165,16 20-224,-3 9-51,-5 10-245,-11 10 363,-12 10 325,-11 8 173,-13 2 91,-11 3 324,-12-4-57,-9-1-116,2-8-62,4-4-219,10-8-100,10-3 33,6-3-67,17 1 0,9 3-123,18 3-157,6 4-101,3 4-129,-5 2 118,-6 3 135,-12 0 246,-12-1 11,-7-1 336,-14-4 173,-10-1-44,-12-3-174,-12-5-89,-3-2-202,-1-4-118,2-2-1293,6-3-6647,9-2 8058,10-4 0,9-1 0,7-2 0</inkml:trace>
  <inkml:trace contextRef="#ctx0" brushRef="#br0" timeOffset="149313">26612 1299 11648,'0'0'0</inkml:trace>
  <inkml:trace contextRef="#ctx0" brushRef="#br0" timeOffset="161519">2290 16261 20968,'64'2'169,"0"0"1,-12-2-1,2-1 1,2-2-699,4-1 1,3-2-1,6 0 429,-12 1 0,8 0 0,2-1 1,1 0-1,-3 1 0,-7 0-812,-1 1 0,-5 0 1,-2 0-1,4 0 497,5 0 1,7-1-1,-1 0 1,-8 2 0,-14 0-2532,7 2 743,-56 2-2244,-33 6 4405,-3-1 0,-2-1 1,-5 4-1,0-1 1</inkml:trace>
  <inkml:trace contextRef="#ctx0" brushRef="#br0" timeOffset="161699">2157 16499 13138,'-50'14'1605,"1"0"1,5-2 0,10-2-957,22-5-553,12-2 128,32-2-17,-1 0 1,7-1-1296,23-2 1,9-3 1089,-12 1 0,3 0 0,3-2-422,-10 0 1,1 0 0,2-1 0,-1 0 419,2-1 0,1 0 0,0 0 0,-1 0-48,-2 0 1,-1 1-1,-1-1 1,-1 1-228,10-2 1,-1 1-1,-4 0-514,-10 3 0,-2 0 1,-3 1-783,4-1 0,-5 2 1571,8 1 0,-29 2 0,-15 0 0</inkml:trace>
  <inkml:trace contextRef="#ctx0" brushRef="#br0" timeOffset="162098">7439 15880 22935,'57'-22'-6,"1"1"0,-1-1 1,-11 7-1,2 0 1,1 2-1,1 3-1162,4 4 1,2 4 0,0 0 0,0 1 1035,1-1 1,0 0-1,0 1 1,-1 0-22,-3 0 0,-1 1 1,-1 0-1,-2 0-365,9 0 1,-3 0-1,-2 1-505,10 0 1,-6 1 119,-16-1 0,-5 2-1786,3 3 701,-46 1-1474,-31 1 3462,2-3 0,-1 0 0,-6 0 0,0 0 0</inkml:trace>
  <inkml:trace contextRef="#ctx0" brushRef="#br0" timeOffset="162302">7179 15984 21322,'51'6'161,"1"0"1,0-1 0,-1 1 0,5-1 0,-1 0-1,1-1 1,1 0-130,3-3 0,1-1 1,0-1-1,-1 1-1117,1-1 1,0 0 0,-1 0 0,-1 0 1063,-3 0 0,-1 0 0,-1 0 0,-1 0-54,9-2 0,-2 1 1,-3-1-42,-10 1 0,-2 0 0,-3 0 361,8 0 1,-5-1-974,15-1-678,-24 1-527,-21 1-3399,-14 0 5338,-19-1 0,7 2 1,-5 0-1</inkml:trace>
  <inkml:trace contextRef="#ctx0" brushRef="#br0" timeOffset="169253">17381 3668 20235,'-38'28'207,"0"-4"-179,9-12 11,2-6 23,6-3 78,5-4-140,6-7 5,5-6 29,4-7 22,4-5 50,7 1 29,6 2-124,8 3 73,4 6-84,3 7-6,2 4 1,-1 9-68,3 11 73,-3 16 0,-3 16-434,-5 12 456,-15-24 1,-2 1-23,-3 2 0,-1 1-26,-1 2 1,-3 1 22,-4-1 1,-2-1 2,-2-1 0,-3-2 56,-3-2 0,-4-3-54,1-3 1,-3-3 94,-20 17 200,1-14-112,2-15 27,4-9-93,6-17-114,4-11-5,6-17 0,6-9-50,5-4 44,5 2-134,6 8 140,7 13 469,7 12-492,11 13 104,5 21-81,7 12-5,3 18-568,-20-20 0,-1 0 346,1 1 0,0 0-311,-1-1 1,0-1-2256,21 22-948,-2-16 3741,2-11 0,-21-15 0,-1-5 0</inkml:trace>
  <inkml:trace contextRef="#ctx0" brushRef="#br0" timeOffset="169411">17740 4044 20184,'54'-3'-1339,"0"1"1,2-3-1,-2 0-986,-17 1 1,-3 0 2324,4-3 0,-3 0 0,4 0 0,-15 0 0</inkml:trace>
  <inkml:trace contextRef="#ctx0" brushRef="#br0" timeOffset="169629">18301 3650 23455,'7'34'151,"-1"0"0,0 1 1,0 0-152,-2-2 0,-1 1-387,1 0 1,-1 0 41,1 0 1,0-1-911,4 30-1635,5-4-1288,0-9 4220,5-12 0,-9-18 0,-1-11 1</inkml:trace>
  <inkml:trace contextRef="#ctx0" brushRef="#br0" timeOffset="169877">18812 3445 22716,'23'38'149,"0"1"1,0-1 0,11 19 0,-4-2-150,-10-15 0,-2-1-1152,0 4 0,-2 1 1090,-2-1 0,-3 1-89,-3 0 0,-3 0-127,-1 0 1,-4-1-214,-6-2 1,-4-1-580,-3 0 1,-5-2-927,-16 5 1,-7-3-249,-1-2 1,-4-2 2243,7-9 0,-1-2 0,3-2 0,4-3 0,3-2 0,-20 7 0</inkml:trace>
  <inkml:trace contextRef="#ctx0" brushRef="#br0" timeOffset="170170">16833 3264 18688,'-26'56'400,"1"-1"0,-1 1 0,2 1 0,1 2 0,4-1-262,8-3 0,5 0 1,0 0-994,1 2 0,0 0 0,1-2 946,1-5 1,1-2-1,1 0-4,0 15 0,3-3-178,2-13 0,2-3 91,3-7 0,4-1-65,7-1 0,6-2-355,10 1 0,7-4-536,-6-7 0,4-1 0,1-2-1543,3-2 0,1 0 1,1-4 2498,2-2 0,1-3 0,-4-1 0,-5 0 0,-3-3 0,16-5 0</inkml:trace>
  <inkml:trace contextRef="#ctx0" brushRef="#br0" timeOffset="171053">19643 3349 20588,'-11'37'412,"-1"0"1,0 7-1,0 4-266,1 14 0,1 3-985,4-18 1,0 2 0,0 0 881,3 0 0,0-1 0,1 0 7,-2 17 1,4-2-168,3-13 0,4-4 119,-1-8 1,3-2 415,23 22-458,-13-31 1,2 0-59,4 0 0,1-1 39,2-2 1,1-3-134,27 13-21,-4-17 56,-11-9-336,-10-14 668,-16-8-3155,-10-14-1035,-18-6 4015,-9-6 0,5 19 0,2 6 0</inkml:trace>
  <inkml:trace contextRef="#ctx0" brushRef="#br0" timeOffset="171409">20001 3398 21892,'-5'55'421,"-3"0"-354,-4-4 23,-5-2-57,1-3 29,0-7-62,3-9-6,6-9-44,3-9 50,7-6 67,11-5-67,12-1-67,16-1-303,12-4-426,6-1-928,0-1-965,-5 4-190,-11 1-129,-13 4 3008,-17 2 0,-7-1 0,-7 1 0</inkml:trace>
  <inkml:trace contextRef="#ctx0" brushRef="#br0" timeOffset="171636">20213 3670 17408,'8'-38'2044,"-1"0"1,6-23-1091,-7 46-954,-3 7 10,-2 18 214,-1 15-17,-3 21-196,-2 15-272,1-27 1,0 2 176,0 1 0,0 1-154,0 0 0,0 0-224,1-2 0,1-1-1562,-2 29-1426,3-14-2812,8-15 6262,5-18 0,-1-9 0,-1-8 0</inkml:trace>
  <inkml:trace contextRef="#ctx0" brushRef="#br0" timeOffset="171805">20683 3692 20935,'53'-4'-884,"0"0"1,-2-1 0,-3 2-929,-12 0 0,-2-1-7718,32-3 9530,-8-6 0,-27 6 0,-13 2 0</inkml:trace>
  <inkml:trace contextRef="#ctx0" brushRef="#br0" timeOffset="172009">21151 3378 22783,'-16'59'221,"9"-26"1,2 1-222,4 5 0,1 2-649,0 2 0,0 1 380,0 1 0,0-1-322,1 1 0,1-2-983,0-1 0,1-1-473,1-1 0,2-2-4484,4 25 6531,2-14 0,-6-24 0,-1-13 0</inkml:trace>
  <inkml:trace contextRef="#ctx0" brushRef="#br0" timeOffset="172227">21528 3264 20162,'16'42'580,"0"0"0,1 0 1,0 2-1,1 0 0,-1-3-311,4 10 0,0-1-1183,3 5 0,-1 0 947,-1-1 1,-2 0-34,-4-3 0,-3-1-177,-1 3 1,-6 1-281,-7-2 1,-9 1-754,-7-12 0,-7-1 1,-2 0-1649,-2 1 0,-2-2 1,-5-1 2857,-11 3 0,-6-1 0,6-5 0,5-2 0,4-4 0,4-8 0,-1 0 0</inkml:trace>
  <inkml:trace contextRef="#ctx0" brushRef="#br0" timeOffset="179861">22550 3928 21455,'35'-6'774,"1"-1"-707,1-2-67,5-1-11,4 0-415,4 0-521,-1 1-559,-4 2-343,-6 4-940,-8 1 711,-15 3-4503,-7 6 6581,-20 4 0,8-2 0,-8-1 0</inkml:trace>
  <inkml:trace contextRef="#ctx0" brushRef="#br0" timeOffset="180043">22622 4160 20565,'39'-6'-26,"1"-1"0,-1 1 0,-4 1-1195,6-3-947,1 2-1624,-1 2-6039,-5 2 9561,-4-1 0,-15 2 0,-7 0 0</inkml:trace>
  <inkml:trace contextRef="#ctx0" brushRef="#br0" timeOffset="185746">22659 3906 16549,'-43'22'140,"-1"0"0,5 0 0,7 1-134,12 15 22,9 0-23,5-3 91,9-7 251,12-9-17,11-9-33,15-6-67,7-8-74,2-8 119,0-7 39,-8-7 179,-9-1-101,-11-1-62,-12 4-89,-5 3-179,-9 7-57,-7 7 1,-7 4 0,-10 15-6,-3 6 0,0 13-40,4 5 7,7-1-18,10-4 12,5-5 39,13-8 79,9-9-24,15-5 7,11-9-62,6-8 50,1-8-5,-6-10-45,-7 0 73,-13-1 50,-12 3-44,-7 3-74,-11 6-5,-8 7-5,-9 7-1,-9 7-33,-2 11 39,3 6-39,4 9-68,8 1-5,8-3-22,6-4-23,9-7 107,9-5 50,11-4 0,10-4 0,5-9 5,2-4 107,-6-10 118,-6-1 78,-10-2 39,-10 1-45,-5 1-89,-15 4-140,-7 6-73,-14 6-6,-7 5-78,-2 15-492,2 9-869,8 17-454,19 11-2419,20 1 4252,23-2 0,-10-22 0,1-11 0</inkml:trace>
  <inkml:trace contextRef="#ctx0" brushRef="#br0" timeOffset="191161">5608 11317 7274,'-56'-13'274,"0"0"0,3 1 1,5 2 33,-1-1 59,14 4 0,-1 1-36,-16-4 248,-6 0 1,0 2-43,9 3-277,7 0 1,3 1 232,18 4-78,4 0 72,5 0 6,3 0 151,3 0 17,-1 0-219,0 0-100,-2 0 62,-2 0 77,1 0 152,2 0-90,2 0-89,3 0-191,2 0-252,8 0 56,14-5 96,25-4-163,-6 2 0,5-1-912,-3 1 1,2 0 0,3 0 886,10 0 1,3 0 0,2 1-37,-9 0 1,1 0 0,1 0 0,1 0 41,3 1 1,0-1 0,1 0 0,0 0-632,0 1 1,0-1-1,0 1 1,0 0 649,-1-1 0,0 0 0,0 0 0,-1 1 39,-2-1 0,-1 1 1,-1-1-1,0 0-230,-2 1 0,-2-1 0,0 1 1,-1-1 333,10-2 1,-2 0 0,-2 1-64,-8 0 1,-2 1-1,-2-1 54,7-1 1,-5 0 145,18-5 84,-21 3 39,-13 1 1305,-5 2-1574,-9 1 2778,-4 2-2823,-7 3 1920,-3 0-2009,1 1-45,2 0 45,1-1-6,6 0-61,1-1 67,3 1 0,-2-1 6,-2 1-6,-4-1 5,-4 2 455,-2-1-399,-2 4 1,0 9-57,-2 10-5,2 14 45,0 12-39,1 15-421,1-24 1,1 3 433,3 9 1,1 2-733,3 11 0,2 2 746,-1-17 1,0 2 0,2 0-469,0 2 1,0 2 0,1-1 479,0 0 0,0 0 0,0-1-17,-1-3 0,1 0 0,-1-1-25,-1-1 1,1-2 0,-1 0-9,4 14 0,-1 0 6,-2-15 1,-1 0 0,0-2 6,-1 1 1,0-1 10,2 7 1,-1-3 27,0 13-41,-2 4 106,-1-2 1155,-4-4-1211,-1-7 95,-1-9 1538,0-3-1689,-1-7 143,3-2-143,3-3 830,2-3-830,3-2 169,1-4-169,1-3-33,-1-1-202,1-4-1547,-1 1-2368,-7-4 4150,0-2 0,-6-3 0,0-2 0</inkml:trace>
  <inkml:trace contextRef="#ctx0" brushRef="#br0" timeOffset="192030">5069 11346 12360,'-5'-43'1189,"0"0"0,2 5 1,-3 4-485,-9 5-27,3 6 106,2 7-202,1 5-531,4 7-51,0 2 0,2 13 246,1 24 1,2 11-76,-1 3 0,0 6-1067,1 3 0,-1 5 0,1 1 1025,3 0 0,1-1 0,0 2-43,0-15 1,0 0 0,1 1 0,1 0-420,1-1 1,1 0-1,1-1 1,1 0 354,3 15 0,1-1 1,1-2 21,0-3 1,1-2 0,1 0-34,0-3 0,0 0 1,0-1-246,0-5 1,0-2-1,0 0 234,6 14 0,0-2-20,-4-10 1,0-2-65,-4-8 0,0-2-169,-1-4 0,-1-1-357,11 25-595,-1 1-189,-5-9 1513,-8-9-1099,-5-13 1964,-14-12-1297,-7-7 1606,-13-5-1254,-6 1 587,-1 1 85,4 5 73,5 2-33,7 2 44,8 1 107,5-1-6,5-2 18,7 1-91,7-2-263,11 1-45,11 0-224,13-2-176,-15-3 0,3-1-648,12-2 0,4-1 561,-6 1 1,2-1-1,3-1-493,8 0 0,3-2 0,5 0 488,-6-2 1,7-1 0,2 0-1,-1-1 1,-3 1-587,0-1 1,-3 1-1,0 0 1,3-1 559,-11 0 0,3 0 0,1-1 1,-1 1-1,-2-1 0,-4 1-18,4 0 0,-5 0 0,-2 1 0,0-1-239,12-1 1,-3 0-1,-1 0 248,-8 0 1,-1 1 0,-3 0 232,8-2 1,-4 1-197,-13 1 0,-3 1 166,14-4 1105,-16 3-1004,-6 1 2297,-12 1-2589,-5 2 1197,-6 2-2811,-1-2 1715,0-5 1,0 4 0,0-3-1</inkml:trace>
  <inkml:trace contextRef="#ctx0" brushRef="#br0" timeOffset="193262">22212 3570 23455,'-21'-41'779,"22"6"-645,22 31-128,25 0 33,9 2-504,-24 1 0,1 1 372,3 0 1,0 0-12,-1 0 1,-1 0-127,28 0 295,-13 0-272,-16 0-9,-13 0-640,-11 0-679,-7 0-2123,-19-1-3083,-4-2 6741,-14-2 0,14 1 0,5 1 0</inkml:trace>
  <inkml:trace contextRef="#ctx0" brushRef="#br0" timeOffset="193592">23087 2841 20308,'0'58'1276,"-1"2"-1035,0 1-679,0-27 1,0 1 493,0 4 0,0 0-28,-1 2 0,1 1-28,0 0 0,0 1 6,0-2 0,1 0-6,-1-3 0,1-1-113,0 29-380,0-12-418,-1-10-2119,-2-6-1384,-2-9 4456,-3-5 1,4-12 0,0-5 0</inkml:trace>
  <inkml:trace contextRef="#ctx0" brushRef="#br0" timeOffset="195604">17317 4882 19227,'53'-26'364,"0"0"0,-2 10 0,3 1 0,5 5-287,-2 6 0,2 4 0,5 2 0,5-1-733,-16 1 1,5-1 0,2 2 0,3-1 0,1 1 0,-1-1 0,-2 1 0,-3-1 656,7 0 0,-4 0 0,0 0 0,0 0 0,1 1 0,3 0-135,-5-1 1,3 2 0,2-1 0,1 1-1,-1 0 1,-1 0 0,-3-1 0,-4 1 133,10-1 0,-5 1 0,-2-1 0,-1 0 0,0 0-40,-3 0 1,0 0 0,0-1 0,-2 1-1,-1-1 13,6 0 1,-1 0-1,-2 0 1,-2-1-128,6 1 0,-2-1 1,-4 0 153,5-1 0,-7 1 1489,12-1-1707,-34 0 2310,-20 0-2607,-14-3 1968,-21 0-3168,-28-1 281,8 2 1,-7 1 1312,-2 1 1,-5-1 0,5 1 0,7 0 0,3 0 0,-12 0 0,0 0-1</inkml:trace>
  <inkml:trace contextRef="#ctx0" brushRef="#br0" timeOffset="195970">17187 4875 18902,'57'-6'230,"0"-1"1,1 0-1,-8 3 1,1 0 0,1 1-1,3 2-165,-4 1 0,2 1 0,1 2 0,0 0 0,2-1-1048,5 1 1,1 0 0,1 0 0,1 0 0,0 0 1013,-9 1 1,1-1 0,0 0 0,0 1 0,0-1-1,0 1-213,2-1 1,0 1 0,0-1 0,-1 0 0,1 1 0,-1-1 184,-1 0 1,0 0 0,0 0 0,-1-1 0,1 1 0,-1 0-98,9-1 0,0 1 0,1-1 0,-2 0 0,0 0 95,-5 0 0,-1-1 0,1 0 1,-2 0-1,2 0-164,2 0 1,1 0 0,-1-1 0,-2 0 0,-4 0 162,8 1 0,-6-1 0,0-1 228,1 1 0,-1-1 0,-11-1 292,-1-2 1723,-19-3-1812,-9-1 2122,-8 2-2497,-4 1 2300,-4 1-2356,0 1 250,0 2-4496,0 0 897,0 8-1042,0 3 4391,-3 6 0,2-6 0,-2-2 0</inkml:trace>
  <inkml:trace contextRef="#ctx0" brushRef="#br0" timeOffset="202534">4037 10243 9727,'50'12'-118,"0"-1"0,0 1 1,0 0-1,6 1 0,1-1 1,0 1-1,0 1-385,0-1 1,0 1-1,0-1 1,0 0 25,2-1 0,2 0 1,-3 0-1,-5-2 1,12 4-1,-7-3 1,-15-5-1,-1 1 0</inkml:trace>
  <inkml:trace contextRef="#ctx0" brushRef="#br0" timeOffset="205914">7742 10606 18694,'28'46'303,"-12"-14"0,-2-1-219,-2 8 67,5 10 39,-4-25 454,0-10 297,5-7-314,10-15-240,11-13-303,-12 3 0,1-4-434,4-5 1,3-3 402,4-4 0,1-2-619,3-3 0,1-2 566,1-3 0,1 1 3,-1-2 0,0 1-3,-3 2 0,-1 0-231,-4 6 0,-2 0 231,-5 7 0,-2 1 0,14-11 0,-16 13-78,-12 14 672,-7 7-667,-4 4 1223,0 3-1419,1 6 291,1 3-1383,0 9-2391,-2 12-1984,-1 5 5736,-6 9 0,3-21 0,-3-5 0</inkml:trace>
  <inkml:trace contextRef="#ctx0" brushRef="#br0" timeOffset="210601">22882 3180 20123,'22'-35'576,"2"1"-564,-5 7 77,3-4-83,-1-6 67,-1-2-1,-3-4-66,-3-1 179,-5 3-34,-4 2 39,-2 6 79,-2 7-118,0 8-22,-1 6-129,0 7-67,0 3 28,1 2 0,0 5 39,0 7 123,-1 12-78,0 10 73,0 12-79,0 9-409,0 7 392,0-27 1,0 1-23,-1 1 0,0 1 0,0 3 0,-1-1 8,0 2 1,0-1-7,0 1 1,0 0-3,1-2 0,-1 0 0,1-2 0,1-1-56,-1 29 51,1-8-198,0-10 2,0-7-57,0-8-201,0-6-275,0-8-391,0-5 138,0-7 663,0-2-600,0-4-3024,0 0 3471,-3 1 320,-4 2 157,-5 1 157,-5 1 252,-2 1 185,-1 0 184,2-1 152,0 0 112,5-3-84,1-1 1238,2 0-1446,4-1-128,1 0-68,4-1 224,1 0-738,6 0 60,7 0-10,11 0 45,13 0-135,7-1-67,7-3 61,-2-1 6,-6-2 0,-9 0 23,-13 3-23,-9 0-169,-8 2-2424,-14 1-1854,-4 0 4447,-12 1 0,11 0 0,3 0 0</inkml:trace>
  <inkml:trace contextRef="#ctx0" brushRef="#br0" timeOffset="-209765.73">6796 6798 20151,'10'42'644,"0"-3"-639,-6-15 85,0-2-57,0-4 12,-2-4 129,2-7 251,0-2 164,2-4-29,4-5-252,6-9-89,7-12-135,8-14-84,8-11-293,-16 21 1,-1 0 283,3-3 1,-1 1-272,0 1 0,1 1-549,-2 4 0,1 3-8503,17-10 9332,-9 18 0,-15 8 0,-8 6 0</inkml:trace>
  <inkml:trace contextRef="#ctx0" brushRef="#br0" timeOffset="-208678.73">6466 6310 11794,'-37'-15'304,"-1"1"1,3 0-1,3 5-58,-2 8-100,-5 1-56,-3 0-90,-5 5 5,-3 5 6,-2 10-699,-1 9 739,0 10-51,27-17 0,1 3-424,0 2 0,2 1 421,1 3 0,1 1 3,1 1 0,2 2-35,2 1 0,1 0 29,2 2 0,2 0-33,3 1 0,1-1 33,2 1 1,2-1-12,0 0 0,3-1-36,0-2 0,3 0-14,7 30-6,10-6-148,9-8 327,9-4-33,7-9 73,11-6-141,6-9-94,-26-15 0,1-2 134,1-2 0,1-2-43,2 0 1,1-2 17,1-3 0,-1-2 8,1-2 0,-1-1-26,-1-3 1,0-2 30,-3-2 1,-1 0-34,-2 0 0,-3-2 6,-1 0 0,-3-2-6,21-18 33,-9-5 586,-6-4-479,-10-5-68,-6-8-74,-11 26 0,-3-1 77,-1-2 1,-1-2 5,-1-2 1,0 0 16,-2-1 0,-1-1-37,-3 2 1,-1 0 106,-2 1 0,-2 1-3,-4 3 0,-2 2-95,-2 3 0,-2 2-70,-3 2 0,-2 3-17,-3 4 1,-3 3-379,-4 2 0,-1 4-238,-4 3 0,-3 3-387,-10 1 1,-4 6 917,6 4 0,-2 3 1,4-1-1,5-4 1,2 1-1,-5 6 1,-1 1-1</inkml:trace>
  <inkml:trace contextRef="#ctx0" brushRef="#br0" timeOffset="-204692.73">7892 6542 17720,'15'-20'134,"-1"3"-84,-7 9-16,1 1 22,3 0-56,0-1 6,2 2-1,0 1-5,1 1 6,0 1-6,0 2-45,0 0 39,1 1-38,0 1-7,0 4 12,-1 4-62,-3 7 23,-1 2-174,-3 4-95,-4 1 39,-1 2 5,-2 3 146,-3 0 51,-5 3-73,-6-1 123,-6 0 56,-2-2 22,0-3-22,1-4-33,3-5 33,4-4 33,1-5 6,5-4 57,1-2 21,2-1-117,3 0 0,1-4-50,1-3-57,0-4 68,4-1 39,2 3 79,6 2-46,2 4-33,3 2-5,1 5-264,17 17-1048,-6-1-184,14 12-470,-1-14 1971,15-6 0,-24-8 0,3-3 0</inkml:trace>
  <inkml:trace contextRef="#ctx0" brushRef="#br0" timeOffset="-204162.73">7994 6250 12421,'-41'-8'368,"-1"0"0,3 0 0,4 4 12,3 12-4,-3 5 94,0 10 79,0 6-67,0 7-23,4 7-523,3 9 395,8 6-222,11-26 0,3 2-484,1 2 0,3 0 445,-1 3 0,2 0-70,2 1 0,2-1-113,2 2 1,3-1 112,2-2 0,3-1 0,5-2 0,3-1 72,3-4 1,2-2-51,3-3 1,3-3 22,2-4 0,2-2-26,2-4 1,2-3-17,2-2 0,1-3 30,0-1 1,1-4-1,0-4 1,0-3-9,0-2 0,-2-4 84,-1-5 1,-2-4 119,-1-2 1,-2-3 14,-3-4 0,-3-3-397,-2-6 0,-3-3 189,-4-1 1,-3-3 55,-3-4 0,-3-2-22,-4 1 0,-3 1-11,-2 2 0,-3 2-59,-6-1 0,-4 2 0,-3 5 0,-5 4-224,-10 1 0,-9 7-743,-13 8 1,-7 7-2899,-5 1 0,-3 7 3865,13 10 0,-1 4 0,5-1 0,5-5 0,4 2 0,-24 12 0</inkml:trace>
  <inkml:trace contextRef="#ctx0" brushRef="#br0" timeOffset="-202844.73">8119 5733 14141,'-39'-20'806,"6"9"-504,16 27-150,5 1-119,6 2 68,4-1 6,11 2 55,6-1 74,12 1-85,5 0-17,2 0-89,-2 0-45,-4-1-67,-7 0-180,-9-1 247,-7-1 236,-9-1-113,-11 0-17,-12 0-44,-14-1-62,-5 0-723,0-2-1097,10-6-1261,11-2 3081,14-5 0,7 0 0,4 0 0</inkml:trace>
  <inkml:trace contextRef="#ctx0" brushRef="#br0" timeOffset="-202064.73">8393 5733 16896,'-20'28'-143,"0"1"1,-11 19-284,31-29 169,3-5 257,6-5 224,7-4-84,7-3-40,1-8 80,0-4-7,-2-9 219,-4-2 45,-3-1-107,-5 2-78,-5 1 40,0 5-292,-4 4-56,0 6-40,-1 2 96,0 14-5,2 1-130,1 11-77,5-3-52,4-2 192,3-4 72,5-6 112,0-5 11,2-3 218,0-9 63,-2-5 112,-5-9-242,-1-5 12,-5 1-90,-3 0 78,-2 6-240,-1 4-34,-3 8-157,2 5 6,-1 3-258,2 4-129,2 5 134,2 4 197,4 1 134,2-2 73,3-5 157,0-3-56,2-3 5,0-7 164,0-4-108,-1-8 12,-2-4 44,-1 1 6,-3 2 67,-3 4-291,-3 4-67,-3 6-140,-1 3 123,-1 10 84,0 10 78,0 14-44,0 15 39,0 10-875,0 8 802,0-31 0,0 1-202,0 0 1,0 0-402,0 30 305,0-5 97,-4-11 201,-1-11 168,-6-13 437,0-12-213,-1-7-62,0-12 594,-2-10-834,1-12 66,4-12-273,2-8-432,5-6-802,20-9 1247,3 22 1,3 2 0,4-5 0,13-3 0</inkml:trace>
  <inkml:trace contextRef="#ctx0" brushRef="#br0" timeOffset="-201944.73">9460 5833 12421,'0'0'0</inkml:trace>
  <inkml:trace contextRef="#ctx0" brushRef="#br0" timeOffset="-194925.73">7243 5506 18936,'4'32'638,"-2"-3"-464,0-21 55,-2-1 186,2-3 111,0-3 107,1 0 56,3-1-230,6-4-173,7-7-118,10-8-28,8-11-134,9-8-863,4-5 857,-23 20 0,-1-1-235,21-20-756,-8 5-2403,-18 19-3877,-9 8 7271,-22 21 0,8-7 0,-8 7 0</inkml:trace>
  <inkml:trace contextRef="#ctx0" brushRef="#br0" timeOffset="-193621.73">7566 8001 16437,'20'36'1983,"-5"-7"-969,-8-22 151,-2-4 156,3-2-474,5-6-422,5-10-290,9-12-135,5-16-51,3-7-713,-20 19 0,-1-1-4524,7-29 5288,-12 0 0,-5 29 0,-4 10 0</inkml:trace>
  <inkml:trace contextRef="#ctx0" brushRef="#br0" timeOffset="-190083.73">8335 6203 9218,'-46'-12'129,"0"0"1,0-1 0,-6 1-1,-5 0 1,-1 0 0,4 1-127,0 1 1,2 1 0,-3 0-932,-2 0 0,-4 0 1,-1-1-1,4 2 930,-5 0 0,3 1 0,0 0-4,1 0 0,0 1 0,0 0-75,2 0 1,0 0 0,0 1-242,2 0 1,0 1-1,-1 0 318,-8-1 0,-2 1 0,8 0 0,7 0 0,4 1 0,-1 0 0,-1 0 0</inkml:trace>
  <inkml:trace contextRef="#ctx0" brushRef="#br0" timeOffset="-189331.73">5514 6052 8455,'13'44'125,"-1"0"0,-1-3 0,-3-2 156,-4 6 27,-3 5-73,-1 6-639,-3 6 518,1-27 1,0 1 0,-2 2 0,0 2 11,0 4 0,1 0-768,0 3 0,1 0 714,1 2 1,0 1-54,1 0 1,0 0-69,0-1 0,0-1 94,0 0 0,0 0-45,2-3 0,0 0-14,1-1 0,0 0 14,2-2 0,1-1 5,-1-1 1,2-1-4,-1-2 1,1-1 28,0-1 0,1-2-113,6 32 178,1-6-24,-3-3-4,-1-5-29,-1-3-39,-2-4 0,0-1 270,-4-3-376,0-2 16,-3-2 90,-1 0 1267,0-1-1194,-3 2-73,-2-1-39,-4 2 599,-1-2-868,-2 1 162,-1 0 46,1 2 246,-1 0-146,2 1 0,1-1 0,3 0 0,1-3 51,4-3 77,1-4-21,1-4-34,0-4 67,0-3-23,0-4 46,0-1-63,0-2-100,2-1 40,4 1 16,2-1 0,4 1-45,-1-2-6,1-1-5,2-1-16,0 0 16,2-1 0,3-3 112,6 0 16,5-1-77,7-1-46,9-1-5,9 0-464,9-3 422,-28 0 0,0 1-124,3-1 1,1-1-9,2-1 1,1 0-127,1 1 1,1 0-324,2-2 1,1 0 328,0 1 0,2-1-520,10-2 1,1-1 494,-2 2 0,0-1 319,7-1 0,-4 1 0,-26 3 0,-4 1 0,16-3 0</inkml:trace>
  <inkml:trace contextRef="#ctx0" brushRef="#br0" timeOffset="-188783.73">7763 8610 8192,'60'-18'31,"0"0"1,-4 2 0,-4 2 41,7-2 5,-2 3 46,-7 1 44,-4 0 28,-4 0-44,-5 0-68,-3-1-45,-3-3-34,-2-1 12,-3-4-17,2-1 0,-4-5-112,0-2-45,-3-3 101,0-4-6,-3-3 56,0-3-61,-3-4 67,1-4 129,-2-2 12,0-3 94,-4-2-239,0-1 256,-3 0 28,-3-1 34,-2 2 44,-1 1 62,-1 0-145,-1 0 16,-3-1-90,-1-2 68,-3-3 73,3-2-168,2 29 0,1 1 13,1-2 1,-1-1 30,1-2 1,1 0-291,-1 0 1,1-1 294,0-1 1,0 0-76,0 3 1,0-1 78,0 3 0,0 0 233,-1-26-163,-1 8 67,-2 10-73,-1 7-151,-1 6-11,-1 4 131,2 3-199,-1 3 448,2 2-504,-1 2 40,2 2-45,-1 3-6,1 3-72,1 3-432,0 2-414,1 3-241,-1 0-308,-9 1-2504,0 1 3977,-11 2 0,12-1 0,-1 1 0</inkml:trace>
  <inkml:trace contextRef="#ctx0" brushRef="#br0" timeOffset="-187080.73">3701 6424 11469,'-60'-18'149,"1"1"0,-2 0 1,2 4-134,11 9 1,0 3-2177,-15-1 1,-5 0 2157,16 2 0,-2 0 0,-1 1-17,-6 2 1,-1 0-1,0 0-297,-2 1 1,0 1-1,1 1 267,2 1 1,2 1 0,0 0 20,5 0 0,1 0 0,2 1-3,-15 3 0,3-1 331,11-1 0,4-1-298,8 0 1,2 0 53,-25 5 67,4 2-220,-1 2 153,2-2 0,6 1-56,8-2 1744,6-1-1694,3-1-44,3-1 2192,2-1-2131,1 0 613,1 1-607,2 2 249,1 3-277,2 4 95,2 6 0,4 5 6,2 9-12,4 9-28,4 10-391,5-25 1,1 0 337,0 4 1,1 2-38,3 4 1,3 3-915,0 6 0,2 2 914,0-13 1,1 1 0,0 0-19,0 5 0,1-1 1,-1 1-335,0 0 1,0-1-1,0 0 266,2 18 0,-2-2-39,-1-12 0,-2-3-17,-2-7 0,-2 0-23,0-5 0,-1 0 126,-1 2 1,0 2 16,0 4 1,0 2-99,-2 1 0,-2 0 76,0 2 0,-1 0 28,-3-3 0,-1-1-3,-1-2 0,1-1-22,-1-4 0,1 0 25,0-4 0,1-1 1526,-7 24-1560,4-8 34,2-11 1177,2-5-1177,1-7 356,1-2-351,0-3 831,0 1-729,0 0-107,-1 1 0,2 0-67,1 1-169,2-2 158,3-1 72,5-2 6,5-2 129,6-3-79,4-3 24,4-3-30,6-3 46,8-2 67,9-3-112,10 0-350,-23-1 1,1 0 306,6 0 1,3 1 25,8-1 0,2 0-859,-13 1 0,3-1 0,0 0 842,5 0 0,1 0 1,0 0-12,3 0 0,0 0 0,0 0-544,-1 0 1,0 0-1,0 0 514,-4 0 0,-1 0 1,-1 0-274,17 0 0,-3 0 266,-7 0 1,-3 0-9,-9 0 0,-1 0 3,-6 0 0,-2-1 232,29-1-195,-2-2 10,4 0-5,-3-1 73,-6 0 33,-8-2 23,-7 3 22,-5-3 1827,-1 1-1861,-1-2 12,0-2-34,0 0 2124,-1-3-2135,-2 0 880,-4-2-908,-4 0 241,-4-1-197,-4 1-10,0-1-84,-2-1 33,0-1-34,1-4-5,0-3 6,3-4-6,1-4-6,3-6 6,1-7 20,-6 3 0,0-4-433,-4 8 1,-1-1 431,4-22 1,-3-2-989,-4 7 0,-3 0 1030,-1 12 1,-1-1-1,-1-1-3,1-3 0,-1-1 0,1 0-378,-2-1 0,1-2 1,-1 2 382,2 1 1,-1 0-1,1 1-9,-1 2 0,1 1 1,1 1 37,1-16 1,1 1-151,1 8 1,-1 2 200,1 7 0,-1 3-11,-1 6 0,1 1 36,4-30 125,-1 1-232,-5 28 1,0 0-17,-1 0 0,0 0-26,0 0 1,-1 0 1524,0-28-1544,-1 5-11,-1 6-73,0 5 1519,-4 4-1435,-2 5 0,-5 1 549,0 2-633,-2 2 525,3 1-447,1 2 40,2 3-46,1 3-234,2 3-119,1 4 18,2 2 90,1 2-7,0 0-4,0 0 27,0 2 62,0-2-90,2-4 151,0 5-173,0-3-140,-1 7-56,-1-1-175,0 3-10,-1 0 146,-3 4-124,-9 0-454,-5 4 1104,-5 3 0,9-2 0,5 2 0</inkml:trace>
  <inkml:trace contextRef="#ctx0" brushRef="#br0" timeOffset="-175825.73">541 11214 18156,'23'36'527,"-3"-1"-449,-8-8 18,-1 1-29,2-4-67,-1-6 0,0-6 202,0-7 364,3-3 134,21-25-577,2-7-666,-9 1 0,1-3 562,-1-1 1,1-2 13,2-3 1,2-2-29,2-2 1,1-1 83,1 1 1,0 0 44,0 2 1,-1 2 52,-2 3 1,0 3-31,-5 4 0,0 2 81,-2 2 1,-2 2-167,4-2-72,-6 5-28,-21 15-224,-2 3-583,-1 1-1798,1 3 2633,2 6 0,-1-4 0,1 3 0</inkml:trace>
  <inkml:trace contextRef="#ctx0" brushRef="#br0" timeOffset="-174722.73">537 7248 19171,'20'27'134,"-2"-2"-134,-10-10 6,-1-1-6,-1-2-101,0-4-67,0-4 168,2-2 515,2-2-145,6-10-191,7-10-61,10-18-93,-13 11 0,0-2-364,4-4 1,-1-2 371,3-6 1,-1-1-467,1-4 0,0 0 435,0-3 1,-1-1 25,0 2 0,-1-1 0,-1 3 0,0 1 106,-2 4 1,-2 1 52,-1 5 1,-1 2 255,10-21 61,-6 11-67,-6 9-56,-4 9-135,-3 6 481,-4 5-604,0 5 873,-2 2-990,-1 3 27,0 1-5729,-1 3 818,5 2 4878,0 1 0,1 0 0,-2-1 0</inkml:trace>
  <inkml:trace contextRef="#ctx0" brushRef="#br0" timeOffset="-173056.73">1517 6424 11922,'-26'46'69,"1"0"1,-1 0-1,2 0 1,1-1 0,4 0-84,6 15 0,5-2-2244,-1-1 1,2-3 2128,1-7 1,2-3-15,1-2 0,1-2 724,3 25-990,14-9 1155,10-14-987,17-20-520,12-13-225,4-22 152,4-9 744,-34 4 1,-1-4 89,20-23 493,-18-2 2593,-13 1-2179,-16 7 53,-18 12-523,-13 12 39,-15 13-151,-6 21-83,-1 14-335,27-8 1,2 4 145,0 2 0,2 3-53,2 1 0,2 2-180,2 1 1,2 0 36,3 0 1,3 0-63,2-2 1,2 0-149,4 25 34,15-12-96,9-18-189,15-16-472,16-15-784,-1-15 1755,6-10 1,-29 8-1,-9 2 1</inkml:trace>
  <inkml:trace contextRef="#ctx0" brushRef="#br0" timeOffset="-172911.73">1618 7493 10170,'-55'32'735,"1"0"0,15-7 0,-2 2 0,3 0-500,-11 13 1,2 2-1150,13-10 0,0 1 1,1 1 965,2 0 0,1 1 1,2 0-53,-6 13 0,4 2-138,1 1 1,6 0-7,9-5 0,4-1-178,2-1 0,5-1-79,10-4 0,7-3-383,7-2 0,5-3-748,6-4 1,4-4 1531,6-2 0,-1-3 0,4 1 0,-11-8 0</inkml:trace>
  <inkml:trace contextRef="#ctx0" brushRef="#br0" timeOffset="-172822.73">1294 8826 12388,'-24'37'-265,"0"1"1,1-6-1,8-8 1,15-17 0</inkml:trace>
  <inkml:trace contextRef="#ctx0" brushRef="#br0" timeOffset="-170993.73">7709 7418 18986,'49'-30'613,"9"6"0,7 0-610,-6 6 0,4 0-999,-16 5 1,4-2 0,2 0-1,-2 1 996,11-3 0,-2 1 0,0 0 0,-2 1 0,-2 0 0,-1 1 0,-8 1 0,-2 1 0,-3 0 388,8-2 0,-5 2-438,13-5 616,-19 4-1148,-17 6-589,-10 3 140,-13 2-829,-21 4-312,-32 14 162,20-6 0,-2 1 2010,-9 5 0,2 1 0,-4 2 0,11-6 0</inkml:trace>
  <inkml:trace contextRef="#ctx0" brushRef="#br0" timeOffset="-170759.73">7994 7369 18369,'5'6'1530,"17"-6"-1502,11-8 0,6-3-6,2-1 1,3 1-847,6-2 0,1-1 793,1 1 1,-1 0-4,-3 2 0,-1-1-11,-1 0 1,-1 1-119,-8 2 1,-2 0-852,24-7 271,-23 6-1397,-23 6 158,-24 4 1982,-18 7 0,9-3 0,-1 3 0</inkml:trace>
  <inkml:trace contextRef="#ctx0" brushRef="#br0" timeOffset="-170299.73">7896 6689 13777,'36'-36'244,"-1"1"0,1-1 0,-1 3 0,0-1 0,-1 5-146,4 3 0,0 2-827,4-2 0,1 0 774,1-2 0,0 1-42,0 0 0,0 1-3,-5 2 0,0 1-58,-5 3 0,-2 1-1129,15-5-694,-22 11-1138,-24 16 3019,-23 12 0,7-4 0,-4 1 0</inkml:trace>
  <inkml:trace contextRef="#ctx0" brushRef="#br0" timeOffset="-170052.73">7720 6789 18103,'59'-3'498,"0"0"1,3-1 0,-2-3-407,-7-3 0,-1 0-1066,7-3 0,0 1 1004,2-1 1,-1 0-31,-6 1 0,-1 0 50,-9 1 1,-2 1-118,-4 1 0,-2 1-297,23-7-824,-12 4-972,-15 4-1050,-19 3 3223,-40 20 0,17-12 1,-21 12-1</inkml:trace>
  <inkml:trace contextRef="#ctx0" brushRef="#br0" timeOffset="-169736.73">7845 5715 17126,'41'-20'43,"0"0"1,1-1-1,18-7 1,-1 5-240,-14 12 0,-2 3-1216,2-1 1,0 1-1,0 1 1,-2 0-457,-5 1 0,-2 1 1967,21 1 1,-29 1 0,-14 3-1</inkml:trace>
  <inkml:trace contextRef="#ctx0" brushRef="#br0" timeOffset="-168850.73">7954 6021 17871,'11'-33'1669,"12"1"-1277,33 11-1966,-16 7 0,5 0 1658,14-1 0,4-1-34,-18 4 1,2 0-1,0 1-130,1 0 1,-1 1 0,0 1 137,13-4 1,-3 2-42,-12 2 0,-3 2 746,21-3-763,-18 3 0,-6 4-745,-15 1 1110,-9 8-2056,-40 26-2555,-13 11 4415,3-8 1,-1-1 0,-3 3 0,4-6 0</inkml:trace>
  <inkml:trace contextRef="#ctx0" brushRef="#br0" timeOffset="-168407.73">8322 7772 19820,'56'-30'427,"1"0"1,-3 2 0,-2 1-571,-14 8 0,-1 1-1213,-1 2 0,0 2 381,-2 3 0,0 2-3130,22-1 4229,-14 8 0,-19 2 0,-12 0 0</inkml:trace>
  <inkml:trace contextRef="#ctx0" brushRef="#br0" timeOffset="-165138.74">24607 3639 19832,'53'-8'-520,"1"1"1,-3 0 0,-1 2-1313,-11 4 1,-2 2-3085,-1-1 1,-2 0 4287,25 4 0,-27-3 0,-16 3 1</inkml:trace>
  <inkml:trace contextRef="#ctx0" brushRef="#br0" timeOffset="-164998.74">24616 4002 21030,'61'-20'-213,"0"-1"0,-17 8 0,1 0 1,-1 0-967,0 0 1,0 0 0,0 0-3738,21-4 1,-2 1 4614,-5-2 0,-5 3 1,3-1-1,-23 5 1</inkml:trace>
  <inkml:trace contextRef="#ctx0" brushRef="#br0" timeOffset="-164354.74">26175 3151 20364,'-41'38'35,"0"0"0,2-4 1,2-5 9,-4-6 44,-2-9-78,4-6 146,7-6-106,6-14-18,11-8 51,7-15 56,6-6-95,13-4 61,7-1-55,12 5 50,5 7-51,0 11-44,2 12 78,-2 10-84,-2 20 5,-2 15 6,-2 25-397,-15-23 0,-3 3 386,0 5 0,-3 3-3,-2 2 0,-2 2-39,0 2 0,-3 1 17,-4-1 0,-3-1-29,-2 0 1,-4-2 53,-4-1 0,-4-2 28,-4-2 0,-2-3 0,-3-1 0,-1-3 20,-2-3 0,0-3-12,0-2 0,-1-4-51,3-4 1,0-4 294,-23 9 52,13-15-58,10-10-207,14-17-17,8-10-16,7-16 0,12-6-29,6-3-5,14 6 0,4 7-67,5 12 793,6 12-799,3 12 12,7 18-481,2 11 390,-27-7 1,-1 2 47,1 1 0,0 0 37,-1 0 0,0-1 58,-1-2 1,0-2-57,26 10 65,-2-15 112,-2-7-45,-4-19-33,-1-8 16,-3-19-345,-2-8-254,-4-4-2145,-5-3-2128,-5 7 4822,-9 6 0,-8 21 0,-6 8 0</inkml:trace>
  <inkml:trace contextRef="#ctx0" brushRef="#br0" timeOffset="-163803.74">28644 3657 20789,'-49'-33'138,"0"0"0,0 4 0,1 11-88,10 25 1,1 8-751,-4 1 0,0 5 700,0 7 0,2 2-3,2 4 0,2 1-48,5 1 1,4 1 50,5-3 0,5 1 565,-3 26-279,25-15 207,22-17-168,23-15-202,-17-14 1,1-6-381,5-5 1,0-4 432,1-5 0,-2-4-50,0-6 0,-3-4-335,-2-1 1,-3-3 295,-4-7 0,-4-1 11,-3 0 0,-4-2-28,-3-5 0,-4 0-34,-3 1 0,-2 1 54,-1 3 0,-2 1-60,-2 1 1,-1 3-28,0 8 0,-2 2 610,-5-19-708,0 25 17,0 18 72,3 39 0,1 32 3,3-9 1,1 5-120,0-14 1,1 1-1,1 1 86,1 0 1,1 1 0,1-1-77,1 14 0,2-3-167,3-10 0,1-3 7,0-7 1,1-2-365,1-2 0,2-2-443,1 2 1,1-2-874,4-3 0,3-3 1952,10-2 0,0-5 0,3 1 0,6-10 0</inkml:trace>
  <inkml:trace contextRef="#ctx0" brushRef="#br0" timeOffset="-163654.74">29199 3870 12578,'34'-1'0,"1"-1"0,21-1 0</inkml:trace>
  <inkml:trace contextRef="#ctx0" brushRef="#br0" timeOffset="-163270.74">30119 2857 14297,'0'-53'1421,"0"0"0,0 2 0,-1 5-721,-5-14-459,-4 15-207,-5 22 33,-4 15 359,-2 28-79,-5 25-39,13-6 0,1 7-682,0 16 1,3 5 515,3-13 0,1 1 0,1 2-669,1 5 0,1 2 1,1 0 617,1 2 1,0 0-1,2-1-7,0-3 0,1-1 0,1-1-6,-1-3 1,1 0-1,1-2-390,0-4 1,0-2 0,0 0 353,1 18 0,-2-2-37,1-8 1,-1-2-6,-2-10 0,0-3-78,-1-7 0,0-2-202,-1 22-134,-3-5-91,-5-2 552,-5-7-1218,-7-12 1220,-5-14-3662,-21-22-341,-7-17 4183,19 4 0,1-1 1,-3-6-1,8 3 1</inkml:trace>
  <inkml:trace contextRef="#ctx0" brushRef="#br0" timeOffset="-163128.74">29444 3904 22313,'43'-17'-144,"1"0"1,-1 0-1,6 2 1,1 0-1,0 6-799,0 5 0,1 5 1,0 1-2335,2-3 0,-1 2 0,0-1 3100,-1 0 1,-1 0 0,-5 0 0,-5 0-1,-5 0 1,14 0 0</inkml:trace>
  <inkml:trace contextRef="#ctx0" brushRef="#br0" timeOffset="-162986.74">30950 3962 15995,'0'0'0</inkml:trace>
  <inkml:trace contextRef="#ctx0" brushRef="#br0" timeOffset="-160416.74">17261 5595 20515,'-46'43'154,"21"-18"0,0 3-132,0 8 0,-1 2-1013,-3 3 1,-2 0 993,-1 0 0,-1 0 19,-1-1 0,-1-1 12,2-3 0,1-2-34,1-4 0,1-3 584,-21 16-500,11-15 292,11-14 367,11-9-653,6-21-40,7-8 91,3-21-74,5-8 11,8-7 269,5 2-347,8 5 0,2 12-96,3 14 28,0 13 68,3 17-28,3 19 28,1 16 3,-17-11 0,0 3 0,2 3 0,0 1-3,-1 2 0,1 1-251,1 0 1,0-1 124,-1-2 0,0-1-140,-1-3 0,-1-2-507,15 18 443,-9-15-836,-8-14-2049,-7-17 3215,-7-16 0,-2 6 0,-1-4 0</inkml:trace>
  <inkml:trace contextRef="#ctx0" brushRef="#br0" timeOffset="-160199.74">17673 5987 22049,'50'-2'-1975,"1"-1"0,4 1 0,-1 0-1506,-11 1 0,-2 0 3481,4-1 0,-3 1 0,4-1 0,-16 0 0</inkml:trace>
  <inkml:trace contextRef="#ctx0" brushRef="#br0" timeOffset="-160049.74">17804 6168 19886,'59'-1'-863,"-1"0"1,0 1-1,-1-3 1,-1 1-1,-9-1 1,13-1-1,-13-2 1</inkml:trace>
  <inkml:trace contextRef="#ctx0" brushRef="#br0" timeOffset="-159866.74">18905 5559 19725,'58'-9'-997,"0"-1"0,-3 1 0,-7 2 0,-8 5 0,-11 1 0</inkml:trace>
  <inkml:trace contextRef="#ctx0" brushRef="#br0" timeOffset="-159546.74">18789 5582 19876,'-13'48'93,"-1"1"0,3-4 1,6-5-21,18-5-73,9-3-6,10-1-78,6-4-151,7 0-79,1-2-89,2 3-28,-4 1 84,-6 5 111,-8 1 469,-14 3-233,-7-1 370,-19-1 386,-12-5-157,-19-3-397,-13-7-202,-5-6-235,-1-8-1737,7-8-3203,11-12 5188,16-12 0,14 7 1,9 0-1</inkml:trace>
  <inkml:trace contextRef="#ctx0" brushRef="#br0" timeOffset="-159262.74">19442 5691 20078,'43'16'-488,"0"0"1,-4-2 0,-4-3 487,-2-10 190,-8-9 225,-7-4 95,-11-10-129,-3-2-73,-7-2-107,-7 4-167,-9 3-34,-11 6-347,-8 7-1575,-4 8-1489,-2 17 3411,3 19 0,18-13 0,6 5 0</inkml:trace>
  <inkml:trace contextRef="#ctx0" brushRef="#br0" timeOffset="-158999.74">19966 5466 23595,'-9'49'121,"0"0"0,0 0 0,0 2 0,-1 1 0,0-3-90,-1 12 0,-2-1-1119,0 4 0,-1-1 1088,0-4 0,1-3-84,0-6 0,0-1-87,0-3 1,0 0-133,0-4 1,0 1-121,0-1 0,0 1-178,2-2 0,0-1-1004,2-3 1,1-2-1874,-1 23-3862,8-14 7340,11-17 0,-5-13 0,4-10 0</inkml:trace>
  <inkml:trace contextRef="#ctx0" brushRef="#br0" timeOffset="-158744.74">20115 6457 20145,'-22'48'5,"1"0"1,1-5 0,6-4-236,8-6 230,6-8 68,12-9 32,7-9 24,14-8-46,5-12 62,1-7 33,-2-12 113,-7-4-17,-7 1-56,-10-1-135,-7 4-78,-4 6-493,-5 8-1321,-10 8-6015,-5 6 7829,-9 10 0,12-5 0,4 5 0</inkml:trace>
  <inkml:trace contextRef="#ctx0" brushRef="#br0" timeOffset="-158598.74">20779 6566 15473,'0'0'0</inkml:trace>
  <inkml:trace contextRef="#ctx0" brushRef="#br0" timeOffset="-153621.74">25498 4831 22867,'43'-13'56,"-1"1"0,8-1 0,2 2-50,3 2 0,1 1-1598,3 0 0,1 1 1519,-4 1 0,-2 1-56,-9 1 0,-3 0 405,-3 2 0,-2-1-388,20 0 78,-11-1-207,-15 3 99,-16 0-2502,-10 1 472,-34 2-1178,-15 12 3350,-8 1 0,-1 0 0,0 4 0,21-7 0,-1 0 0</inkml:trace>
  <inkml:trace contextRef="#ctx0" brushRef="#br0" timeOffset="-153322.74">25476 5161 20867,'57'-13'684,"7"-1"-634,-29 7 0,2 0-716,5 0 0,3-1 666,2 0 0,2 1 17,2 0 0,0 1-17,0 0 0,-1 0 3,-3 0 0,-1 2 36,-4-1 0,-1 1-108,25-3 276,-17 2 404,-17 1-443,-14 1-56,-9 2-112,-6 0-1816,-2 1-862,-1 3-198,-2 7-1549,-2 5 4425,-2 3 0,1-8 0,2-4 0</inkml:trace>
  <inkml:trace contextRef="#ctx0" brushRef="#br0" timeOffset="-151265.74">18460 7028 20638,'32'-8'795,"26"1"1,5 1-796,-28 3 0,1-1-673,8 1 0,5-1 0,-6 1 667,13-2-291,-7 1 563,-8 0-731,-9 0 341,-9 2-548,-7-2-459,-8 2-2757,-5 1 2769,-22 0-897,-6 4 319,-24 6 397,-6 5 1027,23-3 0,0 1 273,-1 0 0,-1 1 439,1 0 1,0 1 187,1 0 1,2 0 879,-24 13 90,10-1-225,12-4-331,12-4 192,10-4 329,6-4-77,12-4-189,13-3-798,19-2-184,23-1-939,-24-2 0,1-2 692,6 0 1,0-1-15,3-3 0,0 0-319,0-1 1,-1 0 332,-4 1 0,-1 0-25,-5 1 0,-3 0 81,17-4-16,-18 3-107,-15 4-292,-12 2-962,-4 2-410,-4 0-1803,-13 3-4804,-4 7 8271,-12 3 0,13-2 0,4-4 0</inkml:trace>
  <inkml:trace contextRef="#ctx0" brushRef="#br0" timeOffset="-146211.74">16407 8044 15614,'-37'-22'1260,"0"0"0,3 1 1,8-2-360,15-13-425,6-5-117,7-4-163,11-2 39,11 3-48,9 17 1,6 5-81,-5 8 0,2 3-518,15-4-1,3 8 496,-9 13 0,0 8-514,5 5 0,0 8 454,-13 0 1,-1 5-1,-1 4-641,5 8 0,-2 5 0,0 3 618,-8-6 0,-1 2 1,0 1-1,-1 1 11,0 4 1,0 1 0,-1 2 0,-1-1-13,-1 1 0,0 1 0,-1-1 0,-1 0-7,-2-4 0,0 0 0,-2-1 0,1-1 5,3 10 0,0-2 0,-1-2-49,-3-8 1,-2-3 0,0-1-221,5 8 0,-2-4 212,-4-10 0,-1-3 83,10 21-108,-4-13 774,-3-6-880,-6-15 1901,-5-9-3856,-4-23-1927,-16-33 4072,-2-5 0,-1-3 0,-4-7 0,6 19 0,0 1 0</inkml:trace>
  <inkml:trace contextRef="#ctx0" brushRef="#br0" timeOffset="-145917.74">17544 7926 20252,'-29'33'191,"0"1"1,0 0-1,-4 7 1,0 3-1,1 1-1557,0 9 1,1 2-1,-1 1 1436,5-10 0,-1 2 0,0 0 0,0-1-44,0 1 1,0 0 0,0-1-1,1-1 2,-6 9 0,0-1 0,2-2-17,4-6 1,1-2-1,1-3-11,-2 6 0,1-4 473,7-9 1,1-1-468,-10 20-6,6-9 39,3-2 697,4-12-831,5-10-174,6-11-560,2-7 1155,2-11-4045,1-8-4407,5-7 8126,7-5 0,-5 14 0,2 3 0</inkml:trace>
  <inkml:trace contextRef="#ctx0" brushRef="#br0" timeOffset="-145462.74">18321 9155 21254,'-29'60'229,"0"0"1,-1-2 0,2-3-138,5-13 1,0-1-700,-1-1 1,0 0 656,-1-2 0,0-2-47,2-3 0,0-2 42,-20 19 395,8-14-294,5-16 268,4-11-279,5-14-130,1-14-10,4-18-23,2-14 22,5-11 422,3 1-421,4 4-46,5 12 46,8 14-96,7 15 101,12 13 0,7 20 45,7 13-285,-20-7 0,1 3 223,1 1 1,1 2-242,1-1 0,-1 1-73,1-1 1,0-1-303,-2-3 0,-1-1-1355,20 14-931,-7-17-710,-12-8 3684,-8-18 1,-10 5 0,-4-5-1</inkml:trace>
  <inkml:trace contextRef="#ctx0" brushRef="#br0" timeOffset="-145033.74">18018 7707 21248,'34'-27'52,"0"0"1,-3-1-1,-5 12-58,-11 25 1,-3 7-202,-3 14 89,-5 9 28,-2 5 34,-9 3 56,-5-4 0,-7-4 118,1-10 44,5-8 12,5-9 67,5-6-62,14-4-106,13-2-62,19-2-11,18-3-296,-27 2 1,1-1 160,2 0 1,0 0-149,-2 1 0,-1 1-1217,26-2-1262,-15 3-235,-21 11-3265,-11 5 6262,-18 8 0,3-8 0,-2-4 0</inkml:trace>
  <inkml:trace contextRef="#ctx0" brushRef="#br0" timeOffset="-144833.74">18555 8420 20369,'60'-2'-1281,"-1"0"0,2 0 1,-3 1-678,-18 0 1,-2 0 1957,1 1 0,-4 0 0,4 0 0,-15 0 0</inkml:trace>
  <inkml:trace contextRef="#ctx0" brushRef="#br0" timeOffset="-144682.74">18651 8750 20050,'58'0'-210,"0"-1"1,-7-3 0,2-1 0,-6 1 0,-10 1 0,-3 0 0,9-4 0,-1 1 0</inkml:trace>
  <inkml:trace contextRef="#ctx0" brushRef="#br0" timeOffset="-144067.74">20039 8019 21579,'55'-30'-165,"1"-1"1,-4 3 0,-3 7-1650,4 16-1760,-1 3-6257,-10 1 9756,-12 1 0,-15 0 0,-9 0 1</inkml:trace>
  <inkml:trace contextRef="#ctx0" brushRef="#br0" timeOffset="-143766.74">20041 7999 19249,'-16'40'353,"-1"-1"0,3-1 0,7-4-213,19 0-96,8 4-38,8 0 33,3 3-33,5-1 33,0 1-39,-1-3-39,-1-2-45,-6-5-67,-5-4 67,-8-7 84,-8-3 0,-4-6 212,-15-3-16,-10-3-5,-20-3-35,-7-1-156,-6-1-128,2-2-964,8-4 1092,13-7 0,15 4 0,10-1 0</inkml:trace>
  <inkml:trace contextRef="#ctx0" brushRef="#br0" timeOffset="-143600.74">20868 8465 13793,'30'-32'0,"0"1"0,-7 5 0,1 1 0</inkml:trace>
  <inkml:trace contextRef="#ctx0" brushRef="#br0" timeOffset="-143113.74">21733 7883 18666,'-14'-43'743,"1"-1"0,-1 6 0,-4 5-563,-19 8-29,-10 12-84,-6 17-28,-6 17-6,29-4 1,2 4-475,0 4 1,3 3 442,2 0 1,4 2 59,-8 27 242,13-4-35,18-9 28,18-11-78,17-11-7,17-12-77,8-10-160,-29-6 1,-1-2 167,0-2 0,0-2-1,-3-4 1,-1-1 171,24-15-45,-13 1-34,-11 6-56,-11 8 267,-9 8-558,-6 6 140,-3 17-28,-2 11 5,-6 23-5,-4 14-90,3-26 0,-1 2 90,0 2 0,1 0-20,-1 2 1,1 0-20,0-1 0,0-2-29,1 0 1,1-2-42,1-3 0,0-2-233,-4 26-206,4-14-506,1-10-827,3-14-1211,3-9-1658,8-11 4750,5-12 0,-4 6 0,-1-5 0</inkml:trace>
  <inkml:trace contextRef="#ctx0" brushRef="#br0" timeOffset="-142483.74">22608 7921 20375,'-4'-34'274,"0"0"0,-12-22-128,-12 44-28,-13 2-18,-11 5 63,-10 2-937,28 6 0,0 1 813,0 2 0,0 3 6,1 2 0,2 2 507,-24 19-547,15 2 51,14-2 248,14-1-187,18-5 35,18-5-90,17-6 22,17-7-474,8-5 423,-31-5 1,1-2-3,0-1 0,-1-2-29,-2-1 1,0-3 350,23-14 923,-10 1-823,-11 0 18,-12 4-108,-9 6-122,-6 4-197,-5 5-44,-2 3 436,-1 2-431,0 10-5,-1 8 17,-3 18-11,-3 12-6,-3 10-559,5-24 1,0 0 563,0 2 1,0 0 2,1 1 1,0 1-136,0-2 0,0-1 85,1-1 0,1-1-70,-3 24-229,3-9-135,1-12-510,1-11-560,0-10 38,6-9-2704,3-13 4212,8-9 0,-7 4 0,-1-1 0</inkml:trace>
  <inkml:trace contextRef="#ctx0" brushRef="#br0" timeOffset="-142210.74">23179 7680 21506,'0'49'131,"0"-1"0,0 0 0,0-1 1,0 0-1,0-4-115,-2 4 1,0-2-638,0 2 0,0-1 640,-3-2 1,1 0-17,1-3 0,0-1 19,0-4 1,1-2 395,-2 24-423,3-11 109,0-15-821,1-10-930,0-11 1647,9-13 0,-7 0 0,7-5 0</inkml:trace>
  <inkml:trace contextRef="#ctx0" brushRef="#br0" timeOffset="-138200.74">17704 11497 19820,'-13'-50'582,"0"0"1,4 3-1,7 5-257,22-1-66,16 2 54,14 3-89,-4 16 0,5 5-910,-11 6 1,2 2 741,16-2 0,0 5-6,-14 13 1,-2 5 44,2 3 1,-2 4-63,3 13 1,-2 6 16,-12-7 0,-1 1 1,0 4-607,3 6 1,-1 3 0,1 1 556,2 5 1,-1 1 0,1 0 0,0 3 0,1 1 0,-1-2-2,-1-3 0,0 0 0,-1-3 0,-3-6 0,-1-1 0,0-3 0,9 9 0,0-4 127,-7-11 0,2-3-153,-3-5 1,2-3-56,-1-3 0,1-3-23,1-1 1,0-2-118,29 2-260,-9-6-461,-15-20-1337,-19-19-3104,-13-12 5845,-19-15 0,6 27 1,-5 7-1</inkml:trace>
  <inkml:trace contextRef="#ctx0" brushRef="#br0" timeOffset="-137928.74">18945 11252 21153,'-42'40'368,"0"-1"1,11-6-1,0 3 1,2 2-250,2 9 0,1 4 1,1 1-1294,-4 3 1,-1 1 0,1 0 1223,1-3 1,0 0-1,1-2-48,4-6 0,0-1 0,2-2-37,-6 10 0,2-3 35,7-12 0,2-3 665,-12 26-1034,5-7-517,3-2-1046,5-8-1837,6-18-1491,11-11 5260,9-17 0,-3 2 0,2-3 0</inkml:trace>
  <inkml:trace contextRef="#ctx0" brushRef="#br0" timeOffset="-136758.74">19803 12322 20643,'2'30'73,"-1"-5"-67,-2-13 33,1-6 45,0-3 123,0-2-61,4-2-79,3-6 45,5-4-78,0-9 33,-2-2 28,-4 0-56,-3 3 45,-9 5-84,-10 6 0,-12 9 95,-13 17-61,-8 15-301,22-8 1,1 4 310,0 3 1,1 2-20,3 3 1,3 1 24,3 0 1,4 0-32,3-1 1,4 0-95,5-3 1,5-1 124,20 23-50,23-13-416,-15-27 0,4-4-13,4-2 1,3-6-931,6-6 1,0-5-2272,-1-2 0,-2-4 3630,1-7 0,-5-1 0,5-4 0,-20 2 0</inkml:trace>
  <inkml:trace contextRef="#ctx0" brushRef="#br0" timeOffset="-136090.74">19598 10918 19344,'-27'10'1596,"4"-4"-1310,12-15-45,4-4-12,3-10-145,3-3-33,5-5 16,9-2-67,7 1 73,8 1-17,1 7-56,1 7-6,-3 8-56,-1 5 62,-5 17 0,-3 10 6,-5 20 50,-5 14-296,-5-24 1,-2 1 239,1 3 0,-3 1-3,-2 1 0,-4 0 3,1 1 0,-4-2 0,-4 0 0,-3-1 0,-1-2 0,-1-3 3,-2-2 0,-1-3 42,-20 19 6,2-15-6,4-12 106,7-11-50,8-10-34,7-11-67,8-12 5,4-12 29,4-3 445,7 1-484,5 6-1,11 8-95,2 11 68,4 7 27,4 11-39,5 9-128,8 10-287,6 6-580,-24-12 1,3-1-743,5 1 1,3-2 1781,16 3 0,-2-1 0,7 1 0,-27-9 0,0-1 0</inkml:trace>
  <inkml:trace contextRef="#ctx0" brushRef="#br0" timeOffset="-135144.74">20757 11114 22099,'-11'-11'236,"14"10"-124,29 32-95,-5-10 0,3 0-1118,11 3 1,4 1 1105,12 4 1,4 0-666,-16-9 1,2-1 0,-1 0 659,1 0 0,1-1 0,-2-1-3,14 5 0,-3-1 192,-11-5 1,-3-2-249,-8-2 1,-3-2-32,18 9 23,-6-1-34,-15 0 944,-12 1-737,-30 4-5,-29 13-34,3-10 0,-6 2-104,5-2 1,-2 1 0,-1 1 38,-4 3 0,-2 1 0,1 1 20,-1 0 1,0 2-1,2-1-165,6-4 0,0 0 1,3-1 167,-8 8 0,4-1 25,6-5 1,3 0-46,5-4 1,2-1-39,-2 1 1,2 0 32,-19 21-6,9-9 0,15-12-55,8-11 2187,8-8-2518,3-5 782,7-2-2328,8-6-1882,15-17 3820,-3-1 0,1-1 0,2-5 0,5-8 0</inkml:trace>
  <inkml:trace contextRef="#ctx0" brushRef="#br0" timeOffset="-134745.74">21287 10713 19036,'-6'-35'1422,"0"1"1,-4-20-1300,6 47-61,-1 8 174,-1 15-18,-3 15 23,-3 32-812,6-17 0,0 5 632,1-7 1,0 3 0,1 2-554,1 7 0,0 2 0,1 2 507,0-11 1,1 2-1,0-1 1,0 1-381,0 1 1,1 0 0,-1 0 0,2-1 364,0 0 0,1 0 0,0-1 0,0 0 3,1 15 1,0-1 0,1 0 12,2-4 1,-1-1 0,2-1-259,-2-5 0,2-1 1,-2-2 241,2 16 0,0-4 8,-2-12 1,0-5-7,-2-9 1,-2-2 774,1 22-705,-2-8-66,0-3 1337,0-9-1309,0-12 1954,0-12-2256,0-8 568,4-27-2272,4-16-3624,5-23 5533,-5 25 0,-1 2 0,2-3 1,-2 7-1</inkml:trace>
  <inkml:trace contextRef="#ctx0" brushRef="#br0" timeOffset="-133710.74">22573 11007 16902,'-25'-40'1191,"0"-1"0,3 4 1,6 5-549,13 8-217,17 3-124,14 6-50,33 6-1030,-17 10 1,4 6 833,-6 3 0,1 5 0,2 2-735,6 4 1,2 5-1,0 3 707,-11-3 0,1 4 0,-2 2 0,1 0 8,-1 3 1,0 1-1,0 1 1,-3 1-341,-1 0 0,-2 2 0,0 0 1,-2 0 303,-1 1 0,-1 1 0,-1 0 0,0 0 16,6 12 1,-2 1 0,-1 0-17,-1 0 0,-1 1 0,-1-1-255,-3-4 1,0 1 0,-2-2 252,-2-4 0,-2-1 0,0-1-76,4 9 0,-2-3-40,-4-10 0,-1-3 198,11 22-315,-5-13 1728,1-4-2019,-6-12 1740,-2-13-3287,-2-20-2576,-3-18 4649,1-15 0,-6 11 0,-3 4 0</inkml:trace>
  <inkml:trace contextRef="#ctx0" brushRef="#br0" timeOffset="-133460.74">24123 11125 18044,'-54'-8'676,"0"1"0,3 6 0,3 8-404,16 14-1,2 8-1438,-6 13 0,0 5 1258,7-7 1,0 4 0,0 1-611,-3 5 0,-1 3 0,1 1 552,-2 3 1,1 1 0,0 0-16,1-1 1,0-1 0,2 0-3,4-7 1,1-2 0,1-1 162,-7 15 1,2-4-180,9-15 0,1-2-98,4-8 0,1-2-390,-8 17-788,4-7-909,3-4 2446,6-7 1,5-13 0,3-7 0</inkml:trace>
  <inkml:trace contextRef="#ctx0" brushRef="#br0" timeOffset="-132621.74">24562 12293 20420,'-37'30'380,"1"0"1,0 1 0,3 0-267,11-5 1,1 1-1128,-1 2 1,-1-1 1057,0 1 0,1-1 14,0-1 0,-1-1 599,-18 20-552,5-9 6,6-11 301,8-10-166,6-9-141,6-5-56,5-14 1137,3-6-1181,1-18 25,1-6-31,5-1-6,2 1 6,6 9-39,4 8 39,3 12 0,4 7 0,7 11 0,6 13 0,7 11 0,5 12-286,-23-19 0,0 0 101,2 0 0,1 0-202,-1-1 1,1-1-127,0-2 1,0-3-2359,32 6-798,-7-10 3669,-3-8 0,-25-3 0,-10 0 0</inkml:trace>
  <inkml:trace contextRef="#ctx0" brushRef="#br0" timeOffset="-132157.74">24353 10472 20991,'40'-9'31,"-1"0"1,-2 2 0,-6 8-32,-9 27-6,-9 8 6,-7 5 0,-16 2 23,-10 4 10,-16-5 96,-8-1 179,2-7-185,6-6 56,15-9 119,9-6 184,22-6-135,27-4-291,-3-2 0,6-1-1050,16 0 0,4 0 1018,-16-1 1,1 0-1,1-1-24,0 1 0,0-1 0,-1 0-222,13-1 0,-4-1 230,-13 1 1,-3 1 36,16-2-45,-18 2 0,-8 0-50,-11 1-281,-8 0 1505,-8 1-2961,-15 6-2047,-3 3 3834,-10 7 0,11-6 0,6-2 0</inkml:trace>
  <inkml:trace contextRef="#ctx0" brushRef="#br0" timeOffset="-131991.74">25768 11109 6703,'0'0'0</inkml:trace>
  <inkml:trace contextRef="#ctx0" brushRef="#br0" timeOffset="-131255.74">17588 13768 18660,'-43'6'129,"0"1"0,3 0 1,10 4-130,18 21 0,5 1-6,12-2-61,12-6-186,10-10-161,11-6 33,3-11 67,-4-12-330,-8-8-627,-18-13 1271,-43-9 0,17 20 0,-23 0 0</inkml:trace>
  <inkml:trace contextRef="#ctx0" brushRef="#br0" timeOffset="-130911.73">16873 14581 18828,'8'34'26,"0"1"0,14 21-32,11-43-45,8-6 51,6-7 29,2-14 10,-5-8 67,-7-13 135,-10-8-62,-12-1 51,-8 2-169,-14 6-61,-11 10-291,-14 13-650,-9 11-1042,-4 29-1797,5 7 3780,11 19 0,14-24 0,9-7 0</inkml:trace>
  <inkml:trace contextRef="#ctx0" brushRef="#br0" timeOffset="-130627.73">17637 14570 19725,'-10'36'42,"-1"1"0,0 21 9,40-50 10,0-5 96,-1-10-56,-2-7 0,-6-12-12,-4-9-78,-6-4-5,-5-2-6,-6 2-532,-11 5-1468,-16 14-6147,-11 8 8147,-10 10 0,23 2 0,6 0 0</inkml:trace>
  <inkml:trace contextRef="#ctx0" brushRef="#br0" timeOffset="-130044.73">19230 14030 21209,'-14'59'136,"-1"-1"0,2-1 1,3-3-121,5-15 1,2-1-364,1 0 0,1 1 386,0-3 1,1-1-40,9 28 0,4-12 39,12-15 187,5-15-165,4-12-27,3-15-28,2-16 100,1-16-72,-1-16-509,-20 23 0,-1-2 506,-1-3 0,-2 0-29,0 0 1,-2-1-60,-1 2 1,-1 0 123,4-25 0,-4 17 239,-5 16-502,-4 16 196,-1 17-6,-1 15 1158,0 16-1163,0 10-91,0 4 1,0-4 299,1-8-271,4-10 73,4-11 45,7-10-45,5-10 62,5-16-62,5-13-6,4-19-311,-17 21 1,0-2 296,2-5 1,-2 0 13,1-4 0,-1 0-89,-1-2 0,0-1-124,-2 1 1,-1 1-233,-3 4 1,0 2-1741,5-12-3858,-6 21 6049,-6 26 0,-2 2 0,-2 4 0</inkml:trace>
  <inkml:trace contextRef="#ctx0" brushRef="#br0" timeOffset="-129577.73">20621 14654 21366,'35'-27'124,"1"-1"1,-1 1 0,13-12-1,-6 2 117,-4-4-50,-11-4-96,-11 4-5,-9 2-51,-14 6-39,-10 11 0,-15 10 0,-11 12 17,-7 20-17,-2 13-245,27-8 1,3 4 241,1 1 0,3 2 0,4 1 1,3 1-24,3 0 1,3-1 14,9 29-129,19-8-230,20-11-87,-10-27 1,7-4-905,10-2 0,5-4-2450,2-6 1,2-3 3810,7-5 0,-3-2 0,-27 4 0,-4-1 0,18-9 0</inkml:trace>
  <inkml:trace contextRef="#ctx0" brushRef="#br0" timeOffset="-128510.73">22662 13964 19053,'-50'14'582,"0"0"1,3 3-1,6 5-456,15 4 0,4 4-498,1 3 0,2 2 394,1 1 1,3 2 33,5 1 0,2 0-40,2-2 1,3 0 0,8-2 0,5-1 41,5-2 1,7-4-59,12-3 0,7-5-721,13-3 1,5-5 669,-13-5 1,1-2 0,1-3-10,0-4 0,1-2 0,0-2 43,-4 0 0,-1 0 1,-2-4 13,10-6 0,-5-4 102,-9 0 0,-4-2-57,-7 1 0,-3-3-42,16-29 67,-22 24 1,-4-1 150,4-26-83,-13 5 33,-25 17-73,-17 16-95,-19 12 25,23 12 0,-1 4 1,-1 2 1,1 4-27,0 6 0,1 3 0,4 2 0,2 1 0,4 0 0,3 1 0,-7 27 1279,14-9-1268,18-7 457,16-14-462,15-12 67,14-8-73,3-18 61,1-7-663,-4-17 641,-7-6-33,-9-1 497,-9 4-498,-9 7-5,-9 13-84,-4 8 0,-3 12 79,-6 14 657,-1 9-691,-4 13-23,4 3-146,4 1 68,6-5 28,8-6 45,11-11 67,10-8 0,6-7 0,6-14 84,0-8 0,0-14-126,-1-7 205,-3-6-40,-4 1 96,-5 4-158,-8 8-61,-5 11-67,-8 11 67,-5 14 17,-3 14-11,-2 14-1,0 12-10,0 4-12,0-2 244,1-6-233,5-10 6,3-11 84,8-10-45,7-10-39,7-13 62,8-11-62,6-13-212,-20 16 1,1 0 216,0-1 1,0-1-6,0 2 0,0 2 112,21-15-112,-7 11-28,-8 13-5,-8 16 33,-8 15 0,-5 16-213,-1 11-667,-1 2-1705,9 0-1633,1-10 4218,9-11 0,-15-15 0,-1-8 0</inkml:trace>
  <inkml:trace contextRef="#ctx0" brushRef="#br0" timeOffset="-128343.73">24397 13656 21467,'-14'45'-891,"0"-1"1,0 0-1,5 4 1,2-1-1,5-2-2282,9 4 0,6-3 2801,5 7 1,1-3 0,1 4-1,-3-15 1</inkml:trace>
  <inkml:trace contextRef="#ctx0" brushRef="#br0" timeOffset="-128043.73">24700 14525 22167,'36'-50'483,"-1"0"1,1 0 0,0 2-409,-4 10 1,0 0-1128,5-9 1,0-1 1093,-1-1 0,0-2-24,-11 13 1,-1-1 0,-2 1 40,8-18 0,-3 2-37,-5 5 1,-2 2-65,-4 4 0,-3 2 42,1-12 322,-7 19-423,-13 23 101,-15 41 8,4-1 1,-2 6-592,-5 18 1,0 6 583,6-15 1,2 2 0,0 0 7,2 0 1,1 1-1,1-1-9,-1 14 0,2-2-17,5-12 1,2-2 321,2-7 1,3-2-793,11 29-258,9-2 140,-5-33 0,6-2-964,7-7 1,3-3-323,0-5 1,2-3 1890,6-5 0,-1-4 0,2 0 0,-10 0 0</inkml:trace>
  <inkml:trace contextRef="#ctx0" brushRef="#br0" timeOffset="-127875.73">24827 14177 22806,'58'-11'-320,"0"-1"1,-1 1 0,2-2-1,1 1 1,-3 2-2958,-6 2 0,-1 1 0,-2 0 3187,-1-2 0,-2 0 0,-4 1 0,-4 1 1,-4 1-1,8-6 0</inkml:trace>
  <inkml:trace contextRef="#ctx0" brushRef="#br0" timeOffset="-126675.73">25906 14233 20280,'57'-7'870,"1"1"0,-4-2 0,-3-4-700,-15-2 1,-4-3-535,2-2 0,-3-4 468,0-6 0,-2-2-57,-2-3 1,-3-2-20,-2-6 0,-4-2 2,-3 0 1,-3 0-11,-4 4 0,-3 0-20,-1 2 0,-5 2-68,-14-17 1,-7 16 386,-14 19-313,-2 11 163,1 20-169,9 8-44,11 16 10,9 7-134,18 3-73,11 2-89,15-1 174,8-1-68,3-3 140,-4-2-28,-7-5 78,-10 0 1,-11-4 33,-8 0 28,-5-2-23,-7 0 46,-1-2 338,-1-4-288,3-2 62,13-5-96,15-3-67,21-4 0,20-5-329,-27-4 0,2-1 329,1-2 0,0-2 19,0-2 1,-1-3-20,-3-2 0,-1-3 20,-5-3 0,-3-4-108,16-22 88,-14-8 90,-13-3-57,-10 0-16,-6 6-17,-11 13-28,-5 16 28,-13 13 0,-3 23 0,-2 14 6,3 17 27,7 8-66,11 1 10,7-3 451,19-7-434,12-11-67,21-14 62,15-11-199,-27-9 1,0-5 212,3-3 0,0-4-3,0-2 0,-2-3 67,1-6 0,-3-3 3,-2-2 0,-2-2 104,-2-4 0,-2-2-65,-2-1 0,-3-2-25,-2-2 0,-1 0 112,-3 0 0,-2 1-70,-2 3 0,-2 1 20,2-19-107,-6 21-39,-6 15 50,-9 29-44,-6 19-1,-8 30-430,11-22 1,2 3 429,0 8 1,2 2-6,1 7 0,2 3-607,3-16 0,1 1 0,1 2 603,0 2 0,0 1 1,1 0-10,0-2 0,1 1 0,0-2-268,0-3 1,1-1 0,-1-3 151,2 11 0,0-4 11,0-9 1,-1-2-269,1 27-10,-3-5 357,0 2 22,-7-10 17,-8-11 783,-12-16-536,-13-14-23,-10-17-174,-4-17 904,25 3 1,1-3-924,2-5 0,4-5-31,3-6 0,6-4 0,8-1 0,4-5 0,5 2-51,7-12 1,8-1-422,-3 11 0,4-2 0,3 4 382,16-5 1,4 4 36,2 5 0,2 1-275,1 3 1,0 1 268,-1 5 1,-1 1 52,-3 5 1,0 1-23,-6 3 0,-1 0-45,-4 3 0,-1 0 67,19-15 40,-12 4 289,-11 5-306,-8 3 2158,-8 5-2187,-4 4 961,-5 0-1005,-1 2 233,-1 0-328,-9-5 140,-3 6 5,-13-1-39,-6 8 51,-5 11-6,-4 10 45,2 12-40,7 13-5,11 2-11,10 2-213,23-5-11,16-4-399,24-10-150,-19-17 0,1-3 53,3-2 1,0-3-122,1-4 1,-1-4-191,-1-9 1,-1-7 1041,5-18 0,-5-4 0,4-5 0,-22 16 0,1-1 0</inkml:trace>
  <inkml:trace contextRef="#ctx0" brushRef="#br0" timeOffset="-126525.73">27673 13164 20907,'50'24'-751,"0"1"1,-13-8-1,-7-3 1,-6-1-1</inkml:trace>
  <inkml:trace contextRef="#ctx0" brushRef="#br0" timeOffset="-125927.73">28811 13772 22593,'-50'22'33,"-1"1"1,4 0 0,9 4-18,21 2 1,5 3 11,-4 31-1051,7-4 889,20-9 0,12-8-71,20-12-254,13-13-398,10-8 224,-31-10 1,0-2 77,1-3 1,0-4 64,-2-2 0,0-4 193,-2-4 0,-2-3 160,-1-3 0,-2-3 137,-2-4 0,-2-3 87,-1-3 0,-3-2-157,-2-4 1,-2-2 643,-1-1 0,-2-2-5,-2 1 0,-2 0-7,-2 2 1,-1 2-45,-2 4 0,-1 3 155,0-20 32,-2 24-503,0 17-169,-2 42 1,-1 18-17,2-2 0,-1 4-626,0 3 0,0 6 0,1-1 592,0-5 0,0-1 1,1-2-166,0 16 0,0-4-109,-1-10 1,2-4-276,3 23-45,0-14 186,3-5 952,-1-10-527,-2-12 621,-1-14-324,-2-15 2262,-1-13-2082,0-15-208,0-15 67,2-8 132,3-7-250,7 0-33,6 2-185,9 8-622,6 9-157,-5 24 1,3 3-2362,0 1 1,3 3 3014,11 0 0,-1 3 0,2-2 0,-6 5 0</inkml:trace>
  <inkml:trace contextRef="#ctx0" brushRef="#br0" timeOffset="-125577.73">31258 13257 23058,'-16'44'106,"0"-1"0,0 1 1,1 3-1,0 1 1,3 0-107,5 0 0,3 0 0,0-1-691,-1 1 1,1-1 0,0-2 242,-1 14 0,2-4-409,1-13 0,0-3-3086,0 23-3930,2-16 7873,6-4 0,-4-20 0,3-8 0</inkml:trace>
  <inkml:trace contextRef="#ctx0" brushRef="#br0" timeOffset="-125377.73">31594 13313 23118,'1'63'-15,"1"-1"1,-1 1-1,3-3 1,0-1-1,0-2-187,0-10 1,0-1 0,1-2-331,3 12 0,1-4-435,-2-11 1,-1-4-3123,1 19-5060,-4-16 9149,-10-6 0,5-15 0,-5-8 0</inkml:trace>
  <inkml:trace contextRef="#ctx0" brushRef="#br0" timeOffset="-125227.73">31217 13734 21355,'61'-14'-471,"-1"0"1,0 3 0,-2 5-620,-5 8 0,-1 3-3826,0 1 1,-1 0 4856,5-2 1,-5 1-1,5-1 1,-17-2-1</inkml:trace>
  <inkml:trace contextRef="#ctx0" brushRef="#br0" timeOffset="-124961.73">31964 13877 20436,'-11'40'379,"1"0"0,3-3 0,9-7-250,41-11-124,10-5 113,6-6-457,0-3 541,-3-6 268,-10-11-179,-9-7 79,-12-15-202,-11-8-134,-7-6 67,-11-3-101,-11 3-286,-11 10-576,-12 11-1004,-13 14-3371,1 14 5288,-1 9 0,23-2 0,11 1 1</inkml:trace>
  <inkml:trace contextRef="#ctx0" brushRef="#br0" timeOffset="-124813.73">32643 14024 12606,'0'0'0</inkml:trace>
  <inkml:trace contextRef="#ctx0" brushRef="#br0" timeOffset="-122253.73">24359 15973 8438,'-45'7'327,"-1"0"0,3-3 0,4-3-108,2-9 296,-3-6 224,0-1 135,-15-5-443,19 5 141,-3-3 195,27 7-56,7-1 297,5-2 169,9-2 111,6-5-67,12-5-151,5-5-337,4-6-38,-3-3-326,-3-6-94,-9 0 28,-10-2-180,-6 6 95,-17 5-167,-10 11-12,-18 13-17,-13 17-22,22 7 0,0 5-339,-3 7 0,2 5 322,-2 7 0,3 4-407,1 4 1,3 2 395,3 2 0,4 1-34,5-1 1,3-1-49,4-2 1,4-2-45,7-5 1,5-3 91,18 17 62,22-22 51,14-16-49,-28-17 1,0-6-328,1-2 1,-2-4 366,0-8 0,-3-4-9,-2-2 1,-4-3 106,-2-1 0,-3-2-115,-5 0 1,-2-2-4,-3 1 0,-2 0 42,-3 2 1,-2 1 753,0-24-818,-2 18 176,-3 20-254,-1 24 955,-1 23-877,1 22-45,2 16 30,2-30 0,1 0-94,4-2 0,1 0-9,12 25-33,11-13-74,6-15 225,0-15 6,3-13 50,0-19 57,-2-13-63,-3-19-857,-8-11 865,-14 27 1,-3-2-20,-2-2 1,-2-1-110,-1 1 1,-1-1 127,-1 2 1,-1 2 81,-2-22 214,-2 22-354,-4 20 0,-1 33 39,-1 23-36,5-9 0,1 4 166,0 4 1,1 1-170,1 2 0,0 0-6,0-2 1,2 0-12,0-5 0,0-2 302,0 24-319,3-15 34,-1-17 51,4-14 66,-2-10-117,2-19 6,-1-12 22,4-19-28,1-15-184,-2 29 0,0 0 167,0-2 1,2 1-60,2 2 0,2 1-198,18-23-435,1 33 0,5 4-307,-2 6 0,2 5-2772,10 5 0,0 6 3788,-6 3 0,-4 3 0,4 5 0,-12-3 0</inkml:trace>
  <inkml:trace contextRef="#ctx0" brushRef="#br0" timeOffset="-121927.73">25518 15087 21763,'-10'49'97,"-1"1"0,3-3 1,6-2-76,9-10 0,4-2-399,3 0 0,2 0 377,5 0 0,1 0-20,2-2 1,1-1 16,0-1 0,-1 0-3,1-2 1,-2-1 0,18 20 5,-11-7 33,-12-5 212,-10-9 25,-14-4 56,-12-5-315,-17-5-11,-16-5-336,-8-3-692,-5-13-325,30-6 0,3-5-2164,1-3 0,3-4 3517,1-13 0,4 1 0,-2-3 0,10 5 0</inkml:trace>
  <inkml:trace contextRef="#ctx0" brushRef="#br0" timeOffset="-121773.73">25589 15049 20532,'61'-4'-1522,"-1"0"0,-1 0 1,-3-1 1521,-11 1 0,-6 0 0,7-1 0,3-1 0</inkml:trace>
  <inkml:trace contextRef="#ctx0" brushRef="#br0" timeOffset="-121475.73">26153 15006 17843,'53'11'-6,"1"0"1,-6-1-1,-5-4-95,-4-4 101,-6-2 67,-5-2 247,-10-6 324,-8-6-4,-6-5 105,-8-2-73,-10 1-274,-10 2 45,-12 5-185,-7 7-95,-3 3-157,-2 14-134,4 6-342,7 16-1120,12 5-1692,17 6-1014,18-3 4302,16-5 0,-7-17 0,-1-9 0</inkml:trace>
  <inkml:trace contextRef="#ctx0" brushRef="#br0" timeOffset="-121269.73">26674 14833 21041,'-21'44'178,"0"0"0,0-1 0,-1 7 0,1 1 0,2 0-167,3 1 1,2 1-1,0 1-1167,-1 5 1,0 0 0,-1 0 1155,0-1 0,0-1 0,1-1-81,1-7 1,0-1 0,1-2-105,-6 13 1,0-4-614,5-12 0,1-3-1398,-8 22-1192,8-7-2709,3-10 6097,7-4 0,0-19 0,3-9 0</inkml:trace>
  <inkml:trace contextRef="#ctx0" brushRef="#br0" timeOffset="-121023.73">26723 15911 19938,'-14'45'130,"0"0"1,2-2 0,3-2-489,5 10-146,6-4 151,7-11 224,4-12 129,9-12 84,2-11-50,1-16 33,-1-9 90,-2-16-157,-7-8-17,-5-5-533,-5-1-1085,-8 3-5818,-7 10 7453,-5 9 0,3 17 0,3 7 0</inkml:trace>
  <inkml:trace contextRef="#ctx0" brushRef="#br0" timeOffset="-119835.73">27829 15456 21052,'33'-30'323,"1"0"1,-1 0 0,14-13 0,-6 2 12,-2-8-1868,-5-8 1599,-18 26 0,0 0-17,-4-4 1,-1-1-34,-1 0 1,-2-1 21,-1-2 0,-3 1-39,-1-1 0,-1 2-3,-1 2 1,0 1 389,-3-22-561,-5 22 101,-2 17 68,-9 44-7,1 36 12,7-9 0,1 8-57,4-13 1,2 1 0,-1 2 30,1 0 0,1 1 0,0-1 11,2-3 0,0 0 0,2-3-111,2 10 0,2-5 28,1-10 0,2-3 105,17 20-299,7-9 208,7-8 17,3-16 67,0-11 84,-2-30-39,-7-15 28,-4-26 255,-18 22 1,-1-1-323,-2-3 0,-1 0 98,-2-1 0,-2 0 13,0 4 1,-2 1 16,0-20 15,-2 22-328,0 17 179,-1 27 0,-1 17-73,0 22 68,0 13-437,5 2 229,9-2 84,7-10-22,12-11 89,5-18 619,3-11-551,0-17 33,-2-15-33,-4-11 78,-2-14 73,-4-2-11,-4-4-12,-2 5 34,-3 7-168,-3 12-28,-1 13 372,-3 11-333,2 18 68,1 10-74,-1 17 29,2 3-34,-3 0-23,-2-5-27,-1-9 44,-4-11 6,2-11 96,1-9-96,3-14-28,5-11 22,6-16-56,4-8 62,4-1-11,2 6-101,1 9 107,-1 13-29,0 10 34,-1 8 6,1 14 27,1 5-27,3 13-6,1 1 0,6 0 33,2-5-33,3-7 51,0-8 22,-1-7-68,-4-12 85,-4-9-45,-8-13-40,-8-9 34,-8-6-39,-8-3 0,-4-1-5,-5 8-12,-8 9-17,-9 16 29,-12 14-1,-8 25 6,-4 16-314,21-8 0,2 3 344,0 2 1,3 3-31,2 1 0,4 2-59,2-1 1,4 0-112,1-3 1,4-2 1,17 27 5,13-16 40,21-20 33,14-12 73,-29-16 1,1-6-287,2-3 0,1-5 303,1-6 0,-2-4 5,1-6 1,-1-3-829,0-7 0,-1-3 825,-1-8 1,-2-3 40,-12 16 0,-1-1 0,-2-1-124,-1 0 1,-1-1 0,-2 1 197,3-15 1,-4 2 61,-5 10 1,-2 2-46,-3 9 1,-3 2 90,-9-12-225,-8 21 468,-15 29-507,-11 45-112,15-6 0,2 7-175,7-8 1,2 2 0,1 2-4,1 4 0,2 2 1,2 0-600,0-1 0,3 1 0,4-1-209,4-4 1,5-2 0,1-1-1208,2 15 0,6-6 2344,8-10 0,1-5 0,1 2 0,-3-18 0</inkml:trace>
  <inkml:trace contextRef="#ctx0" brushRef="#br0" timeOffset="-119411.73">30872 15084 22117,'-44'-8'330,"0"-1"1,4 6-1,6 9-179,8 40-852,10 17 701,10-28 0,3 1-104,0 0 1,3-1-102,4-1 1,3-1-188,9 21 160,15-13-14,2-19 289,3-10-43,-3-25 79,-4-17-12,-7-30-932,-13 17 0,-3-4 1019,0-4 0,-2-2-17,-1-4 1,-1 1-30,-1 5 1,1 2 154,-2 9 0,1 1 123,2-25 46,2 15-197,2 10-185,5 11 6,5 15-50,7 15-6,8 22 0,7 26 253,-16-10 0,-1 7-276,-6-7 1,0 2-1,-1 2-335,0 6 0,0 2 0,-2 1 328,-1 3 0,-1 1 0,-2 2-113,-2-9 0,-2 3 0,0-2 1,-1-3-110,0-1 0,-1-3 0,-1-1-362,0 4 1,-1 0 0,-1-5-1503,-7 20-1633,-9-3-1528,-7-2 5513,-6-12 0,13-18 0,4-15 1</inkml:trace>
  <inkml:trace contextRef="#ctx0" brushRef="#br0" timeOffset="-119257.73">31188 15608 23125,'38'-25'-231,"-1"0"0,1-1 0,15-8 0,-2 8-1461,-14 19 0,-2 5-3224,0-1 1,0 0 4620,3 0 0,-3 0 0,4 0 0,-13 0 0</inkml:trace>
  <inkml:trace contextRef="#ctx0" brushRef="#br0" timeOffset="-118261.73">31888 15022 22212,'-38'7'243,"0"0"1,-22 17-244,52 29-640,5 7 405,13 4 100,-3-31 1,2 0-79,4-2 0,2 0 115,2 0 0,0-1-115,16 27 134,-3-3 79,-7-5-78,-8-6 264,-8-5-153,-9-6 375,-31 0-246,0-13-5,-26 0 28,14-15-67,8-2 101,9-7 69,15-8-434,15-11-34,22-12-150,20-11-221,-13 20 1,3 0 412,4-2 1,1 1 2,2 0 1,0 2 103,-1 2 1,0 2 30,-3 3 0,-1 2 56,-4 3 1,-1 1 436,19-6-123,-13 4 39,-12 3-84,-11 4-179,-6 2-40,-6 4 690,-1 0-902,-1 2 124,0 5-86,0 5-49,2 9-85,6 5 118,9 1-51,13-1-5,10-5 106,11-7-10,7-5-208,2-5 308,-1-12 51,-3-7 112,-7-13-23,-4-8-79,-10-6 107,-6-5-100,-10-1 72,-8 4 0,-6 8-196,-9 12 0,-9 13-51,-11 12-5,-8 19 56,-4 11-145,4 17-23,5 4 11,9 1-17,9-5 347,13-9-173,15-10 0,14-10 45,13-10-11,5-6-1,0-8 169,-6-2 5,-10-4-101,-9 5-72,-10 4-23,-7 16 129,-5 12-95,-3 23 11,-1 15-396,0-23 1,-1 0 358,-1 4 1,-1 1-23,0 2 0,-1 1 3,-2 1 0,0-1-37,0 1 1,0 0 2,-1-2 1,0-1-48,1-2 0,-1-2 30,0-3 1,-1-2-62,-6 24 5,-3-13 107,1-17 62,-2-13-12,-1-10 12,-4-14 662,-1-12-657,-2-15 22,2-17-438,13 19 0,1-4 365,4-9 1,2-3-612,0-11 1,3-2 594,6-5 0,4 0 28,1-1 0,3 2-28,4 10 0,4 3-3,-2 11 0,2 4-22,0 6 0,3 4-339,26-17 299,-22 22 1,2 2-110,1 2 1,0 1-113,1 1 0,-1 3-1276,27-6-2191,-6 2 3753,-2-3 0,-24 9 0,-3-2 0</inkml:trace>
  <inkml:trace contextRef="#ctx0" brushRef="#br0" timeOffset="-118139.73">32998 14862 12808,'48'-1'-253,"-1"0"1,3 1 0,-6-1 0,-3 1 0,-6 0 0</inkml:trace>
  <inkml:trace contextRef="#ctx0" brushRef="#br0" timeOffset="-118011.73">33858 15207 16426,'-36'-1'0,"1"-1"0,-21 0 0</inkml:trace>
  <inkml:trace contextRef="#ctx0" brushRef="#br0" timeOffset="-115585.73">13232 16780 22582,'-29'-34'-7680,"1"27"-2151,34 31 9529,-11 22 1,4-21 0,-4-3-1</inkml:trace>
  <inkml:trace contextRef="#ctx0" brushRef="#br0" timeOffset="-115457.73">12564 17571 20935,'58'-13'-921,"-1"0"0,-16 4 0,-6 2 1,-5 0-1</inkml:trace>
  <inkml:trace contextRef="#ctx0" brushRef="#br0" timeOffset="-115307.73">13373 17698 20985,'49'-21'-944,"1"0"1,-15 5 0,-6 3 0,-3 6 0</inkml:trace>
  <inkml:trace contextRef="#ctx0" brushRef="#br0" timeOffset="-114138.73">14857 16379 20615,'49'2'53,"-1"0"1,1 0 0,-2 0 0,0 0 0,-3-1-54,3 0 0,-2-2-344,-2-1 0,-2-1 344,-7 1 0,-1 0 6,15-5 293,-24 4-260,-13 8 294,-29 15-143,-18 26-64,5-7 0,-2 6-636,6-7 1,0 4 0,0 1 576,-1 8 0,0 3 1,2 1-524,0 3 0,1 3 1,3-1 471,2 1 1,1 0 0,3-1-1,3-6 1,2-1 0,1-2-17,0 17 0,2-5-158,2-15 0,2-2 158,1-10 0,0-1-33,-3 20 28,-2-6 5,-6-5 1458,-4-11-1458,-9-14 2029,-5-17-2118,-6-24 27,-1-16 59,21 9 0,2-3-37,4-3 1,3-2-90,0-4 0,6-1-160,9-2 1,7 0-1689,7-5 0,7 1 856,2 13 1,4-1 0,5 1 964,3-1 0,4-1 0,1 2 0,-5 3 0,8-7 0,-2 4 0,-8 8 1,-1 1-1,0-1 0</inkml:trace>
  <inkml:trace contextRef="#ctx0" brushRef="#br0" timeOffset="-113665.73">15581 16588 21371,'-46'-9'530,"0"1"1,4 9 0,7 12-363,18 29 0,10 12-1566,-3 9 1,3 4 1413,3-18 1,1 2 0,1-1-2,0 1 0,1-1 0,0-1-15,1 19 0,0-5-25,0-13 0,0-5 751,0 21-939,0-24 39,1-10 456,1-9-282,2-10 0,0-11-78,2-23 1646,2-15-1635,5-21-17,4-5-166,7 1 217,4 12-51,5 20 13,3 13-2,3 28 68,0 14 5,-1 23-516,-18-20 0,-1 1 510,0 1 1,0 0-38,1-1 1,1-1-100,1-3 1,1-2 130,30 14-56,5-13 67,5-13 0,2-13 11,-4-16 39,-8-14-44,-12-18 27,-16-10 60,-17 25 0,-3 0-48,-2-1 0,-4 1 207,-13-27 153,-9 15-372,-17 23 90,-6 21-117,-1 29 0,5 20-464,24-15 1,4 4 370,3 1 0,4 0-224,5 1 0,6-1-381,11-1 0,8-3-1095,18-1 0,9-5-280,7 0 1,5-6 1906,-10-8 0,2-2 0,-5-2 0,-6 0 0,-3-2 0,-7-3 0,0-1 0</inkml:trace>
  <inkml:trace contextRef="#ctx0" brushRef="#br0" timeOffset="-113090.73">17597 17163 20974,'-44'-40'750,"0"-1"1,4 6 0,1 10-460,-5 21-61,-3 25-141,-2 18-1484,23-9 0,2 4 1395,0 5 0,2 3 0,2 1 0,3 0 217,3 0 1,3-1-271,3-3 0,3-3 8,2 25 561,17-19-533,10-16-16,16-15 33,6-16 0,2-16 33,-1-17-439,-24 11 1,-2-2 439,-1-3 0,-2-1-29,-1-2 1,-2 0 631,-2 3 1,-1 0-526,5-20-112,-6 20 311,-6 15-322,-2 30-56,1 19 67,2 25-242,-1-22 0,1 1 130,3 1 0,2 0-137,1 0 0,3-2-118,2-3 0,4-3-373,22 18 641,9-16-1279,0-16 347,2-20 527,-4-19 392,-5-23-605,-24 12 0,-2-6 789,-2-10 1,-2-4 46,-5 10 1,-2-3 0,-1 0 93,0-4 0,-1-1 0,0 1 24,-2 0 0,-1 2 0,0 1 247,0-13 1,-1 5-68,-1 17 0,0 6 277,-1-7-418,0 28 220,0 12-345,0 34-17,-6 33-706,3-9 0,0 5 585,-1-15 0,0 2 1,1 0-14,0 2 0,1 0 0,0-1-70,-1 15 0,1-3 312,1-13 1,1-3-769,5-10 0,1-2-1457,13 18-1366,27-12-3838,7-14 7187,13-14 0,-31-9 0,-8-3 0</inkml:trace>
  <inkml:trace contextRef="#ctx0" brushRef="#br0" timeOffset="-112456.73">18593 16570 20806,'-7'64'233,"0"-1"0,0 0 0,0 3 0,0-1 0,1 0-1233,0-6 1,0-2-1,1 0 1048,0-3 1,1 0 0,1-3 7,-1 12 0,1-5-34,1-13 1,1-4-57,3 21 166,9-9-385,10-6-261,15-14 49,8-13 45,11-24 134,5-21 182,-26 1 1,-2-7 329,2-10 1,-3-7-227,-1-4 0,-2-3 0,-4-5 0,-3 0 106,-6 4 1,-4 3 83,-2 9 0,-4 2 37,-5 8 0,-3 2 874,-12-12-905,-10 21 492,-10 11-547,-4 31-96,0 14-6,8 24-103,18-25 1,3 1 63,3 1 0,3 0 0,6 31-11,17-10-242,14-13-21,16-15 5,10-14 151,7-9 73,-33-8 1,0-2 44,32-7 33,-10-7 1064,-12 6-1057,-14 5 172,-12 11 40,-11 15 6,-4 12-123,-8 14-68,0 6-11,-3-1-56,3-2 0,4-6-5,9-10 359,8-8-387,12-12-57,11-6 56,6-17 29,8-9 7,-25 4 1,-1-4-473,2-2 1,-1-2 519,0-3 0,0-2-5,-2-1 0,-1-1-34,-2 0 1,-1 2 330,15-24-146,-12 17-146,-10 19 102,-9 26 32,-7 23-66,-7 22-118,4-18 0,0 1-169,-2 0 0,0 1-122,3-1 0,1 0 41,-1 24-2567,23-18-4278,5-16 7095,17-17 0,-18-6 0,-5-2 0</inkml:trace>
  <inkml:trace contextRef="#ctx0" brushRef="#br0" timeOffset="-112307.73">20084 16925 21870,'-53'15'-1487,"0"1"0,0-3 0,7-1 0,18-1 0,2-5 0</inkml:trace>
  <inkml:trace contextRef="#ctx0" brushRef="#br0" timeOffset="-112140.73">17769 16920 21573,'53'-10'-244,"0"-1"1,0 1 0,1-1 0,1 1 0,2 1 0,-1 1 0,0 2-663,-1 3 0,0 2 0,-1 1 0,0 0-1552,-2 0 0,-1-1 1,-1 1-1,0 0 2163,10 0 0,-1 0 0,-6 0 1,-6 0-1,-7 0 0,10 0 0</inkml:trace>
  <inkml:trace contextRef="#ctx0" brushRef="#br0" timeOffset="-110901.73">20378 16602 23433,'-5'65'43,"1"0"1,-1-1 0,1 1 0,0-1-1,1-3-43,3-12 0,0-2 0,0-1-1392,0 19 0,0-4 1086,0-13 1,0-4-546,0 20 896,0-21-712,0-12 545,0-5 122,3-13 56,4-8 33,5-25 1519,6-13-1272,6-24-104,-11 25 1,1-1-319,2-2 0,0 0 358,0 3 0,1 2 305,16-19-342,-3 20-201,-2 14 100,-2 29-128,-1 18 27,0 25-559,-13-21 0,-1 1 439,-1 3 1,-1 1-21,-2-1 1,-3-1 136,1-1 0,-3-1-438,-11 29 211,-11-13-77,-16-11 229,-9-13 39,-3-16 12,4-6 44,10-21-50,15-9-5,11-21 5,28-9-93,-5 22 1,4 1 265,9-1 0,5 1-179,3-1 1,2 1 5,2 3 0,1 1 31,0 1 0,0 3 55,-3 3 1,0 2 150,-5 3 1,-1 3 65,19-2-163,-14 8 146,-14 20 50,-11 12-213,-7 19-39,-4 10-256,-1 4 172,0 0 23,0-5 10,1-8 612,9-9-645,9-13 0,13-12-5,11-8 10,6-18-5,6-7-348,-27 2 0,-1-3 351,1 0 0,-2-1 187,21-24 25,-8 6-42,-11 9-106,-9 12 197,-8 9-264,-7 15 0,-2 13-17,-1 9 754,3 11-955,4-1-63,9-4 79,5-7-89,10-14 67,6-5 62,3-20-57,1-10 186,-1-21-301,-21 16 1,-2-3 333,1-8 0,-2-3-529,1-8 0,-1-3 532,0-6 0,-1 0 13,0-4 1,-2 1 64,-1 6 1,-1 3-4,-3 10 0,-1 3 326,2-23-248,-6 29-122,-6 15 145,-14 42-95,-8 36-701,7-5 0,1 7 633,5-16 1,0 1 0,2 1-17,3 2 0,1 0 0,0-2 0,-1 17 0,3-5-81,8-12 0,4-4 78,1-6 0,3-4-98,7-7 1,4-2-29,4 1 0,2-3 64,2-4 1,2-3 39,2-3 0,2-4 25,-1-5 0,1-6 0,-2-6 0,-2-5 0,0-5 0,-3-5 3,-3-6 0,-3-4 35,-2-5 1,-3-3-37,-4-1 1,-3-2 70,-4 3 0,-3 0-9,-1 5 1,-2 3-21,-4-10 1239,-10 22-1216,-4 38-28,-8 21-31,13-6 1,1 3-25,2 4 0,2 0 16,0 0 0,3 1 0,5-3 0,2-1-163,13 24 79,16-16-11,10-15 95,6-15 11,5-12-5,0-18 61,0-11-20,-27 6 1,-2-2 19,-1-1 1,-1-1 100,-1 0 0,-1 1 117,13-18 953,-6 14-1177,-10 15-55,-7 21-6,-6 16 0,-4 19-28,-2 12-123,-2 4-185,-8-2-230,-5-6-202,-12-9-817,-9-11-538,6-20 1,-6-6 2008,-22-8 1,1-4 0,-9 2 0,25-4-1,0 0 1</inkml:trace>
  <inkml:trace contextRef="#ctx0" brushRef="#br0" timeOffset="-110767.73">21975 16945 20302,'48'-7'28,"-1"0"0,1 0 0,-2 1 0,1 1 0,-2 1-1630,15 2 0,-1 2-3314,-3 0 1,1 0 4712,5 0 1,-5 0 0,4 0 0,-18 0 0</inkml:trace>
  <inkml:trace contextRef="#ctx0" brushRef="#br0" timeOffset="-110224.73">23548 16954 23035,'36'52'173,"-1"1"1,-3-1 0,-9 0-174,-21-11 0,-7-1-551,1 1 0,-2 0 402,-2-2 1,-1-1-42,-1-4 0,0-2-174,-8 21 368,7-16-83,4-14 231,5-13-68,13-11-17,8-16 136,13-13-7,10-21-154,-20 21 1,-1 0 86,2-3 0,-1-1-3,0 2 0,-1 1-224,12-24 98,-6 20-11,-11 16 11,-9 24 5,-4 22 1,-3 20 22,0 13 246,-1 5-392,1-4 68,-1-9-51,1-10 324,2-15-228,4-12 5,7-9 50,6-12-16,7-10 61,7-14-11,6-11 24,3-5-18,1-1 39,-3 7-6,-6 10-123,-8 15-39,-7 14 39,-7 20 0,-5 13-213,-4 16-224,-2 6-532,-1-1-476,2-2-1882,3-7-639,13-6-5730,3-9 9696,13-9 0,-16-10 0,-2-6 0</inkml:trace>
  <inkml:trace contextRef="#ctx0" brushRef="#br0" timeOffset="-109415.73">24738 17335 16006,'-1'-45'1725,"-1"0"0,-2 3 0,-4 5-958,-15-2-447,-13 16 16,-8 21-84,-5 28-224,23-5 0,2 4-490,-2 8 1,3 3 461,0 3 0,2 1-6,3 1 1,2 0-63,5-3 1,2 0-48,2-4 1,4-2 199,9 20-281,11-15 107,16-15 89,11-11 0,6-15 5,1-13-119,-2-16 154,-7-14 18,-22 18 1,-3-1-1322,-2-1 0,-1-3 1414,-1-17 1,-2 2-152,1 2-12,-3-12 12,-14 79 0,-2 13 0,-4 19-33,2 8 27,4-5-151,5-5 90,11-12 0,7-10 225,13-14-158,5-7 3392,5-12-3392,1-8-11,1-12 17,-2-9-6,0-7-552,-5-3 597,-2 0 111,-5 4-122,-8 10 0,-5 13-18,-10 16-10,-3 22-6,-3 13 0,-1 17 6,1 3-1,-1-3 581,4-7-586,10-11 84,29-12-39,1-10 5,22-19-255,-15-8 457,0-18 0,-3-5-6,-3-6 29,-6-5-130,-6 1 68,-8 5-185,-9 11-22,-7 16-12,-5 13 6,-8 24 0,-7 18 0,-9 24-395,8-25 0,-2 3 372,0 3 1,-1 1-40,0 3 1,0 1-51,-1 2 0,0 0-11,1 1 0,-1 1-99,0-1 1,-1 0 11,2 0 0,-1-1 42,0-4 0,0 0 0,2-5 0,0-1 225,1-7 1,0-2-97,-8 13 39,1-21 90,4-19 22,2-28 89,0-16 18,4-23-98,7 25 1,1 0-38,0-5 0,2 0-79,5-2 1,3 0 10,2 0 1,3 1-34,7 2 1,3 2-197,4 3 0,3 3-353,2 4 0,3 3-1532,9 3 1,5 3 1993,-5 6 0,4 1 0,-5 2 0,-4 2 0,-2 1 1,6 0-1,1 0 0</inkml:trace>
  <inkml:trace contextRef="#ctx0" brushRef="#br0" timeOffset="-108717.73">26378 16914 22571,'-9'53'20,"0"0"1,0 2-1,0-1-59,0-4 0,0-1-843,-1-1 1,2 0 634,-1-2 0,1-1 54,0-7 0,1-2-227,-1 27 814,3-21-394,4-16 374,5-16-195,9-17 152,10-15 66,11-18-206,-13 14 0,0-2 131,1-2 1,0-1-127,2 0 0,-1 1-45,-1 3 1,0 2-68,18-12-17,-6 17-67,-9 21 0,-6 24-34,-9 19-78,-5 19-222,-3-28 0,-3 1 216,-1-1 0,-2 0-274,-11 30 140,-13-8 56,-10-13 56,-9-10 140,-4-13-28,-5-11-70,2-7 227,4-12 124,8-5 545,12-7-389,10 2-124,11 2-83,5 6 255,14 5-417,10 4-40,15 2-12,13 0 7,8 2-40,10 2-154,-32-2 0,0 0 196,2 0 0,0-1 3,-1-1 0,1-1 0,-2-4 0,0-1-6,0-2 1,-1-2-7,-1-5 1,-2-4 11,0-2 0,-3-2-36,1-3 0,-2-2 13,-4-3 1,-1-2 22,-3-1 0,-2 0 0,-5 0 0,-2 0 0,2-22-6,-16 16-33,-14 20 39,-14 26 0,-11 23 0,20-5 0,1 4-582,1 5 0,3 3 584,1 0 1,3 2 14,5-2 0,3 0 163,2-2 1,4-1-119,20 24-62,13-11-79,25-12-510,-23-21 0,2-4-106,11-2 0,2-4-3098,-2-2 1,0-3 3792,7-3 0,-5-2 0,6 0 0,-17-4 0</inkml:trace>
  <inkml:trace contextRef="#ctx0" brushRef="#br0" timeOffset="-108019.73">28143 17685 21271,'20'-58'692,"0"1"1,-1 2 0,-1 4-506,-5 16 1,0 2-538,2-2 1,0-1 399,2-1 0,2 0-28,0 1 1,0 1-23,0 4 0,0 1-33,15-18 177,-10 20-334,-9 13 297,-9 27-119,-8 15-111,-7 22 39,-4 11-330,-4 3 246,5-1 112,6-8 56,8-10 17,12-12 455,11-14-399,13-10 28,5-10 16,4-13-33,2-12-317,0-14 283,-3-6 68,-2-1-29,-9 7-89,-9 11-33,-10 14 300,-9 20-267,-5 24-5,-7 19-79,0 19-253,2-30 0,-1-1 197,2 0 0,0-1-230,3 24 335,10-14-184,9-16 174,12-14 6,6-11 45,5-16-6,0-10 56,0-13-56,-3-7-288,-5 2 450,-6 4 300,-8 9-462,-6 13 103,-4 8-238,-2 17-537,3 6-740,4 11-1730,12 1 3142,19-3 0,-20-11 0,6-5 0</inkml:trace>
  <inkml:trace contextRef="#ctx0" brushRef="#br0" timeOffset="-107883.73">29101 16588 12707,'44'42'0,"0"0"0,-9-8 0,0 0 0</inkml:trace>
  <inkml:trace contextRef="#ctx0" brushRef="#br0" timeOffset="-107104.73">29903 17243 19585,'15'-45'698,"1"-1"0,-1 5 0,-5 5-563,-16 7-6,-13 8-124,-13 12 23,-17 15-28,-8 20-432,25-5 1,2 4 414,-2 6 1,3 2-63,2 2 1,2 2-6,5 0 0,3 0 108,6-3 1,3-1-87,10 24 62,25-17 62,18-15-60,-13-18 1,2-4-408,3-5 0,0-5 407,2-2 1,-1-5 45,1-7 0,-3-5 19,0-8 0,-3-4-34,-1-7 1,-4-5-14,-11 10 1,-1-1 0,-1-3-3,-2-2 1,-2-1 0,-2-1-18,-2 0 1,-1 0 0,-2 1 26,1-18 0,-2 3-25,-2 15 0,-2 3-3,-3-17-39,-7 30-79,-9 17 62,-15 33 50,14 6 1,1 7-477,-4 20 0,3 7 392,8-10 1,1 3-1,2 1-54,2 2 1,1 1-1,2-1-24,3-3 0,1 0 0,3-4-90,5 12 1,3-6-61,2-12 1,3-6 59,27 14 163,9-16 95,9-10 129,5-11 268,0-17 1,-5-20-230,-33 3 0,-2-4-76,-3-6 1,-2-4-32,-3-3 1,-3-3 123,-2-1 1,-3 0-183,-3 0 0,-2 1 61,0 4 0,-3 2-64,-12-17-5,-6 24 1404,-14 19-1405,-2 33 6,3 16-3,17-8 0,4 3-207,2 3 1,3 0-32,3 3 1,5-1-74,4-2 0,6-2-84,3-3 1,5-3 77,5-5 1,3-5 137,3-5 0,2-4 137,1-2 1,0-6 41,1-5 0,-1-6 3,-2-4 0,-2-3 95,-1-8 0,-3-4 0,-3-6 1,-2-3-61,-2-5 1,-2-2 216,-3-3 0,-1-2-36,-2-2 0,-2 0 44,-1 1 1,-2 0 80,-2 4 1,-1 1-132,-2 7 0,0 3 81,-1-13-157,-10 24 152,-10 47-166,2 7 1,-2 9-693,3 1 1,0 7 0,-1 2 588,-2 10 0,0 3 0,0 2-406,3-11 0,2 1 0,-1 0 0,0 0 386,1 0 0,-1-1 0,1 0 1,0-1-79,-3 9 1,1-2 0,0-2-324,2-7 0,1-3 0,-1-2-358,-3 6 1,1-3-178,3-10 1,1-3-1089,-11 24-941,1-18-909,0-9 4187,3-20 0,8-6 1,5-7-1</inkml:trace>
  <inkml:trace contextRef="#ctx0" brushRef="#br0" timeOffset="-106381.73">30701 17076 20224,'56'1'197,"-1"-1"1,-2 6 0,-8 8-204,-19 15 1,-7 7-621,1 3 1,-3 1 421,-3 1 0,-2 1-43,-4-3 1,-3-1-432,-5 28 463,-21-16-70,-17-17 139,-19-16 58,-9-10 167,-1-10 324,9-8 426,14-5-45,22-5 253,16 0-701,37 1-230,29-1-512,-16 9 0,3 1 408,7-1 1,0 0 0,-1-1 0,-1 0 25,-7 0 0,-1-2-26,-2 1 1,-2-2-21,-5 0 1,-1-1 59,-3-1 0,-2-1-36,17-19 56,-18 1-62,-15 4-51,-14 7 40,-15 9 906,-10 8-901,-13 17 6,-1 15-5,2 15-1,7 14-28,12 3 23,10-2 374,15-5-363,14-13 33,15-10 34,14-14-16,7-6 66,3-17-209,-2-7 310,-1-15-32,-8-4-63,-5 0 39,-7 3-39,-8 6-95,-9 10-28,-7 10-33,-7 10-1,-3 16 34,-7 13 227,-4 17-423,-2 5-62,0-1 34,5-8 129,3-10 50,10-13 45,7-11 6,12-7 27,8-13 57,4-8 67,4-14 73,0-5 5,-3-1 34,-5 5-90,-7 6-95,-5 13-84,-8 7 6,-2 14-6,-2 11 0,3 9-168,1 9-241,2-1-213,2-2-398,1-5-1069,0-6-1042,2-10-1618,-4-4 4749,2-6 0,-10-1 0,-3 0 0</inkml:trace>
  <inkml:trace contextRef="#ctx0" brushRef="#br0" timeOffset="-105390.73">32507 17353 20470,'-53'17'127,"0"1"0,2 1 0,7 3-125,18 2 1,4 2-3,-17 26-95,14-3 95,11-7 6,14-9-1,18-12 85,10-10-90,15-8 5,4-16 57,0-9-56,-3-19-356,-8-12 350,-20 22 0,-4-3-390,0-6 1,-3-3 442,-1-8 1,-2-3-683,-1-9 0,0-3 662,-1 20 1,-1-1 0,0 0 18,0 1 0,0 1 1,-1 2-393,2-13 0,-1 5 494,-1 14 0,-1 6 139,0-8-259,-4 26 556,-7 24-596,-7 37 6,7-3 0,1 7-63,2-8 1,2 3 0,0 2 51,2 3 0,0 1 0,1-1-1,0-2 1,1-1 0,0-2-146,3 10 1,0-5 223,1-11 0,2-4-599,12 15 207,6-11 241,9-5 73,3-11 11,4-10 28,-1-12 11,-2-17 45,-2-9 51,-5-16-1,-4-10 1389,-2-7-1338,-5-3-51,-5 3 139,-6 11-273,-4 17 0,-7 14 12,-9 28-7,-6 14-5,-7 21 0,4 9-190,4-1-300,8-7 305,5-8 458,6-13-273,10-11 59,6-10-59,11-5 6,5-10-1,-1-6 46,3-8-51,-3-5 344,-2 1-316,-2 4-28,-6 5 0,-6 8-5,-5 4-40,-6 10 39,-2 6 6,-3 5-156,0 5 27,2-4-45,2-2 174,4-7-50,3-5-1,3-4 46,0-10-18,1-8 23,-2-15 101,-1-10-28,-2-12-346,-2-8 385,-4 26 0,-1-1 16,0-1 1,1 1 64,0-2 1,0 0 38,1 4 1,-1 2 304,6-24-446,-3 23-47,-3 20-27,-2 42-17,-8 25 0,-3 10 0,3-9 0,0 1-562,-1-2 0,-1 4 0,0-6 438,2-5 1,-1-5 22,1-4 1,0-2 299,-5 18-239,1-13 40,0-11 118,4-17-23,3-10-39,2-15 1682,1-10-1671,6-15-62,7-9 68,12-5-315,-8 24 0,3 0 20,2 0 1,3 0-521,3 0 0,1 1-854,8 2 0,2 3-2025,-1 3 0,0 2 3621,3 4 0,-3 4 0,5-2 0,-14 8 0</inkml:trace>
  <inkml:trace contextRef="#ctx0" brushRef="#br0" timeOffset="-105274.73">33675 17295 15384,'-22'61'0,"4"-11"0</inkml:trace>
  <inkml:trace contextRef="#ctx0" brushRef="#br0" timeOffset="-104907.73">30738 17965 18750,'57'-2'672,"0"0"0,0 0 0,6 0 0,1 0 1,2 1-600,-12 1 0,1 0 0,1 0 0,0 1-1274,4 0 0,1 1 0,0-1 0,-1 1 1220,0 0 1,1 0 0,-2 0 0,0 0-12,-4 0 0,-1 1 1,-1-1-1,-1 1-128,7 0 1,-2-1 0,-4 1 77,11-1 0,-5 1 341,-17-1 1,-5-1-794,12 3-419,-24-1-403,-11 1 1842,-28 2-3506,-46 6 1115,21-7 0,-4 1 1718,-18 2 0,1 0 0,-3 0 0,10-2 1</inkml:trace>
  <inkml:trace contextRef="#ctx0" brushRef="#br0" timeOffset="-104723.73">30781 18146 18100,'-45'-21'2288,"1"1"1,-10-17-1746,110 17-353,2 13 1,11 2-1487,-21 2 1,2 1 0,4 1-1,0 0 1296,8 0 0,2 0 0,1 1 0,1 1-10,0 0 0,0 1 1,0 0-1,-1 1-83,-6-2 1,0 1 0,-2 0 0,-2 0-136,8 3 0,-2 0 0,-5 0 156,5 1 1,-8 0-2836,3 5-1327,-30 0 4234,-44-2 0,14-3 0,-14-3 0</inkml:trace>
  <inkml:trace contextRef="#ctx0" brushRef="#br0" timeOffset="-102990.73">23130 17990 20123,'0'-60'756,"0"18"-404,-5 81-346,1 3 33,2-5 0,-1 2-39,1-5 0,2 0-36,3 2 0,4-1 2,1-1 0,4-1-158,5-2 1,4-3 171,4-3 1,4-4 13,2-3 1,4-5 2,2-3 0,3-4-287,2-3 0,1-3 306,1-6 1,0-4 25,1-1 0,0-3 45,-1-6 0,-2-2-37,0 0 1,-1-2 24,-3 0 1,-1-1 27,-2 1 1,-1 1-48,-3 2 0,-2 1 73,23-15-129,-12 15-39,-8 8 27,-7 17 12,-8 17 276,-2 15-365,-1 17-57,1 6 325,5 2-213,8-5 34,9-9 34,10-13-29,9-14 29,9-11 5,-29-10 0,1-3-494,2-4 1,1-2 524,1-3 0,0-4-42,3-3 0,-1-1 14,2-3 0,-1-1 25,1-1 1,-1 1-29,0-1 0,-1 0 14,-3 3 0,-2 0-70,-3 2 0,-2 3 23,20-9-6,-17 13-6,-15 11 6,-12 20-11,-7 17 5,-2 20-8,-1 11 11,0-32 0,2 1 6,0 0 0,3-2-9,16 27 6,19-11 0,-6-31 0,4-4-66,3-3 0,2-4 68,8-1 1,1-5-3,0-6 0,0-5 67,-2-1 1,0-3-10,1-8 1,0-4 53,-5-2 0,-1-3-28,1 0 0,0-2-25,-4 0 0,-2 0-113,-3 4 0,-2 0 107,-3 4 0,-3 1-2,17-10-51,-11 15-34,-9 11 373,-4 17-339,2 11 6,7 14 27,9 11-8,-13-20 0,2-1-25,3 1 0,3-1 22,4-2 1,3-2-124,1-2 1,3-4 114,1-3 0,1-3-14,1-3 0,-1-2 0,0-4 0,-1-4 0,-2-2 0,-2-3-126,-3-3 0,-3-3-364,-5-2 0,-4-1-3387,6-20-5954,-18 4 9042,-33 8 1,12 12 0,-12 8 0</inkml:trace>
  <inkml:trace contextRef="#ctx0" brushRef="#br0" timeOffset="-94142.73">23110 17963 21321,'0'47'796,"2"6"-634,0 9-596,-1-28 1,0 1 464,1 3 0,0-1-15,2 1 1,0 0-17,1 0 0,1-2-21,3-2 1,1-2-36,14 24 56,8-15 252,8-13-117,9-15 21,9-7-114,-26-10 0,2-3-20,1-1 1,0-3 22,2-6 0,-1-2-29,-1-3 1,0-1-118,-1-1 0,-2-1 117,-2 0 1,-1 1-14,-2 1 0,-2 2-237,19-16 234,-7 10 420,-6 8-420,-5 8 200,-4 6-212,0 3 463,1 2-451,1 5 258,3 2-258,1 5-62,1 3 29,-1 0-40,-2 4-101,-4 3 62,-4 5 12,-5 4 94,-2 4-28,-3 1-33,2-1-11,0-4-40,5-6 118,7-7 34,9-8 27,12-5 40,10-12 34,10-10-374,-28 4 0,1-3 328,2-5 1,0-1-34,1-2 0,0-1-3,1-1 0,-2-1 20,-1 0 0,0 1-28,-3 2 0,0 1 2,-3 3 1,-2 1-325,23-8 232,-10 11 6,-8 9-129,-7 14 84,-5 11 79,-3 13 449,-1 12-522,2 4-34,1-2 282,5-4-170,5-11 5,7-12 62,7-9-22,-4-15 0,3-4-17,-8 1 0,1-2-686,14-8 0,0-2 658,-11 2 0,-1 0 30,0 0 1,-1 1-195,0 1 0,-1 1 183,-3 4 1,0 2-20,25-2-123,-11 7 6,-10 16 61,-11 8 56,-5 17 33,-5 9-33,0 3 6,1-2 22,6-6 11,7-10 1357,9-10-1329,9-10-33,9-6-23,5-10-8,-30 1 0,0-3 2,2-2 1,-1-2 8,-1-2 0,1-1-11,-2 1 0,0-1-9,26-14-11,-8 4-638,-13 5-2661,-14 10-4800,-11 4 8116,-8 6 0,-3 0 0,-1 0 0</inkml:trace>
  <inkml:trace contextRef="#ctx0" brushRef="#br0" timeOffset="-87982.73">13705 16484 18442,'1'43'564,"0"0"0,1-1 0,0-2-189,9 14-173,-2-1 55,-1-4-44,0-9 33,3-8 174,3-14 304,10-9-164,20-22-390,-8-3 1,5-6-1147,-3-1 0,3-4 0,2-2 1016,-3 2 1,1-2 0,1 0 0,0-2-25,7-4 1,1-1 0,0-1 0,1-1-16,1 0 0,1-1 1,0 0-1,-1 1 18,0 0 1,-1 0 0,0 1 0,0 0-2,-2 3 0,-1 0 0,0 0 1,-1 2 9,9-5 0,-2 1 0,-2 1-237,-5 5 0,-2 2 0,-2 1 293,7-4 0,-4 3-25,-12 6 0,-4 2 97,13-8-72,-13 4-16,-6 5-68,-9 5 0,-5 5-40,-6 5 2654,-3 3-2883,1 1 1177,0 0-1261,1 5-258,1 2-481,4 5-2050,2 2-863,10-1-5273,3-1 9278,5-2 0,-13-4 0,-4-3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3:41:59.234"/>
    </inkml:context>
    <inkml:brush xml:id="br0">
      <inkml:brushProperty name="width" value="0.09071" units="cm"/>
      <inkml:brushProperty name="height" value="0.09071" units="cm"/>
      <inkml:brushProperty name="color" value="#FF0000"/>
    </inkml:brush>
  </inkml:definitions>
  <inkml:trace contextRef="#ctx0" brushRef="#br0">3126 2344 13670,'-55'-7'1092,"12"0"-571,43 6 112,0-1 1199,0 0-1468,0 1-51,0 0-66,0-1 84,0 1 22,0-1-45,0 0-258,8 1 140,8-2 74,25 0-192,-7-1 1,6 1-1318,19 0 1,8-1 1246,-12 1 0,4 0 0,3 0 30,-8 1 0,2 1 0,1-1 0,1 0-14,3 1 0,2-1 1,1 1-1,5 0 2,-15 0 0,3 1 0,3 0 0,0-1 0,1 1 0,-2 0 0,-2 0-522,10-1 1,-2 1 0,-1 0 0,1 0 0,3 0 501,-10 0 1,4 0 0,1 0 0,1 0 0,-1 0 0,-3 0 0,-2 0-332,6 0 1,-4 0 0,-1 0-1,-1 0 1,1 0 331,-1 0 0,-1 0 0,1 0 0,-1 0 0,0 1-195,-3-1 1,1 1-1,-1-1 1,0 0 0,-1 1 193,11-1 0,0 1 0,-2-1 0,0 0 8,-4 1 0,0-1 1,-1 1-1,-1-1-3,-3 1 1,-1-1 0,-1-1 0,-1 1-6,9 1 0,-1-1 0,-3-1 180,-5 1 1,-3-1 0,-1-1-167,8 1 0,-4-1 2,-9-1 1,-3-1-6,23-3 1439,-10 0-1444,-2 1 5,-9-1 2159,-10 3-2170,-12 1 2555,-10 1-3390,-5 2-858,-2 0-430,-5 4-604,-9 5 2727,-9 5 0,7-4 0,0-2 0</inkml:trace>
  <inkml:trace contextRef="#ctx0" brushRef="#br0" timeOffset="565">3037 2398 19272,'37'-1'405,"1"0"0,14 2 0,5 0-346,-3 1 1,3 1 0,4-1-1401,-4 1 0,2-1 0,3 1 0,2 0 1383,-5-1 1,1 0 0,3 1-1,0-1 1,0 1-197,-5-1 1,0 0 0,1 0-1,0 0 1,1 0 0,0 0 174,1 0 0,1-1 1,1 1-1,0-1 1,-1 1-1,1-1-94,1 0 1,1 1 0,0-1 0,-1 0 0,1 0-1,-1 0 77,1 0 1,-1-1 0,0 1 0,0-1 0,0 1-1,-1-1-173,1 0 0,-1 1 0,1-1 0,-1 0 0,0 0 0,0 0 151,-3 0 0,1 0 1,-1 0-1,1 0 0,-2 0 1,0 0-10,9 0 0,-1-1 0,0 1 0,-1-1 0,-1 0-28,-5 0 0,0 1 0,-2-1 0,0 0 1,-2-1 109,6 1 0,-1-1 0,-1 0 1,-3 0-60,7-1 0,-3 0 1,-3 0-37,8-1 1,-7 1 39,-16-1 0,-5 1 1266,13 0-1092,-18 0 2063,-7 1-1867,-12 1 2485,-6 1-2709,-7 0 1846,-1 0-2104,4 0-134,1 0-336,5 2-1193,1 2-1390,0 2-571,0 0 3736,-4-1 0,-3-3 0,-3-2 0</inkml:trace>
  <inkml:trace contextRef="#ctx0" brushRef="#br0" timeOffset="17142">2005 3454 19020,'5'45'756,"0"1"-650,1-8-44,3-1 66,1-2 141,4-8 17,5-8 162,8-9-112,12-10-261,-9-10 1,3-4-772,11-9 0,5-5 697,-8 1 1,2-3 0,1-3-602,8-5 1,0-3 0,1 0 617,-13 8 0,0 0 0,-1 0 1,0 0-18,9-9 1,-1 0 0,-3 2 26,-9 7 0,-2 1 0,-2 2-126,4-6 0,-4 3-98,10-12-370,-11 10-828,-9 10-1860,-8 10-2583,-12 13 5837,-13 12 0,4-3 0,-3 2 0</inkml:trace>
  <inkml:trace contextRef="#ctx0" brushRef="#br0" timeOffset="19593">16392 4412 17350,'52'-6'358,"-18"3"1,4 1-287,11 1 1,5 2-1119,-9-1 1,3 0 0,2 0 1056,5 0 0,3 0 1,0 1-5,2-1 1,2 1-1,-2-1-4,-4 0 1,-1 1 0,-2-1 13,14 1 0,-6-1-34,-13 0 0,-5 0 926,11 0-1100,-18 0 441,-16 0-508,-9 0-112,-14 0-442,-30 0-84,-33 0 544,12 1 0,-6 1 16,12 0 0,-2 0 0,-2 1-713,-5 0 0,-1 1 0,-1 0 952,0 1 0,-1-1 0,1 1 35,4 0 1,0 0-1,1-1-173,5 0 0,0 0 0,3 0 341,-12 1 1,3 0 170,11 0 1,3-2 489,-20 4 123,18-2-32,11-1 1320,10-2-1540,10 0 2311,22-1-2445,32-1-325,0-2 0,6-2-397,-1 2 1,4-1 0,2 0 295,11-1 0,3 0 1,2-1-712,-12 2 0,2 0 1,0 0-1,1 0 666,1 1 1,0 1 0,0 0 0,-1-1-25,-2 1 1,-1 0 0,0 0 0,-1 0-256,-2 1 0,-1 0 1,0 0-1,-2 0 246,9 0 0,-1 0 0,-3 0 2,-5 1 0,-2 0 0,-3-1 12,9 1 0,-4 0-32,-14 1 1,-3-1 22,15 0 1129,-19 0-1095,-8 0 2650,-12 0-3344,-15 1-3944,-15-1 4599,-14 0 0,12 0 0,4-1 0</inkml:trace>
  <inkml:trace contextRef="#ctx0" brushRef="#br0" timeOffset="24455">9262 4864 18140,'46'1'1400,"4"0"-1036,6-1-3091,-20 1 1,3 0 2824,9 0 0,3 1-53,4 0 0,1 1 272,5 0 1,-1-1-301,-6 1 0,-2-1 325,-7 0 0,-2 0-334,-4 0 1,-1-1 24,25 2-33,-10 0-67,-12-1-168,-18 0 2690,-12-2-3402,-8 3 834,-11 0-1242,-12 2-662,-17 3 636,1-2 1,-5 0-1748,0 1 1,-2 0 3127,-14 0 0,2 0 0,-3 2 0,10-4 0</inkml:trace>
  <inkml:trace contextRef="#ctx0" brushRef="#br0" timeOffset="24678">9157 5042 15916,'50'-1'381,"0"0"0,4 0 0,0-1-244,-1 0 0,0-1-1082,5 1 0,1-1 989,1 0 1,0 1 25,-5 0 0,-3 1-203,-8 0 0,-2 0 158,-5 0 0,-1 1 630,23-1-655,-9-1-112,-12 1-471,-15 0 726,-13 1-2025,-6 0-1294,-7 3 3176,-3 3 0,2-2 0,-1 1 0</inkml:trace>
  <inkml:trace contextRef="#ctx0" brushRef="#br0" timeOffset="25782">16439 5098 16672,'61'-17'312,"0"0"0,-1 1 0,-1 5-276,-13 8 0,-1 2-776,4 1 0,0-1 740,0 1 0,0-1 25,-2 1 0,-1 0-25,-5 0 0,-1 0 0,-5 0 0,-2 0 445,17 0-456,-17 0 216,-17 0-317,-8 0-40,-12 0-94,-12 1 786,-12 3-932,-16 4 112,-12 3-253,23-5 1,-1 1 464,-3-1 1,-1-1 67,-2 1 0,0-1-218,-2 0 1,0-1 253,1-1 0,1 0 160,2-1 0,2 0 426,-26 0 22,15 0 157,18-1-33,15-1-304,9 0 591,35 0-803,5 0-182,-1 0 0,3 0-44,1 0 0,1 0 7,4-1 1,1 1-18,2 0 1,1-1-6,0 1 1,-1-1 18,-1 1 1,-1 0-31,-3 0 0,-1 0 56,-5 0 0,-2 0-22,20 0 106,-15 0 95,-13 0 6,-13 0-51,-7 0-44,-4 0-2683,-1 0 182,-5 2-1729,0 3 4084,-6 2 0,6-2 0,0-1 0</inkml:trace>
  <inkml:trace contextRef="#ctx0" brushRef="#br0" timeOffset="31265">2576 5742 16728,'44'0'1585,"1"0"-1024,-5-3-292,8-1 22,13-3-838,-23 3 0,3 1 600,9-1 0,2 1 48,4 1 0,2 0-99,2 0 1,0 1 22,-5 1 1,-3-1-26,-7 1 0,-3 0-116,-5 0 0,-2 0 110,21 1-582,-15 2-247,-16 1 174,-14 2-330,-29 1-583,-16 2-308,-27 1 668,18-4 1,-3 0 392,-9-1 1,-3 0 342,12-2 0,-2 0 0,0 0 373,-3-1 1,-1 0-1,1-1 105,1 1 0,1-1 0,1 0 510,-14-1 0,3 1 103,14-1 0,4 0 1102,-22 0-354,17-4 280,6-1-156,13-4-668,11 1-514,14-1 5,20 2 1825,13 1-1836,20 0-106,14 3-401,-28 1 1,1 1 315,6 1 1,1-1-49,7 1 1,2 0-800,3 0 0,0 0 741,3 0 0,-1 0 31,-5 0 0,-1 0-242,-7 0 1,-2 0 235,-2 0 0,-2 0-25,-5 0 0,0 0 84,26 0 174,-12 0 319,-17 0 537,-15 0-554,-10 0 1485,-5 0-6755,-2 0 4846,3 12 1,-2-9-1,2 9 1</inkml:trace>
  <inkml:trace contextRef="#ctx0" brushRef="#br0" timeOffset="33184">8888 5847 19070,'51'0'319,"-15"0"0,4 1-257,20 1 0,5 0-1471,-10 0 0,2 0 0,2 0 1410,-8 0 0,1 1 1,2 0-1,0 0 44,2 0 0,2 0 0,0 0 0,-1 0-27,0 0 0,-1 1 0,0-1 0,0 1 3,-3-1 0,-1 1 0,0 0 0,-1-1-53,8 1 1,-2 0 0,-2 0 32,-7 0 1,-3 0 0,-2 0 29,6 0 0,-5 0 849,19 2-874,-24-2-40,-12 1 1,-8-2 1961,-10 1-2392,-4-2 558,-8 2-2003,-6 3-1681,-3 2 3590,1 0 0,3-3 0,6-3 0</inkml:trace>
  <inkml:trace contextRef="#ctx0" brushRef="#br0" timeOffset="35362">24215 6072 18106,'63'-10'194,"0"0"0,-2 2 0,-4 2-45,-18 4 0,-2 2-54,2 0 0,-2 0-396,0 0 0,-1 0 419,30-1-118,-10 1 0,-11-2 105,-12 1-587,-12-2-309,-11 2-2553,-6 0 1306,-38 1-125,0 4 2238,0-1 0,0-1 0,1 3 0,6-1 0</inkml:trace>
  <inkml:trace contextRef="#ctx0" brushRef="#br0" timeOffset="35656">24366 6105 19932,'-4'6'907,"16"-6"-733,46-8-143,-23 2 0,1 1-579,3 0 0,2 0 584,2 0 1,1 1-37,1 0 0,0 1 2,-2 0 1,1 1 36,-4 0 1,-1 0 61,-4 1 1,-1 0 66,21-1-28,-14 1 255,-14-1-211,-11 1-105,-9 1-18,-4 0-1677,-3 0-456,0 5-1381,0 5 3453,0 9 0,0-7 0,0 0 0</inkml:trace>
  <inkml:trace contextRef="#ctx0" brushRef="#br0" timeOffset="45694">10334 3440 13614,'14'44'723,"-1"-5"-259,-7-25 124,1-2 135,-4-7 196,2-1 234,0-3-340,4-1-365,7-11-117,10-7-96,11-17-112,12-9-744,-21 17 0,2-1 638,2-1 0,2-2 16,1-2 1,0 0-353,0 0 0,1-1 321,-2 1 1,0 0-6,-4 4 1,-1 0-141,-4 3 0,-2 2-753,10-13-650,-13 12-1815,-14 13-1506,-16 8 4867,-12 10 0,7-3 0,-1 3 0</inkml:trace>
  <inkml:trace contextRef="#ctx0" brushRef="#br0" timeOffset="53671">14567 7030 14533,'-16'-37'1479,"3"7"-1059,13 29 627,0 0-840,0-1 129,5 0-162,8-1 61,13 1-62,17 0-170,-11 0 0,3 1-924,12 1 0,5-1 939,-8 1 1,2-1 0,2 1-19,7 0 0,2 0 0,1 0 0,4 0 0,1 0 0,0 0-745,0 0 1,0 0 0,-2 0 721,-6 0 1,-1 1 0,-1-1-12,-7 0 0,-1 0 1,-2 0-172,7 1 1,-3-1 103,-11 0 0,-2 0-151,20 0-45,-14 0 56,-7 0 1112,-16 0-1700,-7 0 1865,-27-2-1036,-35 0 0,-7-1 0,16 0 0,-11 0 0,1 1 0</inkml:trace>
  <inkml:trace contextRef="#ctx0" brushRef="#br0" timeOffset="54057">14683 6843 14740,'20'-34'1188,"10"5"-763,29 25-2085,-14 2 0,4 0 1761,-6 1 0,3 1 0,2-1 22,9 1 0,3-1 0,1 1-52,-12 0 1,2 0-1,0 0 1,1 0-460,-1 0 1,1 0 0,-1 1 0,0-1 500,13 1 1,0 0 0,-2 0-49,-7 1 1,-1-1-1,-3 0 278,16 1 0,-6 1-200,-12-2 0,-4 0 20,21 0 27,-20-1 96,-13 0 1339,-8 0-1267,-10 0 2600,-7 0-3026,-6 0 28,-10 0-2005,1 0-1355,-2 0 3400,4 0 0,5 0 0,0 0 0</inkml:trace>
  <inkml:trace contextRef="#ctx0" brushRef="#br0" timeOffset="60476">16367 7620 14544,'6'-20'1350,"6"1"-852,16 10-27,7 0-146,7 1-34,4 2-168,7 0-84,3 4-39,2 1-33,1 1-91,-5 0-122,-4 0-124,-11 1 118,-8 1-252,-11 2-84,-10 0 369,-5 1 152,-7-1 67,-11 2 0,-9 0 6,-16 2 50,-9 0-51,-7 1 35,-6-2-147,0 0 347,-1 0 63,8 0 50,7-2-1,10 1 108,12-3-91,9 0-111,9-2-101,4-1 50,11 0 320,10 0-387,20 0-134,18 0-322,-21 0 1,2 0 315,4 0 0,2 1-42,2-1 0,1 1-20,0 0 1,0 0-124,-4 0 0,0-1 43,-6 1 1,-3-1 108,18 0 33,-22 0 89,-17 0-83,-26 0-6,-17 0 50,-28 0-31,21 0 0,-1 0-19,-4 0 0,-2 0 31,2 0 0,-1 0-6,2 0 0,1 0 62,4 0 0,2 0 117,-20 0-69,15 0-29,14 0-106,14 0 0,6 0 51,17 0 586,9 0-519,17 0-118,12 0-56,6-1-496,5 0-209,-2 0-415,-5 0 1176,-9 0 0,-20 1 0,-9-1 0</inkml:trace>
  <inkml:trace contextRef="#ctx0" brushRef="#br0" timeOffset="64696">20761 7435 16056,'-24'0'1417,"5"0"-997,18 0 325,1 0-594,6 0-16,9 0-28,14 0-68,15 0-327,13 0 288,-24 0 0,2 0-14,0 0 0,1 0-90,0 0 0,-1-1-52,29 0-57,-13-1-95,-12 1 28,-14 0-79,-12 1-139,-8 0-62,-4 0-235,-7 0 259,-7 0-24,-10 0 44,-9 4 276,-9 1 184,-4 4 56,-5-1 61,-1 0 230,3 0 174,3-1 22,9-3 51,9 1 62,9-3-135,8-1-79,6 0-229,3-1 61,11 0-50,7 0-95,15-2 17,11-1-90,5-3-62,4-1-498,-16 4 0,-1 1-835,17-3 370,-18 3 0,2-1 1025,28-5 0,-28 4 0,3-2 0</inkml:trace>
  <inkml:trace contextRef="#ctx0" brushRef="#br0" timeOffset="66234">27274 7538 16409,'33'-4'1411,"0"1"-1103,-3 3 0,2 0-67,0 0-84,3 0 57,0 0-102,3 1-6,2-1 0,4 2-55,0-1 33,2 0-51,-2-1 7,-6 0 60,-7 0-27,-9 0 45,-7 0-1,-7 0-117,-4 0 0,-2 0-1378,-2 0 493,-6 4-190,-2-1-365,-9 4-436,-11-1-947,-6-1 2823,-9 0 0,19-3 0,6-1 0</inkml:trace>
  <inkml:trace contextRef="#ctx0" brushRef="#br0" timeOffset="66602">27091 7594 15564,'28'0'1489,"3"1"-1074,4 0-63,8 1-77,6 0-1,5 0-766,8 1 649,1-2-5,3 0 22,-2 0 5,-6-1 17,-7 1 212,-10-1-206,-10 0 39,-12 0-56,-7 0-85,-8 0-32,-2 0-3637,-2 0 1765,0 5-430,-3 0 2234,-2 3 0,1-3 0,0-3 0</inkml:trace>
  <inkml:trace contextRef="#ctx0" brushRef="#br0" timeOffset="72159">2634 8142 20257,'39'-8'342,"11"0"-303,-16 6 0,3 1-1469,10-2-1,4 1 1431,5 1 0,2 0 0,2 0 0,1 0 16,-6 0 1,-1 1-1,-9 0 1,-1 0-17,-5 0 0,-1 0-50,26 0 596,-9 0-579,-9 0-68,-17 0-39,-12 0-11,-10 0 1427,-4 0-3074,-3 0 809,-6-1-1123,-6-1-570,-18-1-505,-5 0 3187,-12-1 0,22 2 0,4 1 0</inkml:trace>
  <inkml:trace contextRef="#ctx0" brushRef="#br0" timeOffset="72494">2850 8097 15961,'-54'-1'1854,"12"0"-1333,42 0-275,0 1 24,8-2-97,8 0-22,17 0 23,16-1-45,16 0-635,-27 2 0,2 0 564,3 0 1,0 0-56,2 1 0,0 0-212,-1 0 0,0-1 225,-3 0 1,-1 1-14,-4 0 0,-2 0 58,20-1-61,-14 1 101,-16 0 207,-12 0-129,-7 0-2810,-4 0 1,-1 0 0</inkml:trace>
  <inkml:trace contextRef="#ctx0" brushRef="#br0" timeOffset="74470">8302 8220 16174,'49'-3'420,"1"0"0,-2 1 0,-3 0-283,-9-1 0,-3 0-370,2 1 1,-1 1 276,30-3-10,-10 2 161,-2 0-313,-23 0-173,-5 0-425,-19 1-1620,-4 1 639,-15 0 528,-4 0-405,-21 4 448,-4 2 672,-10 4 454,-5 2-501,-1-1 1319,-1 0 196,5-1-267,6 0 54,11-3-117,10-1-169,11-3 56,10 0-84,4-3 808,10 2-461,9-1-139,15 0-326,12 0-5,11-1-50,4 0-145,3 0 172,-1-1 18,-6-1 78,-6-1-118,-8-2-55,-9 2-108,-9 0-156,-10 0-140,-5 2-689,-4 0-7870,-2 1 8699,-1 4 0,0-3 0,0 3 0</inkml:trace>
  <inkml:trace contextRef="#ctx0" brushRef="#br0" timeOffset="79590">15766 8413 16790,'10'35'521,"6"0"-398,13-5-39,10-1-78,8-5-599,11-2 644,5-8-51,-27-9 0,0-1 30,0-1 1,2-2-31,-1 0 0,1-1 31,-1-1 0,0-2-6,-1 0 0,-2-2 210,30-9 124,-7-4-96,-10-2 23,-8 2 152,-8 2-382,-8 6 100,-2 4-156,-2 4 0,3 7 89,3 6-83,8 10-6,3 5 0,7 4 34,4-2-381,5 0 347,5-7 0,4-5-400,5-8 383,-32-6 0,0-2 14,1-1 1,0-2 2,0-3 0,0-1-6,-1-2 1,-1-3 2,0-2 0,-2-1 3,-1-1 0,-1 0 0,26-13-44,-7 3 21,-6 8 18,-5 6 5,-6 7-62,-2 3 693,-1 7-631,2 4 389,5 7-394,5 3-29,5 0-50,7-1-287,7-5 198,6-2 130,-30-8 1,2-1-467,1 0 1,0-1 477,2-1 1,0 0 27,0-3 0,0 0-177,0-1 0,0 0 185,-2-3 1,-2-1 30,-2 0 1,-1 0-31,24-6 83,-10-1-78,-9 3-11,-7 1 301,-6 1-748,1 2 122,-1 1-1804,12 4-4502,0 1 6631,7 2 0,-21 0 0,-6 0 0</inkml:trace>
  <inkml:trace contextRef="#ctx0" brushRef="#br0" timeOffset="83832">21646 8552 7906,'-40'-13'144,"0"1"0,4 0 0,3 2 40,4 1 130,3 1-11,0 0 11,3 2-1,-1 0 18,2 0 50,-1 1-34,0-2 50,-1 2 113,0-2 129,-1 0 27,-2 0-5,3 0 39,-1-2 958,-3-1-1030,8 2 77,1-1-10,11 4-96,5 1-419,5 1-57,25 0-34,20 1 1,22 1 0,6 1-1,-5-1-904,-17 1 1,-3-1 0,2 0 0,6 1 841,-6-1 0,5 1 0,3 0 0,1-1 1,0 1-1,-2 0 0,-4 0-395,3 0 0,-4 0 1,-1 0-1,0 0 0,0 0 389,13 0 0,0 0 0,0 0 0,-1 0-321,-3 0 0,-1 1 1,0 0-1,-1 0 314,-3 0 0,-1-1 0,0 1 0,-2 0-12,10 1 0,-2 0 0,-2 0 13,-9 0 0,-1-1 0,-4 1-79,7-1 1,-5 0 74,18 1 1658,-26-2-1635,-13 1 2146,-10-1-2180,-8 0 2503,-9 1-3035,-15 0-60,-11 4-796,-17 1-819,-11 3 840,13-2 1,-3 0-1949,1 0 0,-3-1 3315,-11 1 0,3 0 0,-3 0 0,10-3 0</inkml:trace>
  <inkml:trace contextRef="#ctx0" brushRef="#br0" timeOffset="84148">21169 8487 16667,'50'-1'136,"1"1"1,0-1 0,-1 1 0,4-1 0,0 0 0,0 1-1,1 0-1252,0-1 0,1 1 0,-1 0 1,2 1 1165,3-1 0,1 0 1,0 0-1,0 0 6,0 0 0,1 0 0,-1 0 0,0 0-24,1 0 0,-1 0 1,0 0-1,0 0 24,-2 0 0,-1 0 0,0 0 0,0 0-9,-2 0 1,-1 0 0,0 0-1,-2 0-48,12 0 0,-1 0 0,-2 0 75,-9 0 1,-1 0 0,-3 0 0,9 0 1,-5 0 5,-15 0 0,-3 0 1203,14 0-1060,-15 0-23,-8 0-21,-11 0-180,-6 0 1268,-7 0-2926,-10 5 146,4 9-3825,-4 5 5337,6 2 0,2-9 0,0-5 0</inkml:trace>
  <inkml:trace contextRef="#ctx0" brushRef="#br0" timeOffset="85507">26728 8456 16432,'36'-4'574,"0"0"1,11 0 0,3 0-315,14-1 1,4 0-1449,-12 2 1,2 0-1,1 1 1272,-10 1 0,1 0 0,1 0 0,0 0-20,0 0 1,2 0-1,-1 1 1,-1 0-4,14-1 1,0 1 0,-1 1-38,-7 0 0,0 1 0,-3 0 84,-7-1 0,-2 1 1,-2 0-109,9 3 0,-3 0 2,-11-2 1,-3 1 791,19 3-956,-14-1-174,-7 0-11,-12 0 2229,-9-1-1888,-19 2 810,-17 0-1308,-20 4 159,9-6 1,-3 0-691,-11 2 1,-4-1 782,9-1 0,-2-1 0,-2 0-836,-6 0 1,-2 0 0,-1-1 913,-4 1 0,-2 0 1,0-1 90,0 0 1,-1-1 0,1 0-672,3 0 0,0 0 1,1 0 734,3 0 0,0-1 1,1 1 18,4-1 0,1 1 0,1-1-128,-17 2 1,1-1 284,9 0 0,1 0 290,-1 0 0,4 0-69,14-1 0,3 0 850,-3 0 0,3-1-567,-4 0 2696,16 0-3071,9 0 841,26-4-987,28-3-95,0 1 0,7 1-490,-2 0 1,4 1-1,3 0 465,11 1 1,3 0 0,3 0-660,-11 1 0,2 1 0,1 0 0,1 0 672,2 0 1,0 0 0,1 0 0,-1 2-32,0 0 1,-1 0 0,0 1 0,-1 1-320,-2-1 1,0 0 0,0 1-1,-2 0 343,-4 1 1,0 0 0,-1 1 0,-2-1-11,11 2 1,-3 0 0,-1-1 7,-9 0 0,-2-1 1,-3 1-46,5-1 1,-5 0 54,13 1 72,-25-3 1160,-15-1-941,-8 0 2360,-5-1-2685,-15 0 2425,-9 0-3226,-17 0-762,-10 0-1574,-12 0-2732,4 0 5927,0 0 0,27 0 0,10 0 1</inkml:trace>
  <inkml:trace contextRef="#ctx0" brushRef="#br0" timeOffset="99458">2212 9675 19462,'14'43'349,"-1"1"0,-1 14 0,-4 7-262,-5-8 1,-2 4 0,-1 2-1057,0-13 1,1 0 0,-1 1 0,0 0 983,-1 15 0,-1-1 0,1-2-15,0-8 0,-1-2 0,1-2-31,-3 14 0,1-5-269,1-16 1,1-5-52,-1 19-1794,2-20-480,10-20-718,2-10 3343,10-25 0,-9 11 0,-4-11 0</inkml:trace>
  <inkml:trace contextRef="#ctx0" brushRef="#br0" timeOffset="99646">2500 9853 18857,'0'52'565,"0"0"1,0 3 0,0 0-491,1-7 1,1-1-802,-1 5 1,2 1 725,0 0 0,0-1-138,1-4 1,-1-1-504,0 0 0,0-1-426,-1-2 0,-1-1-2739,1-3 1,-2-2 3805,-3-2 0,-1-3 0,2 3 0,-5-15 0</inkml:trace>
  <inkml:trace contextRef="#ctx0" brushRef="#br0" timeOffset="99810">2110 10670 19585,'46'-10'-940,"0"-1"0,0 1 0,1-1 0,1 1 0,-1 1 940,21-1 0,-6 2 0,-24 2 0,-3 1 0,4 0 0,0 0 0</inkml:trace>
  <inkml:trace contextRef="#ctx0" brushRef="#br0" timeOffset="100122">2794 10679 19356,'-7'52'106,"0"0"0,3-11 1,3-3-186,13 16-61,8-24 40,6-10 100,3-9 140,3-6 84,1-12 28,-3-10-28,-6-15 106,-8-10-67,-8-7 135,-5-1 27,-11 5-307,-6 7-118,-10 14-101,-6 12-509,-1 14-695,-2 15-801,5 13-1535,12 16-4178,6 2 7819,19-2 0,-7-20 0,7-11 0</inkml:trace>
  <inkml:trace contextRef="#ctx0" brushRef="#br0" timeOffset="100306">3921 9922 16902,'0'45'-1059,"0"0"1,0 15-1,0-36 1</inkml:trace>
  <inkml:trace contextRef="#ctx0" brushRef="#br0" timeOffset="100464">3830 10590 11704,'0'0'0</inkml:trace>
  <inkml:trace contextRef="#ctx0" brushRef="#br0" timeOffset="101042">5555 9897 20935,'8'49'117,"0"0"1,1 0-1,-1 1 1,0-1 0,-3 1-118,-2 1 0,-2 1 0,0-2-813,1 15 1,-1-3 809,0-12 0,-1-3 3,0-9 0,0-1-667,0 23-643,-3-1-584,-2-11 96,-10-19 1864,-12-45 1,12 8-1,-4-23 1</inkml:trace>
  <inkml:trace contextRef="#ctx0" brushRef="#br0" timeOffset="101205">5408 9813 19624,'46'-7'78,"0"0"1,0 1-1,22-3 1,-4 2-950,-17 7 0,-1 2-1894,6 1 1,-1 0-1210,-3 2 1,-2 0 3973,-1 2 0,-5-1 0,4 2 0,-18-2 0</inkml:trace>
  <inkml:trace contextRef="#ctx0" brushRef="#br0" timeOffset="101372">5305 10497 18772,'50'1'-266,"-1"0"1,1 0 0,-3-1-1,-1 0 1,0-3-1242,16-3 1,-2-3-3092,-3-1 1,-1-1 4597,3-3 0,-5 0 0,6 0 0,-23 3 0</inkml:trace>
  <inkml:trace contextRef="#ctx0" brushRef="#br0" timeOffset="101530">6194 10343 18106,'-16'42'239,"0"1"0,0-3 0,6-3-357,19 7-302,10-3-857,17-10-862,13-10 145,-14-15 0,2-4-501,0-5 0,-1-3 2495,7-5 0,-4 0 0,5-6 0,-14 1 0</inkml:trace>
  <inkml:trace contextRef="#ctx0" brushRef="#br0" timeOffset="101811">6671 10087 19916,'-22'52'410,"0"0"1,2 0-1,5 0-343,11-8 1,3 0-621,-1 0 0,1 0 533,1-2 0,1-1-89,1-4 0,2-1-350,4 23 237,7-15 222,-1-16 238,3-14-2,1-15-29,4-20 95,2-14 34,3-17 267,1-3-289,1 0-177,-9 25 0,0 2-182,12-4-190,9 3-465,-10 27-1361,0 13-1350,5 9 3411,1 16 0,-15-15 0,-2 0 0</inkml:trace>
  <inkml:trace contextRef="#ctx0" brushRef="#br0" timeOffset="101971">6410 9822 9251,'44'24'0,"0"0"0,-9-5 0,0 1 0</inkml:trace>
  <inkml:trace contextRef="#ctx0" brushRef="#br0" timeOffset="102340">7968 10176 21539,'0'65'-454,"0"0"1,1-4 0,2-7-376,4 10-163,7-13 454,4-15 538,3-17 79,3-10 240,4-22 247,6-15 95,2-22-607,-16 18 1,0-1 289,0-2 0,1 0 28,-2 0 1,0 2-155,-1 3 1,1 3-101,14-11-73,-1 19-45,-1 24-33,3 23-103,-2 22-713,-14-16 0,-2 1 174,-1 2 1,0 1-307,-2-2 1,-1 1-266,-4-1 1,-2 0-2048,0 21 3293,-20-10 0,9-24 0,-8-10 0</inkml:trace>
  <inkml:trace contextRef="#ctx0" brushRef="#br0" timeOffset="102505">8048 9851 22554,'62'-1'-3277,"1"0"0,-4 2 0,-3 5 2568,-9 14 0,-6 2 0,6 1 1,-12-7-1</inkml:trace>
  <inkml:trace contextRef="#ctx0" brushRef="#br0" timeOffset="103872">9795 10098 18941,'-21'-41'485,"0"-1"1,0 5-1,-2 8-434,-17 11-51,-6 10-12,-1 23 12,0 10-89,4 17 33,7 7-163,11-1-89,12-5 308,8-8 191,16-12 50,7-11 111,18-7-10,7-14 33,5-8 79,-1-12-74,-3-3 24,-5 2-96,-8 8-246,-8 9-56,-8 10-6,-7 33 156,-4 33-905,-4-7 0,1 6 749,-1-12 0,0 2 0,0 2-777,-1 5 1,0 1-1,0 1 777,-1-2 0,1 1 0,-1-1-62,-1-4 1,0-1-1,0-1-149,0-6 1,0-1 0,-1-2-3,-2 12 0,0-3 62,0-11 0,-1-3-24,-7 21-82,-4-17 257,-2-12 1180,-6-9-1006,-4-9 2604,-1-20-2722,-1-23-17,16 1 0,4-5-323,2-15 1,2-5 266,3 8 1,2-3-1,2-1-537,4-7 0,3-1 1,1 0 553,0-1 0,2-1 0,2 2 20,3 5 1,2 1 0,1 4 82,6-11 1,2 6-277,-1 12 0,3 4 198,-1 9 0,2 3 17,3 1 0,1 2-42,4 2 0,1 1 6,0 3 0,1 3-6,-2 3 0,1 3-28,28 1 28,-11 19-44,-11 8-17,-12 15 55,-10 4 976,-8 3-970,-8-2 0,-2-3 0,-1-3 1790,6-6-1852,6-6 516,11-4-639,10-7 51,8-5 95,5-4 39,-3-9 0,-6-7 0,-11-11 0,-12-10 5,-9-6 181,-18-2-69,-10-3 147,-17 4-674,-6 5 483,-2 6 50,9 8-95,9 8-28,15 5 0,8 6 95,19-1-11,11 3-50,21-5-34,10 2 197,9-3-191,0 0 28,-1 4-6,-4 0-28,-8 3-6,-7 3-44,-10 7-34,-9 10 28,-8 11-28,-9 8 84,-5 8 39,-3 2-39,-1 2-84,0-5 195,2-6-380,4-8 152,7-11 117,6-9 39,5-7-11,3-7-28,1-9 0,-3-12-6,-5-12-106,-8-11 112,-5-7 11,-7-6-25,-10 0 333,-3 4-61,-6 9 50,3 10-163,7 13-89,4 11 39,16 6-39,13 5-56,29 5-28,-13 0 0,3 1-634,13 2 1,4 0 574,5 1 1,0 0-74,1-1 0,-1-1-11,-10-1 1,-3-2 114,-11 0 0,-3-2-28,19 0 84,-13-1 89,-8-1-77,-9-4 139,-13-2-146,-8 0 1350,-9 2-1254,-8 3-96,-8 4-5,-10 12 0,-3 12 34,-2 18-376,3 10 325,4 6-56,9 1-78,8-4-118,9-8 269,17-11 45,13-12-40,19-12 141,10-8-360,7-19 368,-32 2 0,-1-3 92,0-7 1,-3-5-107,-2-7 0,-3-5-518,-4-6 1,-4-5 486,-4-11 0,-4-3-70,-4 19 0,-2-1 1,-2 1 13,-6-23 0,-5 2-53,1 9 0,-5 5-48,-4 12 1,-4 4-278,-1 8 1,-3 4-381,-33-6 10,25 19 0,-2 4-1064,-5 4 1,0 4-760,0 6 1,1 4 2517,0 4 0,4 1 0,-4 6 0,16-4 0</inkml:trace>
  <inkml:trace contextRef="#ctx0" brushRef="#br0" timeOffset="104060">12961 10477 16779,'0'0'0</inkml:trace>
  <inkml:trace contextRef="#ctx0" brushRef="#br0" timeOffset="105808">13293 9231 14141,'40'-22'1598,"0"0"0,-5 3 1,-5 3-619,-7 5-23,-11 5-447,-12 19 72,-21 23-405,2 1 0,-3 5-895,1-3 1,-1 3 0,-1 2 804,-3 8 1,-1 4 0,1 1-391,5-10 0,1 1 1,0 1-1,2 0 357,1 0 1,0 2 0,2-1-1,2 0-26,-2 13 0,3 0 0,3 0 17,2-3 0,3-1 0,4-2-25,4-5 1,3-3-1,2 0-331,6 17 1,5-4 349,3-11 0,4-4-39,2-7 0,2-3-17,1-5 1,2-2 13,1-1 0,3-3-243,0 2 0,2-3 201,-4-5 0,0-2 1143,25 6-1227,-17-14 1805,-20-18-2634,-12-9-1926,-14-13-1407,-20-13-1136,-7-1 5427,-13-4 0,19 23 0,6 7 0</inkml:trace>
  <inkml:trace contextRef="#ctx0" brushRef="#br0" timeOffset="106034">14162 9536 22274,'-4'53'101,"-1"-1"1,1 1 0,1-2 0,0-1 0,0-1-85,2 14 0,1-3-1354,0-3 1,0-1 1067,0-9 1,0-1-172,2-3 0,-1-2-256,1-5 0,-1-2-3321,2 17 528,-2-18 3489,-9-25 0,5-8 0,-5-2 0</inkml:trace>
  <inkml:trace contextRef="#ctx0" brushRef="#br0" timeOffset="106328">13810 9630 21002,'57'3'211,"1"1"0,0 1 0,-2 5-169,-9 6 0,-1 4-929,3 2 0,-1 1 887,0 3 0,-2 3 0,-2 0 0,-3 3-17,-4 2 0,-3 1 17,-6 1 0,-6 2-31,-5 1 0,-5 1 31,-3 0 0,-6-1-10,-10 1 0,-6 0 12,-2-2 1,-6-2 117,-10 0 1,-4-4-170,-4-1 1,-3-3 165,-3-3 1,-2-4 0,2-2 0,-2-4-85,3-3 1,0-2 2,7-3 1,1-2-37,-20 0-482,24-3-803,17-2-3185,53-1-4026,15-3 8496,-5 1 0,1-1 0,3-1 0,-7 0 0</inkml:trace>
  <inkml:trace contextRef="#ctx0" brushRef="#br0" timeOffset="106696">15153 10209 20022,'-43'-39'535,"0"-1"1,4 3 0,1 12-452,-3 30-50,1 20-29,4 21-500,19-15 0,2 3 495,2 2 0,3 2-28,1 0 0,3 0-3,1-4 0,3-1-103,4 24 384,10-19-250,10-17 246,8-12-27,7-22-90,0-14 16,1-21-455,-20 18 1,-2-1 367,0-1 1,-2-1 70,-2 2 0,0-1 623,5-20-690,-5 15-62,-5 18-73,-3 17 73,-1 22 17,2 17-17,5 17-118,8 5 155,7-2-1360,9-9-755,6-18-806,6-14-1,6-39 2885,-18-11 0,-3-4 0,4-6 0,-17 11 0,1 1 0</inkml:trace>
  <inkml:trace contextRef="#ctx0" brushRef="#br0" timeOffset="107214">15545 9601 22010,'-7'48'321,"0"0"0,0 1 1,1-1-269,5-2 0,0 0-773,0 1 1,0 1 693,1 0 1,0-1-112,2-2 0,1-1-174,2-3 0,3-1-132,3-5 1,3-3-217,24 18-753,11-20 197,9-15 165,8-22 865,-31-3 1,-1-3 184,1-7 0,-1-2 61,0-4 1,-2-1 195,-2-2 1,-2 0 277,-3 1 0,-2 1 708,13-23-201,-14 7-146,-11 10-330,-8 10 417,-16 11-797,-10 9 83,-16 22-84,-10 11-640,23-5 1,1 3 498,-1 3 1,1 2-45,2 2 0,2 0 84,3-1 1,2 0-91,-5 26-66,12-12 72,11-15 89,15-17-38,11-12 38,17-21-83,3-13-201,-21 7 0,-1-2 243,-2-2 0,0 0 13,-2 0 1,-1 0 139,14-18 990,-10 12-1191,-11 16 249,-8 9-255,-4 23 6,-2 9-11,0 22 5,2 9-94,5 3-264,5-1-364,6-9-393,6-10-1484,-1-13-861,6-17-2421,-5-18 5887,0-15 0,-12 7 0,-4 0 0</inkml:trace>
  <inkml:trace contextRef="#ctx0" brushRef="#br0" timeOffset="107394">15623 9819 21276,'54'-1'47,"0"-1"0,0 0 0,-1 2 0,0-1 0,0 1-1016,-2 1 0,-1-1 0,-2 1-3947,17 1 1,-2-1 4647,-8 0 0,-5-1 0,2 0 0,-25 0 0</inkml:trace>
  <inkml:trace contextRef="#ctx0" brushRef="#br0" timeOffset="107973">17388 9987 22173,'6'60'101,"-3"-26"0,-1 0-101,-2 7 0,0 0-457,0 0 0,0 0 431,0-2 1,1 0 14,5 26-123,6-15 117,8-17 306,8-17-283,8-14 39,8-22 16,4-15-288,-22 8 1,-1-2 262,1-4 1,0-1-9,-1 0 0,1 0 22,-2 1 1,0 1 30,-3 5 0,0 2 9,16-11-40,-6 18 389,-5 13-439,-2 23 39,-3 16-39,-1 20-34,-3 9 116,-10-29 1,0 0-553,-1 29-310,-2-7-1133,-10-10-1100,-24-19 3013,-4-16 0,-3-6 0,-7-1 0,-14-4 0</inkml:trace>
  <inkml:trace contextRef="#ctx0" brushRef="#br0" timeOffset="108114">17370 9541 17647,'56'-4'0,"1"0"0,6-3 0,-14 9 0</inkml:trace>
  <inkml:trace contextRef="#ctx0" brushRef="#br0" timeOffset="108407">19059 9619 20565,'2'51'184,"-1"0"1,1 1 0,-1-1 0,1 3 0,0-1 0,-1 1 0,0-1-131,-1-2 1,0 0-1,-1-1 1,1 0-1243,0 1 1,0 0 0,0-1-1,0-1 1233,1 9 0,0-3 0,0-1-45,0-6 0,1-3 0,0-1 328,1 5 0,2-3-631,-2-9 1,2-2-717,2 24 158,-1-11-1972,-3-15 77,-1-13 2756,-3-18 0,1-3 0,-1-3 0</inkml:trace>
  <inkml:trace contextRef="#ctx0" brushRef="#br0" timeOffset="108691">19110 10127 21724,'46'-4'95,"1"-1"0,-3 5 1,-4 8-102,-15 17 1,-4 6-1008,1 1 1,-2 3 833,-2 1 0,-4 2-76,-4 0 0,-3 1 16,0-3 1,-6-1-552,-21 28 639,-13-15 151,4-28 0,-3-5 162,-3-5 1,-1-2 94,0-3 1,-1-2 420,-27-10-130,17-10-118,23-14-430,32-16-233,15 18 1,9 0-1050,14-4 1,8 2 392,-9 8 0,3 2 1,1 2-365,3 0 0,0 3 0,0 1-849,-5 3 0,-1 1 0,-2 2 2102,11 0 0,-6 2 0,2 2 0,-27 4 0</inkml:trace>
  <inkml:trace contextRef="#ctx0" brushRef="#br0" timeOffset="109180">19810 10352 19904,'36'-11'0,"0"0"0,-2-1 0,-2-1-16,10-14 16,-4-5 0,-8-4 72,-13-3 130,-8 1-84,-15 5-79,-14 8-6,-14 12 107,-14 8-5,-4 21-57,1 11-341,6 23 280,27-21 0,2 2-17,5 2 0,3 1 28,2 0 0,4-1-22,19 30-12,14-11-75,-4-31 0,3-5-65,5-3 0,1-4-33,4-2 0,0-4-17,1-5 0,0-4 56,0-2 0,-1-5 56,-4-5 0,-2-4 78,-2-3 1,-4-3 5,-3-3 0,-3-1 81,-3 1 0,-4-1 255,8-27-11,-10 7-11,-7 11-34,-4 11-34,-1 12-246,1 9-28,4 5 22,4 5 392,8 9-386,3 7-5,6 15-141,0 9 28,-1 6-16,-5 4-6,-5-1-403,-7-1-561,-4-6 29,-3-8-600,-2-10-414,3-10-96,12-8-3376,7-13 5561,13-8 0,-16 4 0,-2-2 0</inkml:trace>
  <inkml:trace contextRef="#ctx0" brushRef="#br0" timeOffset="109442">21296 9532 21388,'-39'10'332,"0"1"1,4 7 0,7 9-221,20 21 0,9 9-1142,-3-13 1,1 3 0,0 1 1057,3 5 0,0 2 0,1 0-10,1 3 1,1 0 0,1 0-18,0-3 1,1-1 0,1-2-4,0-5 0,1-3 1,-1-2-44,3 10 0,-1-3 117,-2-10 1,0-2-717,5 28-650,-2-2-801,-4 1-594,-3-7-491,-9-13 3320,-6-18 1,3-13-1,-1-10 1</inkml:trace>
  <inkml:trace contextRef="#ctx0" brushRef="#br0" timeOffset="109608">21098 10441 20576,'26'-38'235,"0"0"0,2 3 1,2 5-329,0 16 1,2 3-780,2 0 1,1 1-476,3-1 0,1 1 1347,6 0 0,-2 1 0,5-2 0,-1 2 0</inkml:trace>
  <inkml:trace contextRef="#ctx0" brushRef="#br0" timeOffset="109930">21583 10341 18885,'48'1'54,"0"-1"0,-4-1 1,-5-3-44,-2-11 73,-7-8 22,-13-7 17,-8-3 113,-12-3-113,-13 3 84,-12 4 146,-14 7-29,-7 11 152,-1 6-151,-1 16-118,7 11 45,7 15-179,13 13 11,11 4-84,17 4-5,19-4-821,19-5 280,-12-28 0,4-3-1414,12-4 0,3-4-40,0-2 1,1-2 1811,7-4 1,-3-1-1,5-1 1,-16 0-1</inkml:trace>
  <inkml:trace contextRef="#ctx0" brushRef="#br0" timeOffset="110340">22394 10105 20492,'-50'28'437,"0"0"0,4 1 0,9 2-342,14 26-6,10 6-89,7-2-470,19-5-157,11-9-1609,22-13 852,12-13 670,-25-15 0,1-3 78,1-2 1,-1-4 267,-1-5 1,0-5 219,-3-3 0,-1-5 148,-2-11 0,-2-5 95,-1-10 0,-2-4-803,-8 8 1,0-2-1,-1-1 915,-1-3 1,0-2 0,-1 1 90,-1 1 1,-1-1 0,0 2 403,0-13 1,-1 4-11,-3 15 0,-1 4 741,-1-14-217,-3 20-521,0 11-143,-1 10-227,-3 19 50,-3 27-274,2-2 0,0 5 220,0 15 1,2 4-300,0-12 1,2 1-1,-1 1-19,1 1 1,0 0 0,1 0-113,1 19 1,1-3 49,1-13 0,1-3-216,1-10 1,1-3-678,12 20-754,1-8-1924,9-8-1422,-2-13 5052,2-13 0,-14-9 0,-5-4 0</inkml:trace>
  <inkml:trace contextRef="#ctx0" brushRef="#br0" timeOffset="110478">23045 9748 10618,'0'0'0</inkml:trace>
  <inkml:trace contextRef="#ctx0" brushRef="#br0" timeOffset="111307">22408 9855 18246,'49'-2'112,"1"-1"0,0 1 0,2-1 0,1 1 0,-1-1-269,-6 0 0,-1 1 1,0-1-897,1 0 0,-1-1 1,-2 0 43,15-3 1,-4-2-36,-12 1 0,-3-2-1024,22-14 1324,-14-4 1196,-5-4 684,-9-2 511,-11 1 302,-12 4-190,-7 3 39,-6 4 564,-2 6-1561,-4 7 213,-1 4-672,-2 9 186,-1 16-90,-1 16-203,-1 22-533,7-22 0,1 2 298,0 5 0,1 2-98,1 3 0,0 1-143,3 2 0,0 1-132,0-2 1,2 1-166,4-3 1,2-2-169,1-4 1,3-2-71,4-6 0,4-3-467,21 12 654,4-20 589,2-21 258,1-24 442,-5-16 364,-2-16-540,-22 25 1,-2-1 780,11-27-179,-8 8 289,-6 15-1348,-6 16 17,-4 13-84,-2 23 45,-1 13-45,0 18-264,0 9-111,4 1 16,8-5 158,8-10 201,11-13 0,5-15 462,4-11-92,2-19 128,0-12 35,-2-15-422,0-10 259,-4-3 72,-3 0-156,-7 9-90,-9 13-196,-7 16 0,-6 19 39,-9 31-39,0-3 0,-2 5-1004,-4 17 1,-2 5 1001,3-13 0,-1 2 0,0 1-75,-1 4 1,0 0 0,0 0-364,0 1 1,0-1-1,0 0 331,0-3 1,0 0 0,1 0-66,0-2 1,-1-1 0,1-1-54,-5 18 0,0-3-76,1-4 1,0-3-470,2-9 0,-2-2 489,2-7 0,-1-3-265,-18 23 290,-2-11 258,-7-7 868,2-17 1680,3-17-1652,10-31-420,12-30-300,18 11 1,8-5-266,2 8 1,3-3 0,4 0 88,6-7 0,3-1 0,4 0-473,-5 12 0,1-1 0,2 1 1,0 0 154,10-9 1,1 1 0,0 2-315,-4 7 1,0 3 0,1 1-965,-2 6 1,2 2 0,-2 2-2410,8-3 0,0 3 4005,6 1 0,-3 3 0,-1 1 0,-8 6 0</inkml:trace>
  <inkml:trace contextRef="#ctx0" brushRef="#br0" timeOffset="111582">25108 9465 23187,'-14'64'168,"0"0"0,0 1 0,4-16 0,0 1 0,1 0 0,2-1-1350,1 12 1,2-1-1,0 0 1212,1 3 0,1-1 0,0 1-14,0-3 1,1 0 0,1-1-17,1-3 0,2-1 0,1-1 0,-1-4 0,1-2 0,0 0-157,5 16 1,0-3 15,0-6 1,-1-4-404,-2-11 1,-1-3-1171,1 20-321,-4-18-609,-18-19-3550,-6-8 6194,-19-16 0,18 3 0,3-4 0</inkml:trace>
  <inkml:trace contextRef="#ctx0" brushRef="#br0" timeOffset="111846">24591 10463 19619,'49'-40'748,"-1"0"1,0 2-1,0 5-1835,-7 12 0,0 4 1191,2-1 0,0 2-29,0 1 1,-1 0 167,-1 2 0,-2 2-128,-4 0 0,-2 1-3,22-4 494,-17 7-606,-12 3 5,-14 7 107,-7 9 1143,-4 8-1255,-2 13 17,-2 6-17,1 4 393,-1-1-729,9-1-718,10-7-1510,13-6-1750,20-14-2233,2-13 6547,7-17 0,-28 6 0,-8-4 0</inkml:trace>
  <inkml:trace contextRef="#ctx0" brushRef="#br0" timeOffset="111975">25534 9851 16482,'8'55'-1204,"0"0"1,2-2 0,2-7 0,6-10 0,-1-10-1</inkml:trace>
  <inkml:trace contextRef="#ctx0" brushRef="#br0" timeOffset="113026">25821 10479 21892,'28'-40'103,"0"0"0,-1 2 0,-3 2-64,4-13-1847,-1-9 1810,-14 24 1,-1-1 11,2-9 0,-1-1 3,1-9 0,0-2-17,0-4 0,0-2-3,-1-1 0,0 1-17,-3 8 1,-1 3 2,-3 13 0,-1 4 558,0-11-710,-4 29 477,-4 19-229,-5 35-79,3-4 0,0 5-423,-1 16 1,0 4 422,2 7 0,2 1-3,0-1 1,1-1-60,0-8 0,2-4-176,1-10 0,2-4-283,6 26 708,9-14-814,8-2 218,3-13 168,5-14-89,0-14 246,1-25 11,-1-13 73,-2-25-271,-16 22 1,-2-3 270,1-5 0,-2-1 33,1-2 1,-1-2 64,0-2 0,-1 1 184,-1 2 1,-1 1 47,-3 5 1,0 2 33,0-16 658,-5 25-787,-10 24 74,-5 32-180,-9 20-107,10-12 1,1 2-327,0 4 0,2 1 304,2 3 0,3 0-95,-1-1 0,3 0-71,2-2 1,4-2 36,1-3 1,3-2 444,18 21-383,11-16 62,7-19 5,1-11 33,2-19-33,-5-14 6,-1-18 67,-8-17-324,-19 25 0,-2-1 298,-2-1 1,-2-1 64,-3 1 0,-2 1-101,1-21 831,-14 14-697,-8 19 50,-11 12-89,-5 18-106,2 11 0,9 16-84,9 8-174,11 4-128,21 0-448,13-3-721,22-6 580,-22-22 1,2-3-74,3-2 1,1-2 170,3-3 1,0-1-29,0-2 1,1-3 290,-1-1 1,0-3 442,-1-3 0,-2-3 171,0-3 0,-2-4 247,-2-4 0,-2-4 282,-3-2 0,-1-2-14,-4-2 0,-3-1 381,-2 0 1,-4 1 833,3-26-346,-9 10 123,-21 13-230,-12 17-241,-18 9-493,-11 23-257,-4 10-219,27-4 0,1 3-246,3 3 1,1 1 181,2 1 0,2 1-3,5 0 0,3 0-62,-2 28 62,8-9 0,19-9 56,8-13 56,16-13-67,8-8 416,1-19-343,-2-10-34,-1-18-482,-6-15 420,-17 23 1,-2-2-23,-1-4 0,0-2-152,0-2 0,-1-2 127,0-1 0,-3 0-9,0 0 1,-2 1 13,-3 5 1,-2 1 13,1-22 6,-7 25 101,-8 18 0,-4 32 472,-5 16-472,2 27-76,11-22 0,1 1 80,1 3 1,1 1-106,0 2 0,3 0-162,1 0 0,2 0-172,0-2 1,2-1-210,2-2 0,2-2-358,1-4 1,1-1-1077,18 22-1170,-1-13 3147,2-15 0,-15-13 0,-5-8 0</inkml:trace>
  <inkml:trace contextRef="#ctx0" brushRef="#br0" timeOffset="113212">26166 9661 18173,'45'4'364,"0"1"0,0-1 0,4 2 1,0 2-1,0 1-654,-2 2 1,-1 2 0,1 0-1253,2 1 0,1 0 0,-1 0 1542,0-1 0,0 0 0,-6-2 0,-2 1 0,-5-2 0,23 3 0</inkml:trace>
  <inkml:trace contextRef="#ctx0" brushRef="#br0" timeOffset="114766">28689 9456 21282,'-2'54'75,"1"-1"0,0 1 0,0 0 1,0-3-1,-1 1 0,2-1 0,0-3-58,2 3 0,1-3 0,0-1-1288,0 16 1,0-3 1270,1-12 0,0-4-9,0-10 1,2-2 675,8 21-667,7-10 0,7-8 508,9-16-396,4-11-62,6-27 28,2-16-245,-24 9 1,-2-4 202,0-3 1,-1-1 30,-2 0 0,-2 0 17,-2 2 0,-1 2 28,9-18 1188,-9 19-1345,-6 16 45,-5 28 5,-3 15 1,0 24 28,2 11-248,0-32 1,1 1 224,9 31 45,8-9-56,7-14 45,4-12 459,3-16-453,-2-7 111,-5-16 73,-5-9-61,-11-17-79,-6-14-95,-14-11-110,-1 25 1,-4-1-107,-6-2 1,-5 0-158,-9-3 1,-5 2-1413,-8-1 1,-6 3 608,11 11 0,-2 3 0,0 1-124,-2 2 1,1 1-1,-2 2 1300,2 3 0,-2 1 0,6 2 0,2 1 0,5 1 0,-14 1 0</inkml:trace>
  <inkml:trace contextRef="#ctx0" brushRef="#br0" timeOffset="114916">28310 9884 19339,'59'-11'-16,"0"1"0,0-1 1,4 2-1,1 0 0,-1 2-1078,-5 2 0,-1 0 0,1 2-2183,-1 0 0,1 0 0,-1 1 2649,-3-2 0,-2 1 1,-4 0-1,-6 1 1,-5 0-1,12-2 0</inkml:trace>
  <inkml:trace contextRef="#ctx0" brushRef="#br0" timeOffset="115640">30070 9465 23136,'-2'65'147,"0"0"0,0-19 0,1 0 0,-1 1-147,1 0 0,0 0 0,-1 0-885,1 19 1,-1-3 649,2-12 0,0-4-121,2-9 1,1-3-497,7 18-649,12-10 354,8-8-157,11-17 139,7-20 520,7-29 42,-25 3 0,-1-6 603,2-12 0,-2-5-236,-9 10 0,-1-2 1,-1-1 436,-1-3 1,0 0 0,-2 0 126,-3 2 1,-1-1 0,-1 2 392,1-10 0,-3 4-1,-3 15 0,-2 4 417,-2-4-801,-1 23 827,-2 16-799,-6 23-89,-4 22 341,3-13 0,-1 3-616,1 5 0,0 2 28,0 2 0,0 1-28,2 0 0,2-1-14,0-2 0,1 0 8,2-5 1,1-2 170,0 26-165,8-19 78,6-22-72,13-15 122,8-26-72,5-16 8,-18 7 1,0-3 172,1-4 1,-1-1-118,-1-1 0,0 1 93,-2 2 0,0 1 73,9-18-286,-7 20 0,-9 14 5,-6 27-5,-3 16 17,0 20-11,3 13-797,5 4 758,9-2-102,8-8 390,10-10-367,4-16 112,6-14 56,1-11-56,-1-19 61,-2-13-55,-5-19-227,-21 18 1,-2-2 234,-2-2 0,-1-2-14,-2-1 0,-1 0 0,-3 1 0,-2 2 0,1-23-117,-5 16 117,-12 21 773,-5 14-767,-11 22 125,-2 12-131,5 18-6,10 7 6,7 2-403,22-2-538,9-23 0,6-4-1865,26 4 1412,-14-15 0,1-8-3300,11-21 4694,-10-16 0,-21 9 0,-13 1 0</inkml:trace>
  <inkml:trace contextRef="#ctx0" brushRef="#br0" timeOffset="115793">29970 9779 19372,'64'6'-375,"1"1"1,-1-1 0,1 0 0,1 0-1,-3 1 1,3 0 374,-3 0 0,5 1 0,-2 1 0,-11-2 0,-4-1 0,-7 0 0,-7 0 0,-1 1 0</inkml:trace>
  <inkml:trace contextRef="#ctx0" brushRef="#br0" timeOffset="117673">30271 10695 20823,'-6'59'133,"1"-1"0,-1 1 0,1-2 1,0 1-1,1-2-122,2-5 0,0-1 1,0-2-714,0 16 0,0-3 702,4-13 0,2-3-82,2-9 1,4-3-266,18 22-134,13-6-107,11-14 151,4-15 348,2-25 89,-4-22 28,-30 3 0,-4-4 44,0-7 0,-4-3 163,-3-4 0,-4-2-53,-1-3 0,-3 0 61,-1 1 1,-2 1 70,-2 3 0,1 1 117,-1-20-419,-4 25-7,-2 22 725,-4 35-618,-2 19-87,7-7 1,0 3-24,1 4 1,0 1-445,1 2 1,1 0 421,1-1 1,0-2 19,0-3 0,1-1 332,0 21-450,0-15 118,1-18 107,2-12-40,3-14-50,4-15 1248,3-13-1220,4-12-6,2-3 23,1 2 72,0 10-134,-2 12 0,0 12-6,-2 11 6,1 13 23,3 10-23,3 11-28,7 1 22,7-1 1,7-8-130,8-8 135,4-10-5,2-9 5,-2-15 5,-6-11-5,-7-17-385,-8-13 385,-20 23 0,-3-2 0,-2-2 0,-2 0 0,-3-2 0,-1 1 0,-1 2 0,-3 1-121,-6-20 20,-8 22 67,-10 17 34,-6 31 0,-2 18 34,4 25-552,16-24 0,3 1 510,2 2 0,3 1-110,2-2 0,3 0 18,5-2 1,5-2-338,18 23 29,18-14 16,9-16 257,6-13 135,-2-15 11,-2-15 264,-6-13 66,-8-15 51,-7-10-263,-22 26 0,-1-2 241,8-31 84,-8 5-113,-6 12-341,-4 16 100,-3 15-100,-7 22 0,-3 16 79,-4 19-79,1 12 0,5 4 901,5-1-1131,7-23 1,4-2 15,8 8 422,15-1-208,-2-30 11,-1-11-11,-3-13 73,-5-12-68,-7-14 12,-7-11-17,-4-6-341,-8-7 400,1 31 1,-1-1 186,-10-30 28,-1 6 51,1 10-45,6 11-22,4 9-152,4 9-100,7 9-12,6 5 1,11 4 334,10 12-553,4 7-56,3 18-298,-2 10 270,-2 8-84,-7 4 139,-6-1-139,-8-5 140,-6-8 34,-5-11-23,-2-11 79,3-10 156,5-8-27,8-7-494,10-9-1092,7-11-122,7-11-310,4-9 1208,-23 19 1,1-2 480,-1 0 1,0 0 361,-2 0 0,-1-1 208,15-20 985,-10 6 751,-7 8 66,-8 11-268,-6 6-896,-2 8-437,-2 3-1,-1 4 12,-4 10 326,-4 7-488,-4 14-73,1 9-73,2 6-112,5 8-151,2 0-309,6 0-100,11-4-50,10-8-12,16-9 208,9-13 324,5-8 90,2-12 157,-5-15 285,-5-13 141,-8-15-84,-10-10 129,-8-2 27,-8 2-73,-6 8-251,-3 11-214,-3 12-117,0 12-44,0 6 44,0 30-185,0 0-12,0 24-425,8-6 28,5-3 0,10-5 169,6-11 302,1-10 123,4-8 56,-4-15 280,1-9 44,-3-13 260,-2-9-103,-5 0 46,-4 4-63,-6 8-508,-6 10-7,-2 9-10,-4 13 10,-7 19 46,-4 17-51,2-5 0,-1 3-662,0 10 0,0 5 662,2-8 0,1 2 0,-1 1-890,1 7 0,0 3 0,1 0 813,-1 5 1,0 1 0,0 1-92,1-1 0,0 1 0,-1-1-442,1-3 1,-1-1 0,0-1 341,0-5 1,0-2 0,-1-2-201,-4 15 1,-1-4-141,2-11 1,-1-3 124,0-11 0,-2-2-306,-15 18 789,-8-13 263,-8-10 414,-10-14-9,-4-19 71,2-22-370,30 4 1,5-5 52,3-9 1,5-5-323,4-10 1,6-4 192,9 9 1,6-1 0,3-2-294,2-6 0,4-1 0,4 0-73,-1 12 1,2-1 0,2 1-1,1 1-32,8-11 1,1 1 0,2 3-266,-4 7 1,1 3-1,1 2-777,-2 4 0,0 2 0,-1 3-1060,6-2 1,0 2 2206,1 0 0,-4 3 0,-1 1 0,-9 7 0</inkml:trace>
  <inkml:trace contextRef="#ctx0" brushRef="#br0" timeOffset="117882">30066 11147 16258,'63'0'266,"0"0"0,0 0 0,-10 0 0,1 0 0,1 0 0,1 0-1382,4 0 1,1 1 0,1-1-1,1-1 1116,-3 1 0,3-1 0,0-1 0,-3 1 0,-5 0 0,1 1 0,-5 0 0,-1-1 0,1-1 0,-1 1 0,1-1 0</inkml:trace>
  <inkml:trace contextRef="#ctx0" brushRef="#br0" timeOffset="118191">33697 10111 19669,'42'15'972,"1"-1"1,-10 8 0,-6 5-802,-14 9 0,-7 6-1379,-3 11 0,-3 5 1258,1-11 1,-1 2-1,-1 2-47,1 3 1,0 1 0,0 1 26,0 4 0,0 1 0,0-1-28,0 0 0,0 0 0,0 0-341,0-3 0,0 0 0,0-1 337,0-5 0,0-1 1,0-1-52,0 15 0,0-4 45,0-11 1,0-3-30,1-10 1,-2-1-184,-6 25-4,-13-5-707,-18-2-107,8-30 1,-3-3-1431,3-3 1,-1-3 2829,-28 0 1,29-8 0,14-6-1</inkml:trace>
  <inkml:trace contextRef="#ctx0" brushRef="#br0" timeOffset="118348">33864 11834 14051,'0'0'0</inkml:trace>
  <inkml:trace contextRef="#ctx0" brushRef="#br0" timeOffset="123826">1885 12021 21248,'1'47'74,"0"0"0,0 0 0,-1 3 0,1 1 0,0 0-39,0 2 1,0 1-1,0 3-24,-1-2 0,0 4 1,1-1-1,-1-5-1220,0 14 1,1-3 872,-1-10 0,0 2 0,1-10-1379,2 1-577,4-16 17,1-12 2275,4-23 0,-6 1 0,0-7 0</inkml:trace>
  <inkml:trace contextRef="#ctx0" brushRef="#br0" timeOffset="124025">2355 11994 20308,'-12'46'272,"-1"0"0,1 0 0,0-1 0,1 0 0,1-2-121,-1 8 1,3-2-890,0 3 0,1 0 799,2-1 1,1 1-59,2-1 0,0-1-3,1-3 0,1 0-284,0-5 0,2-1-192,1-5 0,0-2-1591,5 19-928,-1-19-775,-3-17 3770,-8-11 0,3-6 0,-3 0 0</inkml:trace>
  <inkml:trace contextRef="#ctx0" brushRef="#br0" timeOffset="124196">1691 12899 22587,'44'-17'-132,"0"1"1,0 0 0,0 0 0,0 2 0,-2 2-745,9 4 0,-2 3-2123,5-1 0,0 2-188,-2 1 0,-2 0 3187,-2 2 0,-4 0 0,7 0 0,-20 1 0</inkml:trace>
  <inkml:trace contextRef="#ctx0" brushRef="#br0" timeOffset="124409">2589 12805 21164,'4'61'205,"1"0"1,-1-3-1,-1-3-205,-3-19 0,1-2-291,0 1 0,0 0-1770,1 26-1922,1-8-5848,-1-13 9456,-1-16 1,-1-12 0,0-9 0</inkml:trace>
  <inkml:trace contextRef="#ctx0" brushRef="#br0" timeOffset="124915">2596 12959 5762,'0'0'0</inkml:trace>
  <inkml:trace contextRef="#ctx0" brushRef="#br0" timeOffset="125225">3489 12137 21982,'8'13'-9831,"-4"8"8729,-11 39 0,5-27 1,-5-7-1</inkml:trace>
  <inkml:trace contextRef="#ctx0" brushRef="#br0" timeOffset="125375">3320 12776 22912,'19'-30'-9522,"0"4"9522,-6 12 0,-5 7 0,-3 2 0</inkml:trace>
  <inkml:trace contextRef="#ctx0" brushRef="#br0" timeOffset="126395">2544 13008 17932,'10'-22'1933,"-3"1"-1412,-6 5-163,-1-1-100,0-1-1,-3 1-100,-3 1 6,-6 3-141,-4 4 12,-4 5-40,-6 8 6,-3 13-6,-5 13 1,1 18-403,0 8 408,19-24 0,1 0 22,2 0 1,2 1-23,-1 30 0,5-6 5,9-9-5,8-9 118,9-12 100,8-13 35,5-7-29,2-12 11,1-12 39,-2-13-78,-4-13-72,-5-7 88,-6-5-105,-6 0 61,-6 3 0,-3 9 313,-4 11-481,0 13-79,-1 10-27,0 9 106,0 14 0,0 10 6,-1 15-6,1 5-6,-1 3-95,8-5-453,8-6-662,12-10-2078,22-14-6157,6-16 9451,-21-5 0,-2-1 0,4-4 0,-10-2 0</inkml:trace>
  <inkml:trace contextRef="#ctx0" brushRef="#br0" timeOffset="128430">5316 12148 20016,'0'-34'750,"0"0"1,0-19-6411,0 75 5811,0 26-90,0-4 1,0 5 74,-2 9 0,-1 1-105,1 2 0,-1 2-134,-1-18 1,-1 2-1,0-4-144,-1 5 1,0-2-157,-1 4 0,-1-4 538,-7 11-567,2-14 432,-1-17 0,1-17 2823,0-31-2823,3-24 22,5 5 1,3-6-7,-1-15 0,3-4 49,3 15 1,2-2-1,1 0 17,0-2 0,0 0 1,2 0 58,2 4 1,2 0 0,1 4 73,3-10 1,2 5-90,-1 10 0,2 4 31,19-12-151,9 9-6,-19 22 0,2 4-146,2 3 1,1 2-687,2 1 1,1 6-1066,-1 9 1,-1 5-2895,-2 1 1,-3 4 4790,-4 8 0,-4 2 0,3 2 0,-13-5 0</inkml:trace>
  <inkml:trace contextRef="#ctx0" brushRef="#br0" timeOffset="128980">4933 12527 20845,'47'-7'-157,"0"1"0,0 0 0,-1 1 1,0-1-1,-2 0-516,7-2 1,-1-1-876,0 1 1,-1 0 869,-2 0 1,-2 0 298,-5 1 1,-2 0 378,23-6 963,-18 4 175,-18 2 165,-14 3-200,-7 3-839,-6 4 89,-3 7 610,0 9-767,1 8-67,2 5-78,7 2 55,10-2-100,11-5 72,15-9-22,8-8-56,5-10 73,3-14-364,-1-10 380,-3-15 130,-7-9-116,-26 21 1,-2-1 61,-1-2 0,-2-1-25,-3 0 0,-1-1 196,7-25 18,-7 10-354,-5 20 0,-3 14 33,-3 34-27,-3 16 67,-5 28-621,2-28 0,0 1 553,-1 3 1,0-1 13,0-1 1,0 0 48,2-3 0,1-1-68,-3 22 56,4-13 106,1-20 650,2-11-470,7-19-275,9-14 0,12-16-67,13-12-3,-17 21 0,2 1-596,17-9 0,1 3 138,-10 9 1,1 3-1257,10-3 0,-1 5-5619,8 7 7336,-15 9 0,-17 2 0,-12 0 0</inkml:trace>
  <inkml:trace contextRef="#ctx0" brushRef="#br0" timeOffset="129134">5895 12114 8892,'41'10'0,"0"0"0,-8-2 0,0 0 0</inkml:trace>
  <inkml:trace contextRef="#ctx0" brushRef="#br0" timeOffset="129547">7230 12408 23651,'8'55'-232,"0"0"1,-1-14 0,1-2 1,4 1 1,1-5-164,13 2 292,5-17 101,6-9 6,2-17 55,5-13 30,0-15-397,0-12 423,-21 20 1,-1-2 8,-1 2 0,0-1 143,20-24-113,-4 9-10,-2 9-9,-2 14-104,1 10-78,0 13 45,3 12 0,0 15 0,0 11-200,-6 10 149,-8 0-128,-12 1-387,-5-4-84,-15-7-1007,-24-7-3161,-11-10 4921,-20-12 0,29-7 1,9-5-1</inkml:trace>
  <inkml:trace contextRef="#ctx0" brushRef="#br0" timeOffset="129947">8173 12462 23534,'50'-19'184,"1"0"1,-2 0 0,-3 8-179,14 22-527,-4 10 493,-8 15-140,-11 11-151,-13 8-151,-11 2 44,-9 0 157,-10-5 85,-3-10 184,-6-10 219,1-13 66,3-10 58,5-15-186,3-14 89,3-15-94,9-16-63,6-8-57,-2 28 1,3 1-33,1 0 0,3 3-11,21-19 11,4 14-95,-2 17 22,-1 14-196,-6 19-358,-7 14-387,-10 15-1053,-9 7-1596,-13 4-958,-13-7 4621,-8-6 0,6-21 0,5-10 0</inkml:trace>
  <inkml:trace contextRef="#ctx0" brushRef="#br0" timeOffset="130119">9099 11929 21584,'12'61'-436,"-1"0"1,0-1 0,0-8 0,-2-4 0,-2-6-1,-1 0 1</inkml:trace>
  <inkml:trace contextRef="#ctx0" brushRef="#br0" timeOffset="130419">9385 12705 21187,'23'-43'354,"0"1"0,0-1 0,-1 2 0,1 0 0,-2 3-256,5-7 0,-1 2-939,0-4 1,-1 0 949,0-2 1,-1 0-40,-3 2 0,-2 0-14,-3 5 0,-1 1-6,4-23 521,-10 22-694,-5 22 423,-9 27-267,-10 32-27,-6 22-700,6-16 0,0 2 713,1 3 1,2 0-15,2 0 1,1 0 71,1 3 0,3 0-77,2-5 0,2-1-68,2-1 1,2-1-163,4-4 1,4-3-335,3-5 0,4-3-988,27 15-215,-13-30 0,2-7-5731,33-8 7498,-30-9 0,-2-3 0,4-4 0,-12-2 0</inkml:trace>
  <inkml:trace contextRef="#ctx0" brushRef="#br0" timeOffset="130564">9728 12266 18846,'44'-5'-1591,"1"0"0,0 1 1,17-3-1,-2 0 1261,-12-2 0,-5 0 0,7 0 0,-17 1 1</inkml:trace>
  <inkml:trace contextRef="#ctx0" brushRef="#br0" timeOffset="130747">7771 11798 16868,'49'5'-1881,"0"1"1,14-1 0,-36 1-1</inkml:trace>
  <inkml:trace contextRef="#ctx0" brushRef="#br0" timeOffset="132205">11029 12402 18515,'2'-44'636,"1"-1"1,-5 4 0,-7 6-514,-33 3-850,-19 11 730,26 13 0,-1 5-3,-4 5 0,0 5 0,1 2 0,1 5-14,2 4 0,2 3 8,5 3 0,4 2 183,-9 23-177,17-2 123,29-9 6,17-10 162,26-13-475,-23-9 1,2-4 348,3-5 1,0-2 83,0-2 1,0-3-157,-2-3 0,-1-3 153,-2 0 1,-2-1 229,17-14 54,-10 9-496,-14 9-34,-10 15 0,-5 24 89,-6 29-89,-1-10 0,-1 5-1079,0 15 1,0 3 1100,-1-17 1,0 1-1,-1 1-22,0-1 0,-1 1 0,-1-2 11,0-4 1,-1-2 0,-2-1-172,-8 17 0,-3-5 138,3-18 0,-3-4-15,-6 0 1,-2-5 25,-25 2-45,-7-13-163,-2-14-16,0-27-34,11-18-223,28 6 1,6-6 244,3-9 0,7-5-367,9 11 0,4-2 1,4-1 351,2-5 1,4 0 0,5 1 373,6-2 0,5 2 1,2 3-274,2 2 1,2 4-1,2 2 15,-3 7 1,1 3-1,0 3-256,15-4 1,-2 5 401,-10 10 0,-2 3 596,23-3-187,-13 9 50,-8 5 23,-6 3 1151,-10 11-1084,-11 10-190,-10 14-191,-11 9-28,-3 5-135,-5 3 1,4 0 1731,3-5-1989,16-5 1350,10-11-1367,13-10 146,8-12 123,0-9 80,-6-16 26,-10-9 202,-13-15-45,-7-8 29,-16-3-17,-4-3-62,-11 4 78,2 3-39,6 6-84,8 5-62,7 4-106,17 3 28,12 1-28,20 1-3,-4 11 1,2 2-15,-10 3 0,-1 2-97,11-1 1,-1 3 113,7 3-112,-11 13 112,-10 6-45,-9 15 0,-9 6 40,-2 6-169,-4 1-173,5 0-107,4-1-34,9-6 107,7-4 101,5-11 185,3-8 95,-5-8 351,1-22-200,-17-4-95,-6-22 61,-26-2-16,-10-5-713,-15-2 931,-4 4 1,1 5 56,8 10-18,14 11-173,11 8-101,37 7-84,35 4-110,-6 4 1,7 0-673,-12 1 0,2-1 0,2 1 602,5 0 1,1 1 0,0 0 35,-3 0 0,-1 0 1,-2 0-181,-7-1 0,-1-1 1,-3 0 233,8 0 1,-5 0 83,15 0 6,-20-2 196,-16 1 185,-8 1 1666,-10 2-1649,-17 5-107,-14 7-117,-17 8-62,-9 11 464,23-15 0,1 2-576,-1 3 0,2 1 14,2 0 0,1 1-8,-13 28-6,13-5 45,10-7-12,16-12 107,16-11-61,17-10-79,17-10 25,-23-6 0,1-3-227,2-3 0,-1-4 227,0-5 0,-1-4-5,-2-2 0,-2-4-20,-2-1 0,-3-6 1,-6-9 1,-3-7 0,-3 0-19,-2 6 0,-3 2 1,-1-4-586,-2 0 1,-1-4 0,-1 0 0,-2 4 595,-4-3 0,-3 3 1,-1 2 5,-4-13 0,-3 5 78,0 15 0,-3 5-106,-15-7-11,1 27 34,-3 12 5,1 40-6,18-2 0,4 7-306,4 0 1,3 4 0,1 2 311,2 8 0,1 2 0,3 2 187,3 3 0,3 1 0,2-2-232,0-3 0,2-2 0,2-2-159,0-6 1,2-3 0,1-2-416,6 8 0,1-4-1318,3-8 1,1-2-612,-3-5 0,1-3 2548,6 1 0,-2-4 0,2 3 0,-6-10 0</inkml:trace>
  <inkml:trace contextRef="#ctx0" brushRef="#br0" timeOffset="132347">14059 12651 20408,'-11'44'-1171,"1"1"1,-2 13-1,3-35 1</inkml:trace>
  <inkml:trace contextRef="#ctx0" brushRef="#br0" timeOffset="132551">12072 13574 24497,'57'-13'-108,"0"0"0,-1 1 0,1-1 0,2 1 0,1 0 0,0 1 0,-1 2-301,-3 3 0,0 1 0,0 2 0,0-1-1789,-1 0 0,0-1 0,-1 1 0,-2 0 150,9 1 0,-2 0 0,-4-1 2048,14-2 0,-9 1 0,-2 1 0,-26 1 0</inkml:trace>
  <inkml:trace contextRef="#ctx0" brushRef="#br0" timeOffset="132716">12234 13667 22918,'54'8'99,"-1"0"1,0 0 0,4-1-1,1-1 1,0-1-1639,4-3 1,0-1-1,0-1 573,-3-1 1,1 0 0,-4 0-852,-7-1 1,-2 0-1,-2-1 1817,9-2 0,-7 0 0,-3-3 0,-19 2 0</inkml:trace>
  <inkml:trace contextRef="#ctx0" brushRef="#br0" timeOffset="150212">2041 3550 17591,'-14'-52'1457,"4"10"-1043,13 36 118,0 2-190,-2 2 285,0 1-667,0 1 12,1 0 28,2 6-22,2 6 72,4 13-50,3 10 0,1 10 0,2 4 45,0 3-45,-2-2 6,-1-3-34,-1-7 89,0-6-44,-3-10 90,3-8 195,1-9 152,8-7-264,7-14-16,11-13 45,9-17-704,-20 16 1,1-3 548,6-8 0,1-3-569,-7 9 0,0-3 0,1 0 516,3-4 0,-1 0 1,2-2 6,1-1 1,0-1 0,0 1-18,-2 3 1,0 1 0,-1 1-345,10-10 0,0 2 343,-2 6 0,0 4 22,-5 5 1,-1 3 33,-1 3 0,-1 2 61,20-14-61,-14 14 146,-15 10 579,-10 6-748,-8 4 1528,-3 2-1550,-2 1 959,2 0-1094,0 0-206,2 0-522,1 0-503,0 3-1827,4 11-4612,-1 4 7794,-1 10 0,-3-13 0,-3-3 0</inkml:trace>
  <inkml:trace contextRef="#ctx0" brushRef="#br0" timeOffset="159874">1827 14131 21999,'3'-40'258,"0"8"-292,-2 32 12,-1 24-124,0-9-95,0 18-34,1-17 96,1-6 263,-1-5-39,1-4-45,-2-10-84,-1-5-39,-6-10-107,-5 1 45,-11 1 185,-6 11 107,-5 5-107,-6 23 0,-2 15 0,20-5 0,3 4-376,0 6 0,3 2 323,2 3 0,3 2 53,3 2 0,3 0 3,3-1 0,5-2-3,5-1 0,5-3-260,4-4 0,6-3 181,10-6 1,5-6-15,3-5 1,3-5-401,7-3 1,3-8 424,-1-8 1,0-6-720,-1-4 0,-1-5 801,2-12 0,-2-6-14,-19 9 0,-3-3 0,-1-1-199,1-6 1,-1-2 0,-3-1 201,-2-2 1,-2 0 0,-2-1 13,-4 2 0,-2 0 0,-2 2 123,0-12 0,-3 5 211,-3 14 1,-3 5-279,-3-8 558,-5 26-631,-4 9 1720,-8 27-1720,-4 16 0,11-4 0,1 3 497,0 5 1,1 3-498,2 2 0,1 1-6,3 1 0,0 0 6,1-2 0,3 0-14,4-2 0,2-2 11,1-3 1,4-2 2,4-3 0,5-4-118,24 18-316,10-18 65,6-15-40,5-15 313,-32-6 1,-1-5 19,1-2 1,-3-4 72,0-5 1,-3-2 4,-1-1 1,-3-2 16,-3 1 1,-1-1 244,9-24 128,-9 7-40,-11 8-161,-5 10-158,-7 9 742,-10 10-741,-8 4 287,-11 14-309,-6 9 38,-1 16-50,0 9 0,5 2-45,7 1-11,10-4-22,9-9 78,5-9 179,11-11-67,5-8 6,13-8-23,5-13-39,2-8 123,-1-12-78,-4-5-45,-4 1 84,-6 4-140,-6 9-28,-5 9-185,-4 9 62,-2 6 145,-1 12 6,0 6-56,0 12-11,1 0-101,2-1 162,3-7 6,2-7 62,2-8 212,2-4-94,2-8-68,6-7-6,3-11-100,3-8 39,4-4-28,2-1-6,2 3-22,1 7-28,1 10-29,0 9 68,1 13-118,-3 13-16,-3 13-141,-6 14 18,-7 6 162,-8 1-40,-5-2 1,-5-5 67,-8-7 67,-2-10 72,-9-8 320,1-11-44,1-4 32,5-8-312,5-10 134,5-8-140,15-15-57,10-8-10,18-6-595,-15 23 1,1 0 546,3-1 0,0 1 50,2-1 0,-1 2-128,0 1 0,-1 1 131,-3 2 0,-2 0 84,14-12-45,-11 9-39,-16 9-106,-6 9 106,-8 4 1130,-7 3-1130,-5 8 224,-6 4-230,2 10-157,6 6 130,5 2 33,10 6 0,12-2-12,11 4-167,12-1-17,5-1 50,-15-11 1,-1-1 145,9 10-73,0 10 73,-26-19 34,-11 0 162,-14-1-112,-11-2-84,-15 0-1518,-20-5-7945,0-4 9463,26-9 0,2-1 0,-3 0 0,12-3 0</inkml:trace>
  <inkml:trace contextRef="#ctx0" brushRef="#br0" timeOffset="160632">4632 13547 17949,'-5'57'532,"-1"-1"0,1 1 0,-1 3 1,1 1-1,1 0-277,1 3 1,0 1 0,1 0-1554,0-13 1,0 1-1,0 0 1,0 0 1403,0 2 1,-1 0 0,1 0-1,-1 1-46,1 2 0,-1 0 1,1 1-1,-1 0-219,0 1 0,0 1 0,0 0 0,0 1 188,0 2 1,0 1-1,1-1 1,-1 1-15,0 2 0,0-1 1,0 1-1,1 0-14,-1-1 1,1 0-1,0 0 1,1 0 27,-1-1 0,1-1 1,-1 1-1,1-1 17,0 0 0,1-1 1,-1 1-1,1-1-9,0 0 1,-1 0 0,1 0 0,0 0-26,0 0 1,0 1 0,0 0 0,0 0 12,0 0 0,0 1 0,0 0 1,0 0 7,0-1 1,-1 1-1,0 0 1,1-1-33,0 0 1,0-1-1,0 0 1,0 0 23,-1-1 0,1 0 0,-1-1 0,1 1-8,-1-3 0,1 1 0,0 0 0,1-1-153,-1-1 0,1 0 0,0-1 0,1 0 125,-1-1 0,1-1 0,-1-1 0,1 0-25,1 11 1,1 0-1,-1-3-296,0-7 1,-1-3-1,1-2-380,1 8 1,-4-5-1286,-3-17 1,-7-7 2354,-1-20-264</inkml:trace>
  <inkml:trace contextRef="#ctx0" brushRef="#br0" timeOffset="163702">1457 15187 13144,'-39'-6'711,"0"0"0,-27-4-263,50 8 376,-3 0-522,5 1-89,-1 0-95,4-1-113,1 2 29,-2-1-34,2 1 0,1 0 0,2 0-17,1 0 17,2 0 0,1 0-5,2 0 167,5 0 96,1 0 33,4 0-28,0 0-22,0 0-28,1 0-62,1 1-78,4 1-17,4 1-23,5 2 12,5-1 28,3 2-73,6-1 5,2 1-10,3 0 10,4-3-5,2 0 6,3-2 33,1 1 12,2-1-46,2 1-230,1-1 225,2 0 0,1 1 0,2-1 0,1 2 5,1-1 1,-1 1-777,1-1 771,-1 3 0,-1-3-236,-3 2 270,-1-1-34,-2 1 0,0-1-39,0 0 78,2 0-90,1-1 46,2 2-12,2-2-17,-1 0 34,1-1 0,-3 0 0,0 0-16,0 0 10,2 0 6,1-1 0,-30 0 0,0 1 11,1 0 0,0 0-11,1 0 0,0 0-6,1 1 1,0 0 2,1 0 1,0 0-29,2 1 0,-1-1 31,0 1 0,1 0-132,-1 0 1,2 1 109,-2-1 0,1 0 16,-1 0 0,1 0-8,0 0 0,0 0 14,-1-2 0,0 1 0,1 0 0,-1-1 0,0 0 0,-1 0 0,1-1 0,0 1 0,-2-1 0,1 0-39,0 0 0,-1 0 22,0 0 0,0 0-31,-1 0 1,0 0 30,1 0 1,0 0 16,-1 0 0,-1 0-3,1-2 0,1 1-14,-2-1 0,1-1 14,-1-1 1,0 0-15,1 0 0,-1-1 14,-1 1 1,2-1-32,14-3 0,0 0 31,-11 3 1,-1-1-29,12-3 0,0 0 31,-14 2 0,-2 1 0,1 0 0,0-1 0,1 0 0,0 0 5,1 1 1,0-1 16,1 1 1,0 0-23,0-1 0,1 1 0,0 0 0,1 0 0,0 0 0,0-1-3,1 1 1,-1 1 2,1-2 0,0 1 0,-1 0 0,1 0-3,-1 0 0,-1 0-11,-1 0 0,0 1 14,-1-1 0,-1 1 0,-2-1 0,0 1 6,28-7 2,-22 5 0,-1-1-8,18-3 3,-20 4 0,-1-1 3,14 0-6,4-1 649,7 2-585,-28 3 0,2 0-22,3 1 0,1 0-639,7 0 1,2 1 615,7-1 1,3 1-18,-14 1 0,2-1 0,2 1 12,3-1 1,2 1 0,1-1-608,2 1 0,0-1 1,1 1 593,-2 0 1,1 0 0,-2-1 9,-2 1 0,0 0 1,-2 0-280,-2 0 0,-1 0 0,0 0 274,19-1 0,-2 1 19,-3-2 0,-2 0-25,-5 1 0,-3-1 2,-7 1 1,-2-1-3,-6 0 0,-1 1 0,32-4-193,-34 3 0,1-1-278,6 0 1,3 1 470,10-3 0,-3 1 0,10-1 0,-1-1 0</inkml:trace>
  <inkml:trace contextRef="#ctx0" brushRef="#br0" timeOffset="165174">10109 14763 16644,'33'8'539,"0"0"1,1-1 0,0-2-227,28 2-1093,-22-4 0,3 0 875,10-2 0,5 0-573,-11 0 1,2 0 0,3-1 520,6 0 0,3 0 0,0 0-412,5 0 1,1 0 0,0 0 394,-16 0 1,1 0-1,0 0 1,-1 0-7,15 0 1,0 0 0,-1 0 49,-1 0 1,1 0 0,-1 0 54,-2 0 0,0-1 1,1 1-82,-1 0 1,1-1 0,0 1-407,0-1 0,0 1 0,0 0 378,-1-1 1,0 1 0,1 0-15,-2 0 0,1 0 0,0 0 18,-1 0 1,1 0-1,-1 0-20,0 0 0,0 0 0,0 0 0,1 0 0,-1 0 0,1 0 28,-1 0 0,0 0 0,0 0-28,0-1 0,0 0 0,1 1 2,-1-1 0,0 0 0,0 0-2,1 0 0,1-1 0,-1 1-264,2-1 0,0 0 0,0 0 266,1 0 0,2 0 0,-1 1-2,-15-1 0,0 1 0,1-1 0,-1 1-10,2-1 0,0 1 0,0 0 0,0-1 10,1 1 0,0 0 0,1 0 0,-1 0 0,1 0 0,1 0 0,-1 0 0,1-1-9,-1 2 1,1-1 0,0 0 0,-1 0 8,-1 0 0,1 0 0,-1 1 0,0-1 0,-2 0 0,0 0 0,0 0 0,0 1 0,13-1 0,1-1 0,-2 1-4,-2-1 1,-1 0-1,0 0 4,-4 0 0,0-1 0,-1 1 0,-2-1 0,0-1 0,-1 1 0,-1-1 0,-1 0 0,0 0 167,-1-1 1,0 1 0,0-1-157,0 0 0,0 0 0,0-1-11,1 1 0,0-1 0,1 1 0,-1 0 0,1-1 0,0 1 60,1 0 1,1 0 0,0-1-61,1 2 0,-1-1 0,1 0-2,2 1 0,-1-1 0,1 1 4,1-1 0,1 1 0,-1-1 135,2 1 0,0-1 0,0 1-104,2 0 1,-1 0 0,2 0-118,-1 0 0,1 0 1,0 0 157,2 1 1,-1 0 0,1 1-64,-15 0 0,0 0 0,0 0 1,0 0-12,1 0 0,-1 0 0,1 1 0,0-1 14,1 1 0,0-1 0,0 1 0,1 0-12,0-1 1,0 1 0,0-1 0,0 1-3,0 0 0,0 0 0,-1 0 0,1 1 26,1-1 1,0 0 0,1 0-1,-1 0-25,0 1 1,1-1-1,-1 1 1,0-1 21,2 1 1,-1-1 0,1 1 0,-1 0-22,1 0 1,1-1 0,-1 1 0,0 0-237,1 0 1,-1 0 0,1 0-1,-1 0 249,2 0 1,-1 0-1,1 0 1,0 0-16,0 0 0,-1 0 0,1 0 0,1 0-115,0 0 1,1 0 0,0 1 0,1-1 123,0 0 1,1 1 0,-1-1 0,1 1-9,1 0 1,0 1-1,1-1 1,-1 1 13,2-1 1,0 1-1,0 0 1,0 0-15,0 0 0,1 0 1,0 0-1,0 0-95,-13 0 0,0 0 1,1 0-1,-1 0 0,1 0 115,0 0 0,1 0 1,-1 0-1,1 0 1,0 0-73,1 1 0,0-1 0,0 1 1,1-1-1,-1 1 57,2-1 1,-1 1 0,1 0 0,0 0 0,-1 0-5,2 0 0,-1 0 0,1 0 1,0 1-1,0-1 4,0 0 1,-1 1 0,1-1 0,0 1-1,0 0-27,-1-1 0,0 1 1,0 0-1,-1 0 1,1-1 20,-2 1 0,1 0 0,-1 0 0,1 0 0,-1 0 0,-1-1 0,-1 1 0,1 0 0,-1 0 0,0 0 16,12 0 1,0 1 0,-1-1 0,-1 0-16,-1 1 0,-1-1 1,0-1-1,-1 1-1,-2-1 0,-1 0 0,0 0 0,-1-1 65,-3 1 0,0-1 0,0 0 1,-1 0-58,-3 0 0,0-1 1,0 0-1,0 0-8,14-1 0,-1 1 0,0 0 0,-2-1 0,0 0 0,0 1 178,-2-1 1,1 0-1,-1 0-190,-1 0 1,0 0 0,0 0 11,-2-1 0,0 1 0,-1-1 0,-1 0 0,0 0 0,0-1 250,-3 0 1,0 0 0,-2 0-296,-3-1 1,-1 1-1,-1 0 42,15-2 0,-3 1-87,-11 0 1,-4 1 1544,26-4-1695,-12 1-460,-3-1-269,4 0-449,1 1-19,-24 1 1,1 1-2703,29-1 4139,-27 2 0,-2 0 0,3 1 0,-9 0 0</inkml:trace>
  <inkml:trace contextRef="#ctx0" brushRef="#br0" timeOffset="165316">28789 14668 14141,'0'-28'0,"0"7"0</inkml:trace>
  <inkml:trace contextRef="#ctx0" brushRef="#br0" timeOffset="167301">6002 13616 20554,'-20'-52'420,"-6"24"-297,-9 65 11,15-10 1,0 3-564,-2 4 1,1 2 461,1 3 1,2 2-9,2-1 1,3 1-26,3-1 0,3 0 0,2-4 0,3-1 72,12 27-38,12-12 271,18-14-260,13-11-6,9-13-326,4-8 315,-31-8 0,-1-4-28,0-1 0,-1-3 0,0-6 0,-2-3 23,-2-3 0,-1-2-4,-2-4 1,-2-3 2,-3-4 1,-2-1 10,-3-4 1,-3-1 83,-3-2 1,-3 0-15,-2 0 1,-3 1 14,-6 2 0,-5 1-82,-1 5 0,-5 2-33,-7 4 0,-4 4 28,-4 5 0,-3 4-31,-2 6 0,-1 3-194,-2 1 1,0 5-306,1 8 1,1 5-916,3 1 0,4 6-497,7 13 1,6 6-927,3 0 1,5 1 2836,8 7 0,4-2 0,-2 4 0,6-13 0</inkml:trace>
  <inkml:trace contextRef="#ctx0" brushRef="#br0" timeOffset="167606">6706 13736 20464,'22'26'185,"0"0"0,12 29-146,-38 4 28,-1 2-67,-5-3 84,3-6-84,3-7 34,4-10-34,11-13-499,9-10-1164,14-11-1984,11-35-1981,1-7 5472,-22 3 1,-3 0 0,3-2 0,-9 4-1</inkml:trace>
  <inkml:trace contextRef="#ctx0" brushRef="#br0" timeOffset="167766">6744 13391 14370,'24'-1'0,"-5"0"0</inkml:trace>
  <inkml:trace contextRef="#ctx0" brushRef="#br0" timeOffset="170460">925 15820 12236,'8'-42'1066,"-1"0"0,0 4 0,-1 3 262,-5 1-62,-1 5-252,0 6-275,-2 7-431,-3 7-173,-4 4 5,-5 4-73,-7 13-11,-7 12-51,-8 22-298,16-17 0,1 3 338,-2 3 0,1 2-31,1 2 0,2 2-14,1 0 0,2 0-3,4 0 0,1 0 0,3-2 1,3-1 2,1-3 0,3-1 106,13 27-106,8-13-134,18-12 28,6-15 28,8-11 72,2-13 0,0-14-620,-5-12 660,-6-14-34,-11-2 179,-9 1 34,-10 6-67,-8 10 398,-4 13-706,-3 7 217,-2 11-16,-4 11 634,-1 9-639,-2 10-34,5 4-51,1-2 51,3-5 68,8-6-1,2-11 17,12-5-84,2-6 67,2-11-17,-2-7-44,-5-13 106,-7-8-112,-6-5 0,-6-5-84,-11 2-73,-8 4-11,-9 11 118,-4 13 16,1 9 34,-1 21-45,6 10 45,5 16 0,11 10 12,4 1 32,14-2 57,8-8-50,13-9 44,8-11-95,6-10 11,3-7 62,1-14-68,-2-7 46,-5-14 33,-8-5-17,-8-1 56,-8 2-95,-6 7-28,-4 9-67,-3 10-84,-1 6 151,0 12 0,1 8 5,1 10 23,4 8-28,3-3-5,3-1 5,4-6 28,12-8-28,-2-8 0,8-11-17,-7-10 17,-2-9 0,0-7 34,-3 2-1,-3 1-5,-5 8-28,-5 6-95,-3 7 89,-3 3-66,1 6 27,1 5 6,1 6-6,5 6-398,1-1-83,5-2-247,4-6 28,5-5-95,6-4-185,3-8-129,5-7-50,2-9-11,0-7 335,0-4 409,-7-4 471,-4-4 409,-7-2 533,-6-4 446,-7 1 282,-4 3 155,-6 5-306,-1 8-651,-2 11-644,0 8-180,0 13 287,0 20 94,-2 16-277,0-4 1,0 3-570,-2 9 0,1 3 449,-1 6 0,0 2-28,0 2 0,0 0-45,1-5 0,-1-1-193,1-8 0,-1-2-177,0-3 1,0-1-523,0-5 0,-1-1-1225,-5 29-907,0-18 895,1-18 2174,-1-18 0,6-7 0,0-2 0</inkml:trace>
  <inkml:trace contextRef="#ctx0" brushRef="#br0" timeOffset="170668">2143 16080 18941,'26'-43'496,"-1"0"1,0 4 0,2 10-357,17 20-96,7 5-44,1 9 0,-2 8-100,-8 9-124,-11 8 39,-14 3 123,-9 1 1,-19-1-258,-9-1-942,-15-3-1926,-10-4-1361,2-5 4548,3-8 0,19-5 0,8-6 0</inkml:trace>
  <inkml:trace contextRef="#ctx0" brushRef="#br0" timeOffset="171076">3233 15641 22901,'-16'59'71,"0"0"0,0-1 0,0-2-71,1-13 0,1-2-620,-2 1 1,-1 0 616,1-3 0,-2-1 3,2-5 0,0-1-5,-10 17 390,6-15-284,11-18 215,4-8-255,8-22-5,10-12-50,7-25 27,-3 19 1,0-3-47,1-4 0,1-1 32,1-3 1,0 0 52,-1 1 1,0 0-6,-2 4 1,0 2 89,10-21-157,-8 21-73,-7 19 73,-5 19 0,0 19 0,-2 18-6,2 17 12,0 9 149,-3-31 1,-1 0-156,2 0 0,-1 0-263,7 30-325,1-8-801,-1-10-1782,-3-12-1808,-3-11 4979,-4-13 0,-1-5 0,0-5 0</inkml:trace>
  <inkml:trace contextRef="#ctx0" brushRef="#br0" timeOffset="171220">3050 16132 21612,'48'-4'-848,"0"1"0,0-1 0,19-1 0,-8-1 0,-13 1 0,-14 0 0</inkml:trace>
  <inkml:trace contextRef="#ctx0" brushRef="#br0" timeOffset="174225">740 16925 17787,'-27'-5'621,"-1"10"-363,10 27 163,-5 12-214,-1 11-438,12-24 0,1 2 295,1 2 1,1 0-62,1 1 0,2 0-6,2-1 0,2 0-2,-1 28-25,4-9 25,7-11 5,4-11 134,10-12 12,4-10-135,6-7 28,6-10-39,3-10-95,4-14 56,-4-8 39,-2-3 33,-7 2 531,-9 8-362,-7 7 50,-9 11-252,-4 7 0,-2 6 11,-1 12-6,0 8 51,0 13-56,0 6-5,0-1-6,5-3-79,4-7 90,6-6 84,5-9 0,3-5 0,2-5 22,1-9-33,-1-7 61,-4-12 6,-5-11-39,-8-9-34,-4-7-67,-9-1-72,-7 4 72,-8 10 28,-5 14-17,-4 13-11,2 16 0,2 17-45,3 13 45,8 13-73,6 2 40,5-1 33,14-8 128,8-8-32,14-12-40,9-9 5,3-7-22,5-12-27,1-8-7,0-12-229,-4-9 280,-5-2-3364,-8 1 3308,-3 0-79,-14 16-145,0 8 213,-12 26 11,4 10 0,1 13 157,4 3-190,4-1-46,5-5 79,4-7 3398,4-9-3398,2-7 62,0-5-29,0-10-33,-1-4 28,-1-12-22,-3-3-6,-2-2 22,-3 3-22,-5 3 0,-5 7-33,-4 7-124,-5 4 50,0 4 23,-1 3 84,1 5 0,4 5-44,3 5-107,3-2 22,3-4 129,1-4-17,3-5 17,2-2 0,0-5 0,2-5-17,-1-4 6,1-1-45,-1 5 56,0 3 84,-1 5-78,1 8 50,17 15-51,-7-1 23,13 7-28,-11-16 0,0-5-5,3-9-1,-1-14 0,2-11 6,-3-16-372,-1-9 389,-19 23 0,-2-2-17,0 0 0,-2-2 16,-1 1 1,0 0 185,7-27 33,-7 13-235,-3 17 0,-6 15 62,-1 28 106,-2 26-93,0-2 1,0 4-465,0 8 1,-1 2 413,0 6 0,1 0-22,-1-3 0,0-2 33,0-5 0,0-2-36,1-3 0,-1 0-129,1-4 1,0 0-130,0-2 1,0-1-418,0-1 1,0-3-1534,-2 18-917,-2-24-3686,-2-15 6811,-3-27 0,5 9 0,0-7 0</inkml:trace>
  <inkml:trace contextRef="#ctx0" brushRef="#br0" timeOffset="174446">2680 17159 20643,'50'3'-97,"1"1"0,-3 0 0,-4 4-278,8 25 28,-5 3-28,-16 3 117,-13 0 258,-13-1 56,-22-4 28,-9-3-84,-18-7-773,-1-6-919,8-9-2374,11-7 4066,15-14 0,7 7 0,4-6 0</inkml:trace>
  <inkml:trace contextRef="#ctx0" brushRef="#br0" timeOffset="174656">3545 16918 23086,'3'50'-64,"1"0"1,-1-3-1,0-2-703,0 15-454,-1-2-902,-2-8-1165,-7-6 398,-9-16 2890,-19-8 0,15-14 0,-5-3 0</inkml:trace>
  <inkml:trace contextRef="#ctx0" brushRef="#br0" timeOffset="175025">3420 17027 20436,'27'-50'526,"0"0"1,-3 3-1,1 10-526,7 19-67,0 5-342,0 6-229,-4 4 0,-6 11-146,-8 7 269,-6 11 340,-5 6 125,-13 3 50,-3-1 275,-11-3 106,1-5 134,3-7-196,5-6-95,8-6-56,3-3 241,18 1-353,4-1-56,18 3-34,2 4-190,1 5 39,-1 5 79,-7 6 45,-10 4 61,-10 4 28,-9 4 195,-19 1-172,-11 2-51,-23 2-1316,11-20 1,-4 0-1413,0-1 0,-2-1 2728,-11 1 0,2-2 0,-4 2 0,14-8 0</inkml:trace>
  <inkml:trace contextRef="#ctx0" brushRef="#br0" timeOffset="176707">1081 18061 17098,'-24'30'268,"0"0"1,2-1 0,6-1-129,15 12-128,2 1-12,6-4 0,4-4 184,11-8 113,4-10-90,8-6-139,7-14-12,5-13 23,5-14-265,-26 11 0,0-3 236,-2-2 0,-1-1-16,-2-2 0,-4-1 139,8-29 242,-12-1-175,-16 25 1,-5 2 62,-13-9-247,-21 3-51,-3 30-5,-4 16-868,3 13-1311,10 25-1831,10 9 3916,15 7 1,7-27 0,5-12 0</inkml:trace>
  <inkml:trace contextRef="#ctx0" brushRef="#br0" timeOffset="177807">1883 17638 19916,'-17'41'18,"0"0"0,-1 0 0,-4 18 0,5-5-102,14 12-1051,5-5 249,8-6 252,8-10-150,10-14 110,4-14-49,4-9 112,0-18 253,-2-9 358,-2-16 112,-7-10 364,-5-6 281,-5-2 251,-7 0 308,-4 7 129,-3 9-423,-1 13-888,0 12 40,0 13 72,0 16-67,-2 16-145,0 12 33,-1 10-33,2-2-23,0-4 17,1-8-23,2-11-5,4-11 73,4-9-67,5-7-1,3-11-5,3-8-56,3-10-28,-1-6 6,1 1-12,-5 6 12,-1 8-45,-3 9 56,0 8 67,1 11 5,3 8 34,2 9-39,5 3 6,3-2-12,3-5 6,3-8-72,1-7-7,0-6-55,-2-8 61,-3-9 6,-5-7 61,-5-11-27,-6-2 33,-6-3 0,-4-1-51,-4 4 40,-1 5-179,-4 12 156,-1 8 34,-6 14 34,0 13-34,0 14 0,4 13-51,3 2 1,3 0 39,8-8-135,6-6 146,9-13 79,22-9-113,-8-16 23,14-10 5,-16-11 1,-2-4 10,-5 0-5,-5 6 0,-8 6-106,-4 8-118,-6 6 168,-1 5 56,0 9 45,0 5-40,4 9-5,3-1 11,3-1 29,3-5-40,4-6 100,0-6-94,3-3 50,1-9-11,1-6-45,0-12 0,2-7-23,-2-4 23,1-1 0,0 1-5,-3 6-1,-2 9 12,-2 10 55,-3 9 135,-2 16-95,-1 7-11,1 15-12,-3 6-11,-1 3-67,-3 0 0,-4-2-72,-1-3 4,-4-4-206,-8-5-830,-9-4-789,-29-8-2857,-7-6 4750,18-9 0,0-3 0,-3 1 0,8-2 0</inkml:trace>
  <inkml:trace contextRef="#ctx0" brushRef="#br0" timeOffset="177990">1876 17934 19574,'63'-15'86,"0"0"1,-14 5 0,1-1 0,1 2-1118,0 2 1,0 0-1,0 1 556,3-2 1,1 1-1,-5 1 1,-4 0 0,-5 1-1,17-3 1</inkml:trace>
  <inkml:trace contextRef="#ctx0" brushRef="#br0" timeOffset="190181">16479 7643 18022,'-8'-28'891,"13"3"-829,31 21-62,24-1-9,-24 3 1,3 1-796,6 0 1,2 1 548,1-1 1,0 1-26,-2 0 0,0 0-212,-2 0 1,0 0 202,-9 0 1,-2 0-188,21 0 134,-24 0 274,-16 0 68,-28 0 930,-17-1-672,-25-3-98,20 2 0,-3 0 96,-2-2 1,-2 0-47,-1 1 0,-1-1 45,2 0 0,1 1 0,2-1 0,2 1 109,-26-3 151,14 2-50,17 1-341,17 1 116,12 2-72,23-1-78,18 1-90,26 0-575,-23 0 1,2 0 437,4 0 0,0 0-65,2 2 0,-1 0 53,-3 0 1,-1 0 55,-6 2 1,-2 0 439,17 3-560,-22-3 213,-17-1 90,-28-2 134,-15-1 67,-28 0-118,24 1 1,-2-2 319,-2 1 0,0-1-317,1 1 1,1-2 187,-26-2 28,16-1-235,17 1 95,16 0-79,22 3-77,20 0-96,25 1-406,-17 0 0,3 0 269,5 0 0,2 0-40,3 0 1,1 0-180,0 0 1,0 0-298,-2 0 0,0 0-784,-4 2 1,1 0 1436,0 1 0,-3 1 0,4 1 0,-7 1 0</inkml:trace>
  <inkml:trace contextRef="#ctx0" brushRef="#br0" timeOffset="191412">21586 6651 11861,'-42'-19'153,"1"-1"0,3 2 1,3 5 137,0 8-112,-5 2-22,-7 2-6,-6 0-498,-7 1 403,-5 0-48,31 1 1,-1 1 7,0 1 1,0 2 8,-1 1 1,1 2-24,1 2 1,0 1 11,1 3 0,2 1 31,0 2 0,2 1-42,2 2 0,1 1-1,1 3 1,2 1-3,1 0 0,2 2 0,1 1 0,2 1-5,-13 29 10,7 3-5,7-1 6,6 1 61,6-1 135,7 2-34,13-2-163,10-1-171,-5-30 1,3-1 168,3-1 0,1-1-3,5-1 0,1-2 42,3 0 0,1-2-39,3-2 0,0-2-398,3 0 1,2-2 422,3-2 0,2-1-26,0-2 1,1-2-3,3-1 0,0-2 3,-1-1 0,-1-2-3,-3-1 0,-1 0 22,0-3 1,0-1-23,-6-2 0,-1-1 28,0-4 0,-2-2 67,-5-1 0,-1-4-144,-4-1 0,-1-2 324,19-24-85,-13-8 6,-8-9-95,-18 29 0,-2-3-324,-3-2 0,-1-1 260,-1-2 0,-4-1 69,-4-2 0,-2-1-23,-3 0 1,-4-1 67,-5 0 1,-4 1 32,-2 1 1,-2 2-40,-3 2 1,-2 2-62,-1 5 0,-2 2-84,1 5 0,-1 4 0,-1 4 0,-1 4-280,2 4 0,0 3-432,-4 4 1,0 3-1101,4 5 0,0 1 1812,-1 1 0,3 1 0,-3 5 0,13-5 0</inkml:trace>
  <inkml:trace contextRef="#ctx0" brushRef="#br0" timeOffset="195280">5336 15416 21203,'-2'49'257,"0"-1"1,1 0 0,0-3-118,0-9 1,0-2-277,-1 2 0,1 0 139,-1-1 0,0-1 2,-4 31 62,1-6-61,0-6-12,2-10-219,0-7-1097,2-10-1560,1-10-42,4-7-1433,6-12 4357,4-10 0,-3 4 0,-3-3 0</inkml:trace>
  <inkml:trace contextRef="#ctx0" brushRef="#br0" timeOffset="195633">5659 15724 19546,'-15'55'202,"2"-3"-202,11-13 0,1-3 106,8-6-22,5-7 22,10-9-72,6-7-28,3-6 134,2-11-107,-3-6 370,-4-13 45,-7-5-22,-9-4-40,-5-2-212,-8 0-117,-9 1-57,-6 6-108,-12 9-362,-5 12-331,-4 14-890,-2 17-1294,4 21 2941,20-6 1,3 1-1,-1 5 1,6 6 0</inkml:trace>
  <inkml:trace contextRef="#ctx0" brushRef="#br0" timeOffset="196329">6484 15434 17283,'-34'32'46,"0"0"1,2-2 0,7-7 199,15-14 225,1-3 139,1-4-290,1-3-23,2-8-12,-1-6-139,4-10 162,0-5 0,2-1-90,1 1 51,4 3-202,3 5 6,4 5-73,0 5-67,0 7 67,1 2-6,2 5-27,2 9 27,1 9-22,0 15-34,-1 9 57,-3 6-85,-5 4 90,-5 0 0,-5 0 11,-10-3 107,-7-2-112,-13-3 50,-3-2-56,-5-4 5,0-5 68,0-5-67,3-7 22,4-8 168,6-7-68,5-5-44,5-8 79,6-7-158,4-10 91,4-7-85,1-3 45,4 0 28,3 5-84,6 6 0,3 9-34,3 5-22,4 5 51,2 11-18,5 6 23,1 12 6,2 5-1,2-1-5,-1-2 28,2-6-22,-1-8 67,2-7-73,1-6-39,-2-13-225,0-10-1247,-1-23-6306,-5-6 7817,-6-11 0,-10 29 0,-7 7 0</inkml:trace>
  <inkml:trace contextRef="#ctx0" brushRef="#br0" timeOffset="198208">5717 16809 19781,'11'-43'1439,"-7"7"-1400,-13 24-39,-8 1-39,-5 4 34,-6 3 5,-4 3 0,-4 7 11,-2 5-6,3 8-5,4 3 0,6 3-11,9-2 11,7-2 45,5-1 0,9-2 16,7-1-55,11 0 0,10-3-6,8 1 5,4-1-10,3 2 5,0 0 0,-2 3 0,-5 2-213,-5 4 62,-9 2-12,-8 3-50,-10 1 152,-6 1 38,-7 1 23,-10-2 135,-7-3 10,-11-5 35,0-6 55,-3-8-22,3-5 134,1-13-118,4-11-127,3-16 16,9-17-459,6-11 383,6 28 0,2-1-42,4-1 0,4 1-45,0 1 0,4 0-56,4 5 0,3 2-711,25-19-1187,12 21-2001,1 12 4000,3 12 0,-28 3 0,-9 0 0</inkml:trace>
  <inkml:trace contextRef="#ctx0" brushRef="#br0" timeOffset="198901">6230 16822 20280,'-34'-1'918,"7"0"-493,19 1-184,3-2-73,1-4-61,2-5-73,1-3 151,1-2-107,6 0-78,4 2 34,7 0-29,4 3-10,2 3-1,3 4-106,1 2 79,-2 6-35,-1 8-55,-4 9 89,-5 11-50,-7 8 5,-3 2 40,-5 7-50,-10 0 89,-6 2 0,-10-3 89,-2-5 79,-2-5-83,2-7 66,5-6-16,5-7-85,6-6 101,6-5-67,3-4 280,3-2-78,6-1-236,6 0 17,11-5-39,8-1-22,10-5 44,5 2-50,6 2-72,-1 1 66,-1 4-28,-4 1-262,-7 1-68,-8 0-326,-8 0-716,-9 3-1713,-7 10-1368,-4 3 4487,-7 10 0,3-13 0,-3-2 0</inkml:trace>
  <inkml:trace contextRef="#ctx0" brushRef="#br0" timeOffset="200279">5804 17520 18084,'27'46'2688,"-8"-16"-2627,-12 5 1,-4 2 45,-1 5-102,-2 2 35,0-3-40,0-2-426,0-4-498,0-5-471,0-8-716,5-4-936,7-10-1743,7-7 4790,6-12 0,-11 5 0,-2-4 0</inkml:trace>
  <inkml:trace contextRef="#ctx0" brushRef="#br0" timeOffset="200603">6292 17495 18033,'-36'50'480,"0"0"0,0 8 0,9-3-396,16 0-76,6-19 1,1-2-3,3 6-6,2-6 78,7-9-72,4-6 89,9-9-84,4-5 45,2-5-6,2-9-50,-2-5 51,-4-9-12,-6-2 202,-8 1 50,-5 4-235,-11 8-56,-11 4-812,-13 7-1972,-24 21-3411,-4 5 6144,24-4 1,3 0 0,-4 3 0,10-6-1</inkml:trace>
  <inkml:trace contextRef="#ctx0" brushRef="#br0" timeOffset="203539">7876 13126 17574,'-5'45'260,"0"1"0,1 0 0,-1 7 0,0 2 0,1 2-124,3 3 0,0 2 1,0 2-1478,0-11 0,-1 2 0,1 0 0,0 1 1409,-1 1 1,1 0 0,-1 1 0,1-1-27,0-1 0,-1 0 0,1 0 0,0-1-132,0 1 0,0 0 0,1 0 1,-1 0 126,1-1 1,-1-1 0,1 1 0,0 0 5,0 1 0,0 1 1,0 0-1,0 0-28,0 0 1,1 1-1,-1 0 1,1 1-80,0 0 0,0 0 1,0 0-1,-1 0 72,1 0 1,0 1-1,-1-1 1,1 0 12,0 0 0,0 0 0,0-1 0,-1 1-9,0-2 1,-1 1-1,-1-1 1,0 0-2,0 0 0,-1 0 1,-1-1-1,0 1-286,-1-1 0,0 1 0,-1-1 1,-1 1 295,0 0 0,-1 1 0,-1-1 0,1 0 4,-1 1 0,0-1 0,0 0 0,0 0 74,0 0 1,0-1 0,0 0 0,0 0-75,0-3 0,0 0 0,1 0 1,0-1 2,-2 12 0,1-1 0,0-2-28,2-6 0,0-2 0,0-2 337,1 14 0,1-4-326,2-14 1,1-4-12,1 20-241,2-19 1441,3-13-1200,2-8 2500,2-11-2500,0-8 2210,-1-18-2406,5-20 586,-2 0-1213,2-11-382,-5 17-111,-2 2-370,3-2 1686,3-7 0,-4 16 0,1-2 0</inkml:trace>
  <inkml:trace contextRef="#ctx0" brushRef="#br0" timeOffset="206373">8560 13638 20106,'-1'50'364,"0"0"-358,1 1 5,0-1 78,0-3-89,0-7 51,0-9-18,0-9 12,0-9 285,0-8 6,0-3 392,0-2-828,0 2 100,0 1 16,0 2-16,0 1 0,0-1 62,0-1 17,0-3 140,0 0-147,1-5-72,1-8 84,4-9-84,1-15 96,2-8-96,1-8 5,1-4 46,-2 3-51,0 5 5,-2 13-16,-1 11-28,-2 13-73,1 6 56,-1 13 56,3 11-34,2 14 40,3 11-6,2 5 0,4-1-6,10 3 6,-5-20 6,6-5 61,-6-21-67,1-16 0,3-8 34,1-17-23,1-11-254,-2-8 277,-2-3-34,-3-2 67,-5 6-67,-5 8 0,-7 14-95,-2 16-56,-3 12 145,0 24 0,-3 16-10,-1 27-122,-2-8 1,-1 3-530,2-11 1,0-1-15,-2 15 1,2-2-348,2-19 0,0-4-2030,1 30-818,2-12 3940,6-16 0,-3-18 1,3-11-1</inkml:trace>
  <inkml:trace contextRef="#ctx0" brushRef="#br0" timeOffset="207740">9358 13779 19557,'-39'-8'45,"1"0"0,-23 0-56,27 50-146,14-2 17,6 0 140,7-3-6,4-6 6,6-8 51,6-8 27,6-8 124,20-10-141,-9-10 34,8-8 90,-13-8 22,-5-3 12,-3 0-96,-4 3 6,-2 4-107,-1 8-22,-4 8-123,1 5 117,-2 13 6,1 9 6,2 12 0,0 8-1,4-2 29,1-2-29,3-10 40,0-7-6,3-9-33,0-5 61,3-13-67,2-8 6,3-13-6,0-8 5,1-3-10,-2 1 5,-3 6-45,-3 8 45,-5 13-112,-3 6 89,-1 12 18,0 11 10,0 7 1,2 11-6,3 0 0,3-3 0,3-7 11,2-8 23,13-11-51,-7-15-17,9-12 1,-12-15 27,-3-8 6,-1-6-300,-4-7 334,-3-2 106,-4-1 78,-3 5 23,-2 10-207,-1 14-34,-1 16 0,-1 14-28,0 24 28,0 17 50,-1 21-147,0-24 1,0 1 98,1 1 1,-1 1-37,1 12 1,-1-1-17,1-14 0,1-2-118,1 7 0,1-5-135,6-6-55,5-12-208,2-11-146,4-16 175,0-11 212,2-18 129,-1-11 95,-3-7-552,-3-2 911,-5 4 330,-4 8 673,-4 14-931,-2 13-44,-4 12-140,-4 7-46,-6 12-55,-4 8 714,-1 11-759,0 4 17,2 2-17,4 0-67,5-5 33,4-2 29,3-6-46,7-6-16,7-4-106,11-8-102,10-2-44,7-6 61,3-7 253,2-9-12,-3-8 67,-18 4 1,-2-2 167,5-11 286,-1-13-50,-20 21-130,-5 7-172,-2 7-74,0 7-67,-2 4 12,-2 12 21,-1 7-21,-1 14-23,3 7 0,1 3 0,3-1-135,8-4-105,5-7-68,11-10 112,5-9 134,2-5 17,0-15 45,-1-6 101,-4-16-39,-5-6 229,-5-5-6,-6-2-72,-6-1 118,-3 6 16,-2 8-218,0 13-90,-5 9-39,-2 17 11,-6 17 67,-2 19-72,0 17 19,8-26 0,1 1-25,1 2 0,0-1-279,-2 30 279,4-8-45,2-13 45,1-12 79,0-14 72,1-9 247,4-7-348,6-14-44,6-9 268,8-14-459,1-7-476,4-1-1434,3 1-6394,-1 8 8489,0 8 0,-15 14 0,-5 6 0</inkml:trace>
  <inkml:trace contextRef="#ctx0" brushRef="#br0" timeOffset="208877">8473 14608 17143,'49'-30'377,"-1"1"0,-3 1 0,-4 3 49,2-4-106,-4 0-152,-6-1 162,-6 1-89,-8 0-152,-7 2-89,-7 5-168,-3 5 168,-6 8 90,-9 5-28,-7 14-62,-9 9 5,-2 16 1,2 10-6,6 5 0,8 2-11,8-2 5,7-4 6,9-6 39,6-7 17,6-5-50,-1-8 5,-6-3-11,-5-7-67,-4-1 67,-6-4 89,-10 1-89,-6-2 6,-10 1 16,-2-3 102,1 0-74,5-2-50,6-3-364,8-15-95,11-1-40,16-14 179,14 2 29,12-3-432,8-4 602,-25 19 1,1 0 36,25-20 28,-4 1 56,-7 4 179,-12 6 169,-8 6 161,-11 8-302,-6 6-207,-4 5 158,-1 4 375,-5 11-264,-4 10-29,-5 15-117,4-2 1,2 2-85,-3 19-39,5-17 0,2-1-45,2 8 6,2-10 39,0-8 112,0-12 291,0-8 219,0-6-370,3-6-168,1-7 0,5-10-84,1-8 0,3-3 0,3 3 0,2 5-107,1 7 107,2 8-67,0 5 61,2 11-89,1 6-213,0 10-408,1 4-500,1 0-313,1-5-1664,9-6 3193,14-7 0,-22-6 0,3-3 0</inkml:trace>
  <inkml:trace contextRef="#ctx0" brushRef="#br0" timeOffset="209574">9505 14472 17832,'-37'13'276,"-1"1"0,4 0 0,6 3-90,11 19-63,5 2-123,3-1 0,5-5 62,2-7-62,2-8 101,7-7 5,5-6-56,9-4-10,5-9 21,1-6-61,1-11 56,-4-4-22,-2-3 16,-7 1 135,-1 3 173,-6 6-122,-2 8-236,-2 8-51,-2 4 51,1 7 6,-1 9 89,3 8-67,1 9-22,3 3 33,0-3-39,1-3 5,0-7 79,-2-8 28,0-5 179,-1-5-100,3-6-146,3-8-6,3-8-11,3-7-23,2-2-5,0 2 0,-2 5-50,-2 5 50,-2 9-50,-2 4 50,-1 6 44,2 8-10,1 5 50,4 7-73,1 2 34,5-4 0,-1-2-45,3-8 95,-1-4-39,-3-4-50,-2-5 61,-4-6-67,-2-8 0,-5-8-6,-4-6-11,-2-2-22,-3-3-78,-3 1-12,-4 3 34,-2 9-157,-2 9 162,0 8 84,1 11 12,1 11 78,2 11-84,2 10-123,2 4-426,4-1-716,10-5-1727,19-9-2536,11-8 5528,13-10 0,-26-5 0,-6-3 0</inkml:trace>
  <inkml:trace contextRef="#ctx0" brushRef="#br0" timeOffset="210333">10846 14062 19703,'-5'39'431,"1"0"0,-2 1 0,-1 0-339,0-2 1,-1-1-555,0 4 1,1 0 461,0-1 0,1 0 0,2 0 0,1-2-118,0-2 1,2-1-998,12 24-795,18-17-2212,12-15 4203,13-17 0,-24-6 0,-7-4 0</inkml:trace>
  <inkml:trace contextRef="#ctx0" brushRef="#br0" timeOffset="210641">11223 14213 19171,'-17'61'386,"9"-13"-285,22-53-51,1-6 18,-3-9-29,-5-9 6,-2-5 22,-4-3-67,-5 3 33,-6 8 40,-7 10-62,-7 9-11,-2 17-319,2 11-684,1 17-1091,11 9-1133,7 6-671,18-5 3898,10-5 0,-6-21 0,-1-9 0</inkml:trace>
  <inkml:trace contextRef="#ctx0" brushRef="#br0" timeOffset="210851">11628 14097 20851,'-19'41'173,"0"0"1,0 0-1,-8 19 1,2-5-174,10-16 0,1-2-1165,0 2 0,0-2 689,1 0 0,0-2-457,2-3 0,0 0-1559,-6 20-281,8-15-190,8-13 2963,11-14 0,-4-6 0,3-4 0</inkml:trace>
  <inkml:trace contextRef="#ctx0" brushRef="#br0" timeOffset="211109">11749 14505 19188,'-22'45'380,"1"1"1,3-6 0,2-3-224,5-3-118,7-7 73,2-9-6,7-8-22,5-6 17,6-8-101,4-8 62,-2-9-62,-1-9 5,-6-6 51,-3-2-56,-5-1-67,-2 3-258,-2 6-1192,-4 8-1497,-4 6-2212,-4 5 5226,0 3 0,6 4 0,2 1 0</inkml:trace>
  <inkml:trace contextRef="#ctx0" brushRef="#br0" timeOffset="211317">12074 14035 20890,'16'48'728,"0"1"0,0-1 1,-1-1-645,-2-11 0,-1-1-554,0 3 0,0 2 470,1-2 0,-2 1-283,-1-1 0,-2 1-504,-2 3 0,-4-1-1750,-4-3 0,-3-1 2537,-6 1 0,-2-4 0,-4 4 0,-1-15 0</inkml:trace>
  <inkml:trace contextRef="#ctx0" brushRef="#br0" timeOffset="213193">8754 15249 21685,'2'-29'953,"0"44"-712,-1 41-174,-3-13 0,0 1-866,-2-6 1,0-2 798,-2 0 0,0 0-14,-1-2 0,0-1 493,-6 23-636,4-12-63,2-12-307,4-11-307,1-10-219,6-5 391,9-5-1203,11-6-17,13-3-851,17-7 2733,-12 4 0,-2 1 0,6-1 0,6-1 0</inkml:trace>
  <inkml:trace contextRef="#ctx0" brushRef="#br0" timeOffset="213462">8981 15403 21780,'-15'34'936,"0"9"-925,8 24-438,3-32 0,0 0 427,0 0 0,1-1-369,-4 31-427,2-6-1181,1-10-1243,1-8 3220,2-9 0,0-15 0,1-6 0</inkml:trace>
  <inkml:trace contextRef="#ctx0" brushRef="#br0" timeOffset="213794">9255 15329 21612,'2'36'237,"1"0"1,-1-2-1,5-1-86,13-2 1,4-2-147,14 16-719,-10-16 1,2-2 713,13 8 0,-2-4 467,-5-3-563,-8-5 280,-8-2-184,-10-3 0,-5-1-5,-8-2 781,-10 1-843,-9-2-241,-12-1-488,-9-5-906,-2-3-1328,-4-5 3030,-9-23 0,28 15 0,-1-14 0</inkml:trace>
  <inkml:trace contextRef="#ctx0" brushRef="#br0" timeOffset="213960">9356 15356 15967,'0'-11'5483,"0"2"-5282,0 9-481,0 0-996,59-19-1559,-11 13-1525,-1-5 0,2 0 4360,14 8 0,-28 1 0,-11 1 0</inkml:trace>
  <inkml:trace contextRef="#ctx0" brushRef="#br0" timeOffset="214309">9991 15276 21080,'-34'-15'-39,"3"3"-51,15 12-150,-1 9-1446,0 5-1047,7 15-5353,3 2 8086,9-1 0,-1-12 0,1-8 0</inkml:trace>
  <inkml:trace contextRef="#ctx0" brushRef="#br0" timeOffset="214560">10329 15058 22099,'-10'47'125,"0"0"1,1 0-1,-1-1-108,3-10 0,0 0-511,-1 4 0,0 0 348,-1 0 1,-1 1-169,1 0 0,-1-1-235,1-1 1,-1-1-441,1-2 0,0-2-445,1 2 1,-1-2-5544,-6 24 6977,1-5 0,7-26 0,2-10 0</inkml:trace>
  <inkml:trace contextRef="#ctx0" brushRef="#br0" timeOffset="-214636.73">10423 15795 19871,'-1'34'-20,"1"0"1,4 20 24,9-46 180,4-4 84,2-4 78,0-6 45,-1-5-146,-1-8-5,-5-5-90,-5-3-151,-3-1-157,-6 2-610,-9 6-2179,-21 8-6885,-9 6 9725,-17 6 1,29 0-1,4 0 1</inkml:trace>
  <inkml:trace contextRef="#ctx0" brushRef="#br0" timeOffset="-212787.73">8966 16448 16040,'6'-22'1114,"-1"2"-817,-5 10 67,0-2-157,1-1 107,1 1 106,1 0 40,-1 2-12,-1 3-23,-1 1-190,0 4-123,0 1 0,-4 13 56,-5 7 23,-6 16-74,-6 10-66,-2 6-270,-2 4 253,-1 1-12,2-5-16,2-5-12,7-9 1,4-10-68,6-10-89,4-9 162,7-4 28,10-4 240,12-6-537,13-2 68,8-6-488,5 2-443,0 2-133,-2 4-679,-7 3-251,-7 2-1278,-11 2 3473,-12 2 0,-7-1 0,-6 1 0</inkml:trace>
  <inkml:trace contextRef="#ctx0" brushRef="#br0" timeOffset="-212534.73">9124 16611 19115,'-9'-65'1310,"3"15"-1192,3 52 128,1 11 51,-4 12-213,0 17-23,-2 9-61,-2 8-917,1 4 558,-1 1-738,1-3-661,1-5 258,2-7-383,2-11-351,3-11-2214,0-12 4448,6-8 0,-4-5 0,4-2 0</inkml:trace>
  <inkml:trace contextRef="#ctx0" brushRef="#br0" timeOffset="-212219.73">9340 16695 19994,'2'39'263,"0"0"0,-1-3 0,1-5-179,-2 0-78,5-5 39,6-6-45,9-8 235,10-6-95,7-7-140,7-12 123,4-6-39,-1-15-88,-3-6 413,-7-5 0,-11-3 0,-10 0-96,-10 3-162,-15 7 68,-11 8-219,-19 14-28,-11 7-258,-9 18-793,26 6 0,0 4-1380,2 3 1,1 3 2458,0 8 0,4 0 0,-3 3 0,11-8 0</inkml:trace>
  <inkml:trace contextRef="#ctx0" brushRef="#br0" timeOffset="-210469.73">8897 17306 19344,'26'53'1848,"-3"4"-1489,-16 1-799,-3 2 479,-1 3 40,-2-4-79,1-6-235,3-7-448,0-10-1944,6-9-701,11-14-1600,4-13 4928,8-14 0,-15 4 0,-5-3 0</inkml:trace>
  <inkml:trace contextRef="#ctx0" brushRef="#br0" timeOffset="-210162.73">9380 17283 21287,'19'33'366,"-1"-1"0,1-1 1,1-4-250,16 1-61,4 0 6,-1-2-62,-1 1 0,-5 0-39,-4 0 39,-7-1-6,-8 1 6,-7 0 0,-4 0 84,-13-2-84,-9 1-67,-13-5-213,-9-2-398,-2-7-756,-1-6-1809,0-14 3243,-4-28 0,23 18 0,1-16 0</inkml:trace>
  <inkml:trace contextRef="#ctx0" brushRef="#br0" timeOffset="-210004.73">9532 17332 20671,'58'-19'-1402,"0"-1"0,5 1 0,-4 2-721,-19 8 0,-2 2 2123,6-1 0,-3 0 0,5 0 0,-14 3 0</inkml:trace>
  <inkml:trace contextRef="#ctx0" brushRef="#br0" timeOffset="-208540.73">12642 13304 16068,'-4'-38'646,"1"1"1,-3-22-552,6 54 488,0 4 454,0 32-595,0 2-294,0 0 1,0 3-408,0 1 1,0 2 356,-1 10 0,2 4-786,2 11 0,2 5 721,-3-18 1,1 3 0,1 0-531,2 3 1,1 2 0,0-1 520,-1 1 1,0 0-1,0 0 4,0-1 0,0-1 0,-1 1-4,0 1 0,-1 0 1,1-1-23,-1 2 0,-1 0 0,1 0 37,-1 4 0,0 0 0,0 1-23,-2-14 1,1 0 0,-1 1 0,0 0-520,0 1 0,0 0 0,0 0 1,0 1 537,-1 2 0,0 0 0,0 0 0,1 0-14,-1 0 0,0 0 0,0 0 0,0 0-217,-1 0 1,1 0-1,-1 0 1,0-1 223,-1 1 0,0-1 0,0 0 0,0 0-2,-1-1 1,-1 0 0,0 0-1,0 0 34,0-1 0,-1 1 1,0-1-1,0 1-123,0-2 1,0 1 0,0 0-1,0-1 63,0 0 0,0 0 0,0 0 0,1-1 12,0 0 1,0-1 0,1 0 0,-1-1-10,0 15 1,1-1 0,0-1 13,1-4 0,0-1 0,1 0 84,0-5 1,0-1-1,1-1-98,0 17 0,0-3 13,0-7 1,0-3-17,0-9 0,1-2 729,-1-5 0,1-1-751,2 29 22,0 0 0,-1 0 56,0-8 1685,-2-11-1685,1-18 2061,-1-11-1916,0-10 1395,1-5-1383,0-3 329,1 0-374,1 0-17,-1 0-151,0 0-96,0-2-396,1-1-489,-2-2-2167,0-5 3148,-1-8 0,0 7 0,0-3 0</inkml:trace>
  <inkml:trace contextRef="#ctx0" brushRef="#br0" timeOffset="-205303.73">13952 13485 22375,'11'54'274,"1"1"0,-2 0 1,-2 1-222,-6 2 0,-1-1-1203,-1-2 1,1-1 1165,-1-9 1,0-1-17,0-3 0,0-1 196,0-5 1,0-1-270,0 28-55,0-11 554,-1-19-258,0-15-123,-1-20-45,1-22 0,-2-23 2,1 9 1,1-4-482,-1-13 1,0-4 478,1 11 0,0-3 0,1-1 28,-1-3 0,1-2 0,0 1-355,0 0 0,1 0 0,0 3 330,0 6 1,1 3 0,0 2 38,2-6 0,2 5-10,10-19-32,5 23-5,5 8-74,5 12 79,4 9 1876,2 22-1988,-2 11 45,-3 20-34,-10 11 1172,-9 8-1115,-12 5 41,-9-32 0,-2 0-3,-3 0 1,-3-1-113,-6 0 1,-2-1-231,-1-2 1,0 0-306,1-2 1,1-1-3271,-12 25-1180,12-9 5103,15-6 0,5-19 0,3-7 0</inkml:trace>
  <inkml:trace contextRef="#ctx0" brushRef="#br0" timeOffset="-204594.73">14298 14111 22414,'20'-43'31,"0"0"1,0 0 0,1 2-32,-4 10 0,1 1-335,-1-3 0,-1-1 349,-2 1 0,-2-1-14,7-30 0,-9 12-39,-6 12 74,-4 16-214,-9 12 184,-5 15-100,-11 15 95,0 10 0,1 15-40,7 3 7,7 2 275,6-3-298,13-5-140,8-9 62,12-7 128,9-8-78,0-7 84,-1-4-50,-7-3 117,-8 3-61,-9 0 139,-8 6 63,-3 5 10,-3 4-151,-3 3 6,0 0-23,-1-2-16,2-3 28,2-4 6,7-7-35,8-4-33,10-2-17,8-7 1,24-23 16,-14-2 5,-15 6 1,-1 0-6,2-15 45,-7 4 229,-8 9-274,-6 12-62,-4 8 62,-3 15 6,-5 13 95,-1 14-90,-2 10-11,2 2 0,4-1-28,8-6-95,7-7-208,7-9-129,5-11 354,-1-7-79,-3-10 118,-6-12 28,-6-11 78,-5-13 17,-8-9 146,-10-5-207,-8-4 532,-8 3-107,3 7-62,6 9-358,9 12-269,15 8-543,31 5-208,-4 7 1,6 1-1673,15-2 0,5 0 322,4-1 1,1-1 2369,1-1 0,-4-1 0,-23 6 0,-4-1 0,11-3 0</inkml:trace>
  <inkml:trace contextRef="#ctx0" brushRef="#br0" timeOffset="-204211.73">15610 13282 23416,'-20'52'107,"-1"1"1,1-1-1,1-2 1,1 1 0,7-2-103,10 13 1,7-1-756,-5-5 1,2-3 701,0-9 1,0-2-91,-1-4 1,0-3-193,-1 21 630,-1-9-401,0-15 347,0-16-156,0-11-90,-1-21 62,0-11-57,0-24 51,1-8 467,9-7-462,5 2 23,14 7-84,6 11-11,6 15 5,5 15-33,1 9-34,-1 22 40,-5 8-118,-8 18 67,-13 6 84,-8 2 0,-14-3 56,-14-5-45,-13-8-11,-12-8-56,-2-9-942,4-7-2486,14-14-5438,11-12 8922,16-11 0,0 9 0,3 2 0</inkml:trace>
  <inkml:trace contextRef="#ctx0" brushRef="#br0" timeOffset="-204087.73">16307 13973 14135,'0'0'0</inkml:trace>
  <inkml:trace contextRef="#ctx0" brushRef="#br0" timeOffset="-202616.73">13769 15474 20380,'12'-22'689,"-7"10"-605,-12 41-50,0-9-57,1 7 29,5-16-6,2-3 134,5-5-128,5-2 22,5-6 28,2-5-51,-1-6 147,-3-3-57,-6 1 73,-3 4 22,-4 5-190,0 5-5,-1 3-29,-3 1-201,-4 5-247,-2 4-582,-2 7-1524,5 6-951,2-1 3539,8 0 0,-3-11 0,3-3 0</inkml:trace>
  <inkml:trace contextRef="#ctx0" brushRef="#br0" timeOffset="-202293.73">14460 15069 21114,'-26'48'196,"0"1"0,1-1 0,4-1-174,10-7 1,3-1-515,-2 2 1,1-1 491,1-1 0,0 0-3,1-3 1,0-2-33,-4 22-66,3-13 244,3-15-177,3-15-5,2-7-28,11-13 392,8-9-722,18-8-555,9-7-354,10 3-634,5 4 453,-27 17 0,1 1-1353,26 0 2840,-5 10 0,-27-3 0,-12 2 0</inkml:trace>
  <inkml:trace contextRef="#ctx0" brushRef="#br0" timeOffset="-202090.73">14607 15410 22543,'-12'14'268,"0"16"-268,6 6 0,2 5-637,-1-2 1,2 0 20,0 1 0,0-2-832,2 0 0,0-2-6209,0 25 7657,5-12 0,-3-24 0,3-12 0</inkml:trace>
  <inkml:trace contextRef="#ctx0" brushRef="#br0" timeOffset="-201776.73">14984 15211 20739,'-10'51'102,"-1"-1"1,4-3 0,9-6-42,37-1-615,9-2 559,4-3-5,4-1 0,-4-3 11,-6-1-39,-12-2 254,-11-1-226,-13-3 148,-10 0-103,-14-1 67,-13 0-112,-13-2-106,-6-2-695,-1-6-1914,0-7-2662,8-14 5377,6-10 0,16 5 0,8-2 0</inkml:trace>
  <inkml:trace contextRef="#ctx0" brushRef="#br0" timeOffset="-201625.73">15086 15193 22832,'53'-12'-120,"0"0"1,-2 0-1,-1 4-1602,-8 8 0,0 3 1537,12 4 0,-1 0 0,6 0 0,3 7 0</inkml:trace>
  <inkml:trace contextRef="#ctx0" brushRef="#br0" timeOffset="-200765.73">14199 16337 20783,'-3'24'12,"-1"-4"-108,4-11-44,-1-4 107,1-3 16,0-2 17,5-8-45,-1-1 40,4-9-561,-2 2-745,-2 2-1467,-1 6-3444,-2 3 6222,-1 5 0,0 0 0</inkml:trace>
  <inkml:trace contextRef="#ctx0" brushRef="#br0" timeOffset="-200467.73">14705 15989 22279,'-15'53'11,"0"-1"0,-3 8 1,3-5-208,4 0-130,-2 9 35,10-31-95,7-9 22,11-11-1512,39-5 324,-1-10-198,-8-3 0,1-2-426,-11 0 1,-2-2 2175,4-2 0,-2 0 0,2 0 0,-11 2 0</inkml:trace>
  <inkml:trace contextRef="#ctx0" brushRef="#br0" timeOffset="-200250.73">14970 16238 21803,'-25'27'244,"0"-1"1,0 2 0,4 1-245,7 2 0,3 2-573,-2 2 1,1 2-64,1 2 0,1 1-1383,1 5 0,0 1-2897,2-3 1,1-1 4750,1 2 1,1-4 0,-1 4-1,3-15 1</inkml:trace>
  <inkml:trace contextRef="#ctx0" brushRef="#br0" timeOffset="-199726.73">14104 17350 18800,'2'30'-117,"4"-6"72,11-20-39,3-2-45,4-8 129,0-7 0,-2-10 0,-3-5 67,-8-2 29,-5 1 173,-4 2-140,-7 7-129,-4 8-191,-7 5-974,-5 21-2515,2 9 3680,1 14 0,9-14 0,4-5 0</inkml:trace>
  <inkml:trace contextRef="#ctx0" brushRef="#br0" timeOffset="-199430.73">14694 16931 22229,'-1'58'192,"1"0"0,0-2 1,-1-2-191,-1-14 1,-1-2-420,0 2 1,-1 0 348,-2-1 1,0-1-168,1-2 0,-1-2-410,-3 27-996,5-11-872,1-13-1033,6-11 3546,5-11 0,-3-9 0,3-5 0</inkml:trace>
  <inkml:trace contextRef="#ctx0" brushRef="#br0" timeOffset="-199116.73">15068 17061 21147,'-12'44'45,"-1"0"0,4-2 0,7-4-40,20 3-5,13-1-44,7-4-46,5-4-11,2-5 6,-3-3 95,-5-3-50,-6-4 38,-11-1 12,-8-3 6,-7 0 112,-14 1-23,-10 1-90,-16 2-5,-12 0-117,-7-1-2150,-5-6-2030,5-3 4297,7-5 0,21-2 0,12 0 0</inkml:trace>
  <inkml:trace contextRef="#ctx0" brushRef="#br0" timeOffset="-198946.73">15211 17045 21337,'46'-2'-958,"-1"0"0,1 0 0,1 0 1,1 0-1,-4 1-2369,4 1 0,-2 0 3129,2-2 1,-5 1-1,5 0 1,-18-2 0</inkml:trace>
  <inkml:trace contextRef="#ctx0" brushRef="#br0" timeOffset="-197698.73">16690 12645 13889,'-31'56'451,"-1"1"1,0-1 0,10-10 0,1 1 0,2 1 0,5 1-223,4 13 1,6 1-1,2 2-1333,-1-9 0,1 1 0,0 1 0,1 0 1209,1 2 0,1 0 0,1 2 0,-1 4 40,1-6 1,0 3 0,0 3-1,1 0 1,-1-1 0,0-3-361,1 0 0,-1-2 1,0-2-1,0 2 1,0 3 256,0-7 0,0 2 1,0 2-1,0 0 1,0-1-1,0-1 1,-1-3-121,0 8 1,0-4 0,-1-1 0,1 0 0,-1 1 107,0 1 0,0-1 1,0 1-1,0 0 0,0 0 1,-1-1 1,1 0-1,-1-1 1,0 1-1,0-1-11,0-2 0,0 0 0,-1 0 1,1 0-1,-1 0-189,0-2 0,0 0 0,-1-1 0,0 1 0,1-1 183,-2 12 0,0 0 0,0 0 0,0-1 5,-1-1 1,1-1-1,-2 1 1,1-1-27,0-1 1,0 0-1,-1 0 1,1-1 53,-1-2 1,0 0 0,0 0-1,0-1-10,1-3 1,-1-1 0,1-1 0,0 0 221,-1 12 0,1-1 0,0-3-216,1-7 0,1-2 0,0-1 436,1 13 0,0-4-477,1-13 1,1-4 1413,0 23-1450,6-17 2316,0-11-2377,6-7 1522,0-12-1550,-3-7 472,0-18-2366,-1-11-1579,3-26 3596,-3 4 0,0 0 0,0-5 0,2-11 0</inkml:trace>
  <inkml:trace contextRef="#ctx0" brushRef="#br0" timeOffset="-197150.73">17359 13046 21091,'49'-32'58,"1"0"0,-1 3 0,-2 7-159,-10 17 0,-1 4-976,1-1 0,0 1-589,-2 0 0,-2 1-2614,19 0 4330,-18 0 0,-18 0 0,-11 0 0</inkml:trace>
  <inkml:trace contextRef="#ctx0" brushRef="#br0" timeOffset="-196880.73">17359 12990 19837,'4'42'642,"-1"-1"0,1 1 0,-2-2-334,-2 23-798,-3-28 0,-2 1 568,0 3 1,-3 0-74,-3 3 1,-1 0 28,-1 0 0,1 0-34,-1-1 0,1 1 0,3-3 0,0 0 63,4-4 1,0-1-64,0 25-117,18-13 72,11-13-756,22-15-610,15-9-362,-25-7 0,0-4-6,5-4 1,0-3-396,-2 0 1,-2-1 2283,-2-6 1,-3-1 0,3 0 0,-14 3-1</inkml:trace>
  <inkml:trace contextRef="#ctx0" brushRef="#br0" timeOffset="-196700.73">17443 13663 20789,'45'-42'-585,"-1"1"1,0 2 0,1 8-934,-4 20 0,1 6 1316,13-2 0,-2 2 0,6-1 0,4 3 0</inkml:trace>
  <inkml:trace contextRef="#ctx0" brushRef="#br0" timeOffset="-196484.73">17980 13536 18980,'8'66'723,"-1"-3"-572,-2-20-106,-2 1-40,0-1-10,1-8-342,6-5-517,7-10-748,19-12-1962,8-17 3516,13-15 0,-26 8 0,-6-2 1</inkml:trace>
  <inkml:trace contextRef="#ctx0" brushRef="#br0" timeOffset="-196334.73">18078 13086 8657,'43'11'0,"0"0"0,-9-2 0,0 0 0</inkml:trace>
  <inkml:trace contextRef="#ctx0" brushRef="#br0" timeOffset="-189718.73">17452 15109 15037,'-28'31'2251,"1"-5"-1539,4-17-91,0-4 382,-8-1-700,6-3-113,-3-6-22,12-5-39,4-6-51,4-7-11,4-3-67,2-3 45,3-1-45,5 3-5,5 3-1,5 4-50,2 5 56,0 5 34,2 6-34,0 2 0,1 6-6,0 7-78,-2 8 84,-1 11-45,-3 6 45,-8-3 0,-1 2-5,0 22 5,-3-17 0,-3 0-237,-9 21 243,-7 1 16,3-31 1,-2 0-387,-2 0 0,-1-1 364,-2-1 0,-1-2 68,-22 24-246,-2-10 212,3-10-29,3-10 1,5-9 44,4-6 171,6-4-149,3-8 709,7-5-781,5-11 207,5-5-240,8-19 27,7 11-44,8-10 50,8 20 0,3 5-11,3 10 5,0 4-61,-2 6 11,0 11 56,-2 7 0,-2 13 0,1 4-50,-3 3-393,3-4-139,0-2 67,2-9-209,1-8-149,2-8-275,-1-5-2398,11-32 3546,-16 5 0,0-10 0,-20 18 0</inkml:trace>
  <inkml:trace contextRef="#ctx0" brushRef="#br0" timeOffset="-188990.73">17793 15352 19647,'-23'48'795,"3"0"-666,8-3-96,6-2-27,3-2-6,4-7-6,7-9 1,6-8-62,8-9 16,5-5 51,1-15 6,-1-7-1,-3-15 46,-5-6-40,-7-3 62,-7-2-62,-3 0 39,-10 6-50,-3 5 6,-8 10 61,1 7-67,2 8-56,3 5 45,5 3-28,4 1-12,3 0 40,8 3-23,28 2-156,4-1-168,26 0 78,-10-4 95,0 0 123,-4 0 62,-8 0 0,-8 0 6,-9 0 0,-9 0 50,-6 7 179,-5 6 22,-4 13-100,-1 10-6,-1 8-67,0 6-33,0 3 10,0-1-55,0-5 67,2-7-23,6-10 0,8-10 23,11-10-56,7-6 67,6-14 6,2-9-46,2-17-147,-6-12 377,-5-9-193,-21 26 1,-2-2 10,-3 0 0,-2-1-36,0-32-56,-15 5-61,-9 11-639,-18 16-627,-12 16-219,14 20 0,0 5-2292,-1 4 1,1 4 3837,-5 6 0,3 2 0,-3 4 0,12-4 0</inkml:trace>
  <inkml:trace contextRef="#ctx0" brushRef="#br0" timeOffset="-188554.73">19308 15356 21455,'-51'4'504,"-2"10"-364,12 28-574,18-18 0,0 2 451,-1 2 0,1 0-17,0 1 0,1 0-129,2-1 0,0 0-358,-16 21-157,9-7-1406,6-11-921,4-11-199,5-8 3170,0-8 0,6-3 0,1-1 0</inkml:trace>
  <inkml:trace contextRef="#ctx0" brushRef="#br0" timeOffset="-188366.73">18841 15401 21685,'47'43'110,"1"0"0,-3-2 0,-4-3-720,3 7-1286,-20-21 0,0-1-3363,21 17 5312,-3-5 1,-20-17-1,-8-7 1</inkml:trace>
  <inkml:trace contextRef="#ctx0" brushRef="#br0" timeOffset="-185258.73">19921 15448 18117,'-22'27'64,"-1"1"1,-12 19-65,31-27 50,3-6 40,1-5 313,4-6-94,3-4-7,6-9-5,-1-6-73,0-8-22,-5-3 33,-1 0 140,-5 4-201,0 6-174,-1 8 0,-2 4-146,-3 4-431,-3 7-582,-1 4-566,1 7-1429,3 5-2688,3-2 5842,1 0 0,1-9 0,0-5 0</inkml:trace>
  <inkml:trace contextRef="#ctx0" brushRef="#br0" timeOffset="-184909.73">20385 14761 20991,'-5'61'276,"0"0"0,-1-2 0,-1-5-259,-3-17 0,-1-2-320,-1 1 0,-1-1 303,0-1 0,0-2 5,-15 28-10,4-9-119,4-11 193,6-12-148,7-11 185,3-9-156,6-5 0,11-5-158,10-6-1152,40-10-226,-9 2 572,-15 7 0,0 1-2498,11 3 3512,-7 4 0,-21 1 0,-9 0 0</inkml:trace>
  <inkml:trace contextRef="#ctx0" brushRef="#br0" timeOffset="-184672.73">20525 15191 22470,'-26'55'319,"4"5"-319,15-27 0,1 1-367,0 0 1,0 1 43,1-1 1,-1-1-971,-2 29-1732,2-10-702,3-12 3727,4-12 0,0-15 0,2-7 0</inkml:trace>
  <inkml:trace contextRef="#ctx0" brushRef="#br0" timeOffset="-184359.73">20772 15118 21461,'-8'49'185,"6"-1"-168,16-15 27,10 0-88,11-3 10,6-5-72,2-1 44,0-4-39,-3-1 6,-6 2 33,-9 0 6,-8 1 56,-9 1 51,-8 0 156,-32 8-201,3-10-6,-27 3-544,12-15-2335,-5-6-5156,8-12 8035,2-8 0,20 3 0,8 0 0</inkml:trace>
  <inkml:trace contextRef="#ctx0" brushRef="#br0" timeOffset="-184208.73">20908 15120 22912,'46'-28'-531,"1"1"1,1 1 0,1 8 530,-1 14 0,-3 5 0,7-2 0,5 1 0</inkml:trace>
  <inkml:trace contextRef="#ctx0" brushRef="#br0" timeOffset="-183922.73">21492 15450 22218,'63'-19'-2706,"-1"-1"1,-4 2-1,-4 6 2706,-17 10 0,-5 4 0,6-2 0,-14 0 0</inkml:trace>
  <inkml:trace contextRef="#ctx0" brushRef="#br0" timeOffset="-183771.73">21492 15822 20291,'61'-5'-705,"-1"0"0,-2 0 0,-8 0 1,-8 0-1,-12 1 0</inkml:trace>
  <inkml:trace contextRef="#ctx0" brushRef="#br0" timeOffset="-164739.74">19937 5060 13424,'-29'-1'1271,"6"0"-913,23 1 242,0-1-169,6 0-95,13-1-67,28-2-202,-6 1 1,6 0-745,-3 0 0,5 1 1,1-1 692,11-1 1,3-1 0,2 1-555,-10 0 1,0 1 0,2 0 0,-1 0 537,1 0 0,1-1 0,0 1 0,-1 0 12,-3-1 1,0 1 0,-1 0-1,-1 0-8,14 0 0,-1 0 0,-3-1 14,-8 1 1,-2 0 0,-2 0-134,14-1 0,-3 1 288,-15 0 1,-4 0 381,15-2 117,-19 0 6,-14 1 1276,-5 0-1618,-9 1 2443,-4 2-2678,-6 0-84,-1 1-1614,4 0-1231,2 5-1653,4 3 4481,-3 3 0,-2-4 0,-3-3 0</inkml:trace>
  <inkml:trace contextRef="#ctx0" brushRef="#br0" timeOffset="-157346.74">19426 13233 18196,'22'26'918,"-1"1"1,7 13-1,-2-3-274,-6-8 40,15 15-202,-14-45-185,12-14-230,16-11-20,-16 3 1,3-3-721,5-1 0,1-2 673,6-5 0,2-1 5,-1-1 1,0 1-6,-3 2 0,0 1-90,-3-1 1,0 2-191,-9 6 0,-1 1-698,21-15-2657,-20 18-95,-17 14-4072,-20 18 7802,-13 8 0,3-3 0,-1-3 0</inkml:trace>
  <inkml:trace contextRef="#ctx0" brushRef="#br0" timeOffset="-153392.74">22439 15256 17714,'-14'-44'588,"0"0"0,1 4 1,1 4-24,-1 5-100,-2 4-157,-4 5-22,-15 7-281,4 7 68,-11 15-67,11 11-6,3 13 0,4 8-68,9 4 68,6-2-50,8-2 50,15-8 34,10-9-29,16-11 34,8-6 6,5-17-39,0-6-137,-1-14 170,-6-5 45,-7 0 297,-8 2-67,-10 9-169,-8 11-145,-7 7 0,-4 19 107,-5 13-62,-5 21-40,-6 15-482,4-25 0,0 1 477,-1 2 0,0 1-20,0-1 1,1 1-60,0-1 1,0 0-116,1-3 1,0 0-473,-5 28-869,2-10-1557,5-10-711,2-11 3803,4-12 0,0-10 0,0-7 0</inkml:trace>
  <inkml:trace contextRef="#ctx0" brushRef="#br0" timeOffset="-153074.74">22851 15332 19787,'-19'45'155,"0"1"0,2-2 0,3-1-88,5 22-437,4-4 375,3-8 1,10-11 141,6-12-147,12-13 173,7-9-140,5-11-27,5-13 134,-2-12 196,-1-18-1,-7-10-105,-19 26 0,-3-2-40,-3-1 1,-2 0 184,0-28-358,-9 8 39,-15 14-112,-13 15-582,-14 12-993,-14 19-7678,1 12 9309,0 10 0,27-9 0,11-5 0</inkml:trace>
  <inkml:trace contextRef="#ctx0" brushRef="#br0" timeOffset="-150988.74">17528 16352 19092,'-26'32'314,"3"-5"-62,6-20 90,5-3 89,2-3-146,4-1-122,3-6 117,2-5-174,1-9-100,4-6 61,7-2-67,7 1 0,8 3 0,2 5 0,2 7-6,-2 7 1,1 5-12,-4 14-22,-2 10 44,-6 18-5,-6 10 0,-6 9-226,-4-28 0,-2 2 220,-3-1 1,-4 1 2,0 0 0,-3-1-8,-4 0 0,-4-1 11,0-2 0,-2-3 3,-2 0 0,0-3 36,-23 16 34,2-12 45,5-12-12,8-10-106,4-16 34,8-12 66,6-15 379,6-8-473,4 0 23,4 7-46,8 9 11,3 13-61,11 8-39,3 12-23,4 8-330,3 10-342,1 7-835,3 2-307,1-1-1121,11-5-649,-2-6 3713,5-10 0,-26-5 0,-6-5 0</inkml:trace>
  <inkml:trace contextRef="#ctx0" brushRef="#br0" timeOffset="-150670.74">17947 16533 20968,'-26'46'136,"0"0"1,3-2-1,5-4-136,12 3-45,3-2-50,7-7-67,7-8-23,9-10 62,9-9 83,2-8 40,2-12 73,-3-9-67,-4-14 89,-7-7 17,-9-5 56,-5 1 45,-6 1-146,-9 9-17,-6 9-50,-10 15-184,-3 6-550,-3 16-1378,5 7-1836,8 15-4687,8 3 8635,8 1 0,3-16 0,0-7 0</inkml:trace>
  <inkml:trace contextRef="#ctx0" brushRef="#br0" timeOffset="-150354.74">18301 16495 20498,'-28'54'89,"0"-1"1,2-2 0,7-4-163,18 5 39,8-4-190,4-7 124,11-12 32,4-11-100,7-10 168,3-12 45,3-12 22,-1-12 23,-3-13-113,-4-7 353,-9-7 40,-7-3-85,-9 0-285,-4 4 0,-11 11-101,-4 15-699,-12 15-1083,-4 22-1992,-4 26-3860,1 16 7735,17-16 0,2-2 0,-2 4 0,7-10 0</inkml:trace>
  <inkml:trace contextRef="#ctx0" brushRef="#br0" timeOffset="-149964.74">19424 16450 21030,'-50'39'345,"0"0"0,3 0 1,5 1-346,14-8 0,3 1-1032,1 2 1,0 0 807,4-3 0,0 0-146,1-2 1,2-2-379,-13 17-966,4-14-53,5-15-1403,1-10 890,2-23 734,2-9 1093,2-21 453,5-10 2146,3-5-141,4 1 168,2 8-117,6 10-678,3 16-73,8 13 17,3 9-381,6 17-258,3 6-280,4 16-201,4 4-202,3 2-78,3 0-869,1-3-3029,7-9 3976,-19-15 0,0-4 0,3 0 0,1-4 0</inkml:trace>
  <inkml:trace contextRef="#ctx0" brushRef="#br0" timeOffset="-149799.74">19703 16697 11206,'42'-32'0,"-8"7"0</inkml:trace>
  <inkml:trace contextRef="#ctx0" brushRef="#br0" timeOffset="-149545.74">20144 16147 24060,'-2'55'-26,"0"0"0,0-4 0,0-3-260,-6 9-285,4-3-51,0-6-157,3-7-195,10-10-437,8-9-1765,28-12-1445,6-12 4621,-17-4 0,-2-2 0,3-1 0,-8-3 0</inkml:trace>
  <inkml:trace contextRef="#ctx0" brushRef="#br0" timeOffset="-149337.74">20429 16350 22369,'-10'44'237,"-1"1"0,1-2 0,3-2-237,7 19-117,-1 0-1897,-2-1 686,-5-2-1994,-10 2-4345,-3-6 7667,-9-3 0,15-24 0,2-10 0</inkml:trace>
  <inkml:trace contextRef="#ctx0" brushRef="#br0" timeOffset="-148635.74">19703 16691 19160,'23'4'-1093,"-3"1"1042,-12-1 51,1 0 101,0-3 95,0-1 241,-1-3-33,-2-4 27,-1-3-50,-3-3 5,-1 2-61,-1 4-258,0 3 124,-4 3-130,-2 1-55,-4 3-12,0 5-39,1 3-145,3 5 140,3-3-73,2 0 83,1-6 35,5-2 10,3-3-5,7-2 84,2-1-50,0-5 33,-2-4-22,-2-6 33,-5-2 124,-3-2-101,-3 1-40,-2 4-61,-2 4-39,-6 5 33,-3 3-604,-8 6-1563,-3 14-5375,-1 3 7548,3 13 0,8-16 0,6-4 0</inkml:trace>
  <inkml:trace contextRef="#ctx0" brushRef="#br0" timeOffset="-148103.74">21229 16533 23080,'36'-10'-490,"0"0"1,0 1 0,0 2-2681,26 1 609,-27 5 1,1 0-2946,28 0 5567,-5 3 0,-29-2 0,-12 2 0</inkml:trace>
  <inkml:trace contextRef="#ctx0" brushRef="#br0" timeOffset="-147954.74">21363 16791 21125,'51'-3'-1383,"1"0"1,-1 0 0,-3 0 0,-1 0-1,-2-1 1059,9-4 0,-6-1 0,6 1 0,-14 1 0</inkml:trace>
  <inkml:trace contextRef="#ctx0" brushRef="#br0" timeOffset="-147465.74">22472 16412 21371,'-11'-25'1200,"-1"6"-1044,1 24 35,-3 8-90,-8 12-34,-2 11-22,-4 11-295,1 6 149,4 4-33,7 0-169,8-3 46,4-4-91,13-8 56,8-6 102,14-10 22,11-11 168,5-7 73,3-9-12,-2-13 180,-2-9 134,-9-14-60,-8-8 10,-10-9-492,-11-7 257,-4 27 0,-4 1-37,-3-2 0,-3 0-28,-2 2 0,-2 0-14,-23-24-11,-10 13-335,-7 20-529,-6 11-1051,-6 34-3171,4 7 5086,29-2 0,3 0 0,-2 2 0,10-5 0</inkml:trace>
  <inkml:trace contextRef="#ctx0" brushRef="#br0" timeOffset="-146837.74">22267 16345 19714,'-22'-53'1254,"6"4"-1024,26 26-124,8-4-16,11-1-79,9-1 73,4 1-17,4 3-11,0 6 45,-4 6-39,-3 7-62,-7 3-79,-8 4 74,-7 9-180,-7 3-73,-6 11-263,-2 3-526,-4 6-673,-7 3-1091,-13 10-1569,-8-1 4380,-7 3 0,16-23 0,6-7 0</inkml:trace>
  <inkml:trace contextRef="#ctx0" brushRef="#br0" timeOffset="-146429.74">23096 16484 20621,'-26'51'72,"-1"1"1,4-4 0,5-4-84,10 0-28,5-4 39,10-6 50,10-8-44,12-8 72,13-10-5,4-4 56,2-7 269,-4-7 111,-6-7 13,-11-8-85,-10-3-169,-8-3-133,-13-2-51,-15 0-84,-16 3-370,-27 8-1111,16 14 0,-2 4-1202,-4 3 1,-1 4 2682,-8 1 0,4 2 0,-6 4 0,17-1 0</inkml:trace>
  <inkml:trace contextRef="#ctx0" brushRef="#br0" timeOffset="-144823.74">17406 17408 19596,'-27'-15'756,"2"3"-549,7 8 51,2-6-112,4-10-62,6-9 33,3-7-83,6-5-34,8-2 0,9 3 0,9 7 0,5 11-51,1 10 23,0 16 28,-4 20 0,-5 19 0,-16-11 0,-2 2-284,-2 4 1,-2 2 286,-1 4 0,-2 0-3,-5-1 0,-3 1 0,0-1 0,-4-1-11,-4-3 0,-4-1 11,0-3 0,-3-2 0,-1-3 0,-1-1 2,0-5 1,0-1 59,-23 11-57,5-13 91,5-11-46,8-12-44,8-14-12,8-13 0,6-13-33,5-6 606,9-2-690,7 8 22,10 7-33,7 15-68,3 9-50,5 12-347,3 13-488,2 9-599,2 10-80,-20-14 0,2 1 1766,7 4 0,-2-2 0,5 4 0,3-1 0</inkml:trace>
  <inkml:trace contextRef="#ctx0" brushRef="#br0" timeOffset="-144507.74">17905 17466 20907,'-23'53'162,"0"0"0,3-4 1,4-5-158,14-1-5,3-6-67,8-8-112,10-11-39,8-8 27,7-7 130,1-14 55,-1-8 6,-5-15 6,-9-9 72,-9-6 101,-6 0 73,-10 3-78,-8 9-174,-9 14 0,-8 11-241,-2 19-789,0 16-1933,8 24-1160,8 10 4021,9 7 1,5-30 0,2-10 0</inkml:trace>
  <inkml:trace contextRef="#ctx0" brushRef="#br0" timeOffset="-144199.74">18279 17535 20470,'-29'43'145,"-1"0"1,3-3 0,8-2-146,17 7-56,11-5-84,4-8 33,11-8 12,4-11 6,4-6 21,2-11 68,1-10 0,-3-9 62,-6-12-12,-8-6 118,-8-6 34,-6-1 16,-11 2-218,-5 6-28,-10 14-453,-5 12-1115,-2 17-1973,0 28-3499,3 12 7068,7 17 0,9-26 0,6-9 0</inkml:trace>
  <inkml:trace contextRef="#ctx0" brushRef="#br0" timeOffset="-143958.74">19072 17446 20526,'-45'33'522,"0"0"1,2-1 0,4 1-523,13-5 0,3 0-231,2 0 0,0 0-150,-16 25-346,7-9-965,8-8-794,4-12-265,6-12-1629,4-17 4380,3-11 0,2 3 0,2 0 0</inkml:trace>
  <inkml:trace contextRef="#ctx0" brushRef="#br0" timeOffset="-143807.74">18731 17502 20856,'19'50'-58,"0"-1"0,0-2 1,3-7-2694,24 0-7080,6-6 9638,-21-19 0,-1-2 0,4 2 0,-9-9 0</inkml:trace>
  <inkml:trace contextRef="#ctx0" brushRef="#br0" timeOffset="-143507.74">19589 17622 21763,'-8'52'-481,"1"-10"386,7-33 95,0-5 11,0-2 22,3-2-27,0-8 67,4-3-73,0-10 39,-1 1-11,-1-1-28,-2 5-146,-2 6-2481,-1 5-1926,0 8 4553,0 5 0,0-3 0,0 2 0</inkml:trace>
  <inkml:trace contextRef="#ctx0" brushRef="#br0" timeOffset="-143253.74">20144 17290 23254,'-5'54'168,"0"1"0,0-4 0,1-1-168,2-14 0,1-2-266,-2 0 1,0 0-160,-3 30-583,-3-7-774,-1-8-2060,4-11-1284,3-12 5126,3-12 0,0-8 0,0-6 0</inkml:trace>
  <inkml:trace contextRef="#ctx0" brushRef="#br0" timeOffset="-142957.74">20434 17406 21674,'-17'42'130,"1"0"1,1-2 0,5-4-126,17 6-5,5-3-50,12-3 0,5-5-40,3-5-22,1-3 106,-3-4-66,-4-3 4,-6-2 24,-7-1 4,-6-3-32,-4 0 72,-6-2 0,-10-1 0,-8-2-471,-11-3-1209,-13 0-5352,0-9 7032,-5-5 0,24 1 0,7 1 0</inkml:trace>
  <inkml:trace contextRef="#ctx0" brushRef="#br0" timeOffset="-142787.74">20478 17308 22066,'51'-25'-45,"0"0"0,-1 1 0,-2 5-840,-8 11 1,0 2-4032,-2 0 1,0 0 4634,1-1 1,-2 1-1,2 0 1,-13 1-1</inkml:trace>
  <inkml:trace contextRef="#ctx0" brushRef="#br0" timeOffset="-142541.74">21387 17477 22117,'49'-9'-2807,"0"0"1,-6 0 0,-5 3 2806,-9 7 0,-14-1 0,-6 1 0</inkml:trace>
  <inkml:trace contextRef="#ctx0" brushRef="#br0" timeOffset="-142389.74">21372 17729 20817,'50'-6'-468,"-1"0"1,1-1 0,10-2 0,0-1 0,-8 1 0,-15 3 0,-4-1 0,6-2 0,1 0 0</inkml:trace>
  <inkml:trace contextRef="#ctx0" brushRef="#br0" timeOffset="-141807.74">22218 17315 21467,'27'-27'874,"0"5"-818,-4 15-56,6 2 39,6 2-39,5 2-50,1 1 44,-2 8-55,-4 6 16,-9 11-6,-9 6-27,-9 3 72,-8 3-95,-14 0-34,-7-1 130,-12-3-34,-2-5 39,0-3 11,6-7-11,7-6 73,8-3-40,7-6 23,4 0 74,3-3-125,7 1 46,8 0-51,11 1 5,9 3-10,5 2-57,2 5 57,-1 3-1,-3 9-118,-4 3 62,-9 5 57,-8 2-68,-8 3 73,-7-1 6,-14-1 78,-8-5 50,-15-4-83,-8-5 16,-5-6-67,-6-6-67,2-3-152,1-5-571,10-6-1130,10-7-1772,15-18-2228,13-5 5920,17-13 0,-6 24 0,5 4 0</inkml:trace>
  <inkml:trace contextRef="#ctx0" brushRef="#br0" timeOffset="-141473.74">23114 17566 22027,'-13'49'-23,"0"0"1,2-4-1,2-6-223,8-5 11,7-5 100,6-4-189,11-5 72,8-4 95,6-6 90,4-5 67,3-3 67,-1-5 179,-4-7 185,-8-7-39,-9-12 17,-9-4-122,-8-4-215,-13 0 57,-10 3-129,-15 4-213,-11 6-1064,-12 10-3389,0 7 4666,-3 6 0,28 1 0,9 0 0</inkml:trace>
  <inkml:trace contextRef="#ctx0" brushRef="#br0" timeOffset="-139817.74">21394 18458 10119,'-37'-16'110,"-1"0"0,3 2 1,5-1-16,6-4-95,-1-2-219,-7-8 219,-9-11 0,18 17 0,-2-3 0</inkml:trace>
  <inkml:trace contextRef="#ctx0" brushRef="#br0" timeOffset="-139571.74">20953 18177 17972,'55'-1'497,"1"1"0,-11 0 0,3 0 0,1 1-395,9 0 1,2 2 0,2-1-1202,-8 0 0,1 0 1,1 1-1,1 0 1171,2-1 1,0 2 0,1-1 0,-1 0-24,0-1 0,-1 1 0,0-1 0,-1 0-10,-1 0 0,-1 0 1,0-1-1,-2 0 0,12 1 0,-2-2 1,-2 1-12,-6-1 0,-1 0 0,-3 1 355,13-1 0,-4 0-344,-16 0 0,-4 0 79,13-2 853,-23-1-971,-13-1-22,-9-1-1031,-4 2 776,-15 1-2837,-22 2-4854,-13 8 7968,-18 4 0,29-2 0,8-1 0</inkml:trace>
  <inkml:trace contextRef="#ctx0" brushRef="#br0" timeOffset="-139183.74">21563 18531 20576,'46'-34'52,"0"0"1,-5 2-1,-3 10-69,1 27-84,-9 9-173,-8 12-118,-11 11 135,-10 9 122,-18 4 130,-11 2 2,7-26 0,-4-2 6,0-1 0,-2-2 25,-26 16 89,6-8 1,11-8 83,13-9 96,12-5-28,8-5-219,18-2-50,14-5-526,23-4-163,-18 2 0,2-1-1382,12-4 1,2-1-188,0 1 1,0 0 2257,8-4 0,-5 1 0,5-1 0,-16 3 0</inkml:trace>
  <inkml:trace contextRef="#ctx0" brushRef="#br0" timeOffset="-138869.74">22267 18471 19876,'-37'14'256,"-1"0"-1,3 1 1,6 3-211,5 23-17,6 4-28,6 0-134,7-4-34,10-5-56,12-10-218,40-10 442,-6-13 8,-14-8 0,-1-4 116,11-19 100,-8-14 5,-9-8-321,-12-7 232,-8-4 51,-7 2-113,-12 6-78,-6 12-196,-13 15-487,-6 13-914,-4 16-2228,-1 26 3825,16-1 0,3 3 0,-3 7 0,2 8 0</inkml:trace>
  <inkml:trace contextRef="#ctx0" brushRef="#br0" timeOffset="-138553.74">22784 18411 20660,'-13'50'15,"0"0"1,0-1-1,-3 10 1,4-5-16,7-11 0,6-6 0,12 6 0,9-13 50,16-12-44,7-10 33,5-11-5,2-12 33,-2-12 140,-6-12 146,-10-9-34,-13-5-112,-10-2-207,-16 0-347,-20 5-1023,-7 30 1,-11 5 1369,-7 4 0,-7 4 0,5 2 0,5 1 0,2 1 0,-16 2 0,0 0 0</inkml:trace>
  <inkml:trace contextRef="#ctx0" brushRef="#br0" timeOffset="-136822.74">5878 18230 17759,'-19'-26'2498,"4"4"-1972,14 19 202,0 0-504,2-2-78,15-2-107,24-5-39,-1 3 0,8 0-355,-7 2 0,4 1 0,5 0-121,8 0 0,7 0 0,2 1 0,-6 0-786,1 1 0,-5 1 0,3 0 352,-4 1 0,3-1 0,-2 1 0,-9 0-1129,-1 2 0,-7 1 2039,21 4 0,-32-3 0,-11 2 0</inkml:trace>
  <inkml:trace contextRef="#ctx0" brushRef="#br0" timeOffset="-136455.74">6299 18560 16616,'42'-28'17,"0"-1"0,-3 4 0,-3 6-68,5 15-10,-6 11-107,-8 9 56,-9 11 78,-9 12 34,-10 6 45,-15 5 56,-11 2-548,-13-3 906,-3-5 23,3-9 156,7-8-83,12-13-174,10-6-123,7-6-141,14-2-117,11-8-846,21-4-588,17-9-50,-18 8 0,3-1-376,-1 1 1,1 0 1859,6-1 0,-4 1 0,4-1 0,-14 4 0</inkml:trace>
  <inkml:trace contextRef="#ctx0" brushRef="#br0" timeOffset="-135939.74">7079 18545 17322,'-36'40'199,"1"1"1,3-3 0,8-3-71,19 3-123,3-5 83,8-9 1,8-7-85,11-9-5,10-4-106,3-14-17,0-6 123,-3-12 5,-6-7 96,-8-1 22,-8-3-22,-6 1 140,-5 2 34,-2 4 95,0 7-85,0 7-285,0 5-5,6 7-1,4 3-61,9 2 61,7 2-50,2 7 51,3 6-1,-2 8-61,-2 6 33,-6 0 29,-3 2-12,-6-3 17,-3-2 0,-1-6 0,-4-6 62,2-4 5,0-6 241,2-1 22,4-4-95,3-7 12,2-6-135,1-10-40,-1-5 24,-1-5-91,-1-5 68,-5-2-23,-4-1-50,-2 6-78,-3 8-392,-1 12-1659,-8 10-4447,-4 16 6576,-9 5 0,9-1 0,2-3 0</inkml:trace>
  <inkml:trace contextRef="#ctx0" brushRef="#br0" timeOffset="-134505.74">24036 12794 14342,'-43'35'857,"0"1"0,5 9 0,9 7-2029,20-7 1,7 4 0,1 3 1397,0 11 0,1 3 0,2 2-57,0-10 0,2 1 1,0 1-1,0 2-414,0-9 1,0 0 0,0 2 0,0 0 0,0-1 357,1 3 0,0-1 0,0 1 0,0 0 1,0 1-184,-1 2 1,0 1 0,0-1 0,0 2-1,-1 0 137,0 2 0,0 1 1,0 1-1,0 0 0,-1 0-242,0-9 1,-1 0 0,1 0 0,-1 1 0,0-1 0,0 1 180,0 2 1,0-1-1,0 1 1,0 0 0,0 1-1,-1-2-46,1 1 0,0-1 1,-1 1-1,0-1 0,0 0 1,1 0 53,-1-1 0,0-1 0,0 0 0,0 0 0,1 0 0,-1 0 74,0 10 1,0 0-1,0-1 1,0 1-1,0-1-9,0-2 1,0 0-1,0 0 1,0-1 0,0 0-41,0-2 0,0 0 1,0 0-1,0-1 0,0 0 2,-1-3 1,1 0-1,0 0 1,-1-2 0,1 1-17,-1 7 0,0 0 0,0-1 0,0-1-14,1-5 0,-1-1 1,0-1-1,0-2 180,0 12 1,0-1-1,1-3-171,-1-7 1,1-1 0,1-2 367,1 14 0,0-5-413,1-12 0,1-5 1488,5 16-1795,1-23 2550,-5-18-2420,2-8 702,-4-15-3715,0-31-3211,-4-12 6426,-3 11 0,0 2 0,0-4 0,-2 8 0</inkml:trace>
  <inkml:trace contextRef="#ctx0" brushRef="#br0" timeOffset="-130030.73">19375 13104 18313,'-18'-28'1239,"3"7"-976,15 21 78,0 0-89,0 12 23,3 8-23,4 20-152,5 10 7,6 9-327,-8-27 1,1 2 222,1-1 0,0 1-3,1-1 0,0-1 5,15 25-5,-1-11 101,1-14 140,0-14 218,4-10-117,6-22-207,8-13-21,-18 2 1,1-3-736,6-9 1,2-3 646,-7 7 0,0-2 0,1-1-505,6-6 1,1-2-1,1-1 494,3-3 0,-1-1 0,1 1-10,-1 1 1,1 0 0,-2 2-6,-4 5 0,0 3 0,-2 2-247,8-6 0,-2 4 289,-5 9 0,-1 2-11,-5 7 0,-1 0 142,28-16 29,-12 6-107,-9 8 1047,-16 8-1109,-9 9 1952,-5 1-1991,-4 3-204,-1 0-530,3 4-414,1 4-2005,4 15-4719,1 4 7878,-2 7 0,-3-16 0,-2-5 0</inkml:trace>
  <inkml:trace contextRef="#ctx0" brushRef="#br0" timeOffset="-128408.73">4993 13681 18464,'40'38'306,"1"-1"1,-3 0 0,-4-2-72,5 15-883,-4-5 1051,-9-8 172,-5-13 2,-5-9 137,-2-9-356,3-15-49,12-21-284,-6 1 0,1-5-752,9-14 0,2-4 727,-9 13 0,1-2 0,0 1-17,0-2 0,1 0 1,-1 1-91,9-13 1,-2 3-212,-4 10 1,-2 3-260,-3 7 0,-1 3-1552,22-16-1965,3 11-3632,-6 11 7726,-7 12 0,-18 8 0,-9 2 0</inkml:trace>
  <inkml:trace contextRef="#ctx0" brushRef="#br0" timeOffset="-127088.73">25589 12310 21080,'-32'30'446,"-1"-1"1,1 3-1,5 4-314,8 4 0,4 3-1335,-1 3 1,2 1 1261,0 2 0,2-1-37,3 2 0,2-2-22,2-2 0,2-1 0,4-2 0,4-2 58,2-5 1,5-3-59,26 21 304,13-19-237,12-17 68,2-17-77,-33-9 1,0-5-34,-2-4 1,-3-4 46,-3-7 1,-5-4-280,-2-4 0,-5-2 229,-2-8 1,-6-2 253,-3 0 1,-3-1-261,-5-6 1,-4 0 14,-3 2 0,-4 3-31,-2 4 0,-4 4-3,-2 1 0,-3 5-165,0 9 0,-2 6-179,-3 4 0,-1 6-202,1 8 0,-1 7-838,0 11 1,2 9-614,4 12 1,4 5-614,2 7 0,5 3 2613,7 7 0,4-4 0,-2 6 0,9-16 0</inkml:trace>
  <inkml:trace contextRef="#ctx0" brushRef="#br0" timeOffset="-126638.73">26247 12798 21164,'-14'32'187,"1"0"1,-11 29-188,14-12-11,4-1-56,2-6-241,5-6 34,10-9-359,8-10-1132,12-8-1422,14-27-2021,-1-10 5109,-19 2 1,-3 0 0,3-4-1,-8 4 1</inkml:trace>
  <inkml:trace contextRef="#ctx0" brushRef="#br0" timeOffset="-126494.73">26169 12473 2952,'43'21'0,"0"0"0,-8-4 0,0 0 0</inkml:trace>
  <inkml:trace contextRef="#ctx0" brushRef="#br0" timeOffset="-126306.73">26721 12676 22565,'51'-18'-1197,"0"1"0,7 1 1,-2 4-1725,-12 9 0,-1 3 2811,6-1 1,-2 0 0,4 1-1,-15-1 1</inkml:trace>
  <inkml:trace contextRef="#ctx0" brushRef="#br0" timeOffset="-126111.73">27452 12402 21511,'56'-27'-713,"-1"1"0,-2 1 0,-3 7-906,-15 12 1,-1 4-7953,27-2 9571,-12 1 0,-23 2 0,-13 1 0</inkml:trace>
  <inkml:trace contextRef="#ctx0" brushRef="#br0" timeOffset="-125878.73">27586 12317 20834,'-29'45'590,"0"0"0,2-2 0,5-2-259,8 13-102,3 5-998,1 4 847,5 1-78,2-1-84,6-4-56,9-5-330,9-10 67,12-10-472,10-12-1169,9-11-1468,14-12 1257,-33-4 1,-1-4 2304,3-3 0,-3-1 1,4-4-1,-12 1 1</inkml:trace>
  <inkml:trace contextRef="#ctx0" brushRef="#br0" timeOffset="-125711.73">27434 12776 21304,'54'-13'-1296,"1"0"1,7-1-1,1 1-1236,-12 4 1,-2 1 2365,6-3 0,-4 2 1,7-2-1,-23 3 1</inkml:trace>
  <inkml:trace contextRef="#ctx0" brushRef="#br0" timeOffset="-125461.73">28054 12852 20744,'21'39'114,"1"1"0,-2-4 0,-6-5-114,-13-9-28,-1-4-661,4-2-492,4-7-915,23-4-5575,6-11 7671,15-7 0,-24 3 0,-6-1 0</inkml:trace>
  <inkml:trace contextRef="#ctx0" brushRef="#br0" timeOffset="-125354.73">28212 12578 12741,'0'0'0</inkml:trace>
  <inkml:trace contextRef="#ctx0" brushRef="#br0" timeOffset="-125094.73">28337 12125 23444,'60'7'293,"0"0"0,-2 3 0,-5 6-259,-17 5 0,-4 6-587,0 3 1,-3 2 552,-3 4 0,-4 3-62,-4 5 1,-4 3-1020,-3 7 0,-6 3 931,-9-14 1,-4 2 0,-2 1-99,-2 3 0,-3 1 0,-4 0-113,-7 2 1,-4-1-1,-3-1-308,-3 0 1,-3-2 0,-1-1-501,-4-3 1,-2-2-1,-1-1-116,3-5 1,-1-3 0,-1 0 1284,1-4 0,-1-1 0,5-4 0,6-2 0,3-4 0,-18 8 0</inkml:trace>
  <inkml:trace contextRef="#ctx0" brushRef="#br0" timeOffset="-124760.73">24625 12105 20016,'-43'45'618,"1"0"0,1 6 0,8 6-517,18-15 0,6 4 0,1 1-1663,-1 5 0,3 1 0,4 1 1562,7 3 0,4 0 0,4-1-52,3-1 0,5-1 0,5-3-232,7-3 0,6-3 0,3-3-157,7-2 1,5-3 0,3-4-523,-8-10 0,2-2 0,1-2 1,0-2-227,0-1 0,0-1 0,0-2 1,1-1 1188,4-2 0,1-2 0,-1-1 0,-7 0 0,10 1 0,-7-2 0,-9-4 0,-1 0 0</inkml:trace>
  <inkml:trace contextRef="#ctx0" brushRef="#br0" timeOffset="-124309.73">29275 11854 22655,'21'-48'280,"1"1"0,-1 4 0,0 5-40,8 4-240,0 7 6,-5 6-40,-5 10-195,-9 4 61,-5 12 33,-4 14-105,-12 15 234,-5 18-19,2-21 0,-1 1-196,-2 3 1,1 0 203,1 1 0,2 0-36,1-2 0,2-1-48,0 27 95,16-12-61,21-13 22,21-13-360,-15-15 0,2-4 35,3-2 1,0-2-415,1-4 0,0-4-1143,-1-4 1,-1-4-1063,-4-1 1,-2-2 2988,-4-3 0,-4 1 0,4-2 0,-13 7 0</inkml:trace>
  <inkml:trace contextRef="#ctx0" brushRef="#br0" timeOffset="-124084.73">29849 12137 22358,'-24'56'595,"0"0"1,0 3-1,1-1-500,6-9 1,0 2-1094,2-9 0,-1 2 0,0 1 1033,-2 6 1,0 1-1,-1 0-381,-1 3 0,-2 1 1,1 0 343,1-2 0,-1 0 0,0-1-101,1-3 1,-1-2-1,1-1-127,2-4 1,1-2 0,-1 0-7,-7 12 1,1-3-427,4-7 1,2-1-949,-1-1 0,1 0-485,4-7 0,0 0 2095,1 2 0,1-3 0,-1 4 0,5-12 0</inkml:trace>
  <inkml:trace contextRef="#ctx0" brushRef="#br0" timeOffset="-123861.73">29881 12832 22117,'62'-20'95,"1"0"0,-1 2 1,-3 3-394,-13 10 1,-1 2-1012,1 0 1,0 1-423,-1 0 0,-1 0-470,-6 0 0,-1 0 2302,19-2 0,-26 1 0,-16 1 0</inkml:trace>
  <inkml:trace contextRef="#ctx0" brushRef="#br0" timeOffset="-123611.73">30090 12756 20978,'-35'56'425,"-1"0"1,3-3 0,5-2-323,14-18 1,3-1-54,-1 2 1,-1 1-48,1 0 0,0 0-3,1 0 0,3-1-67,-4 31-325,6-6-96,21-8-189,14-10-438,24-13 258,-19-19 0,3-4-535,3 1 0,1-6-577,7-11 1,-1-5-1656,-3 2 1,-2-4 3623,2-11 0,-5-1 0,3-2 0,-15 6 0</inkml:trace>
  <inkml:trace contextRef="#ctx0" brushRef="#br0" timeOffset="-123454.73">29903 13286 20649,'55'1'-883,"0"0"0,-1-1 0,-1 0-851,-7 1 1,-2-2-3183,-1 1 1,-1 0 4882,1 0 0,-4 0 0,4 0 0,-16 0 0</inkml:trace>
  <inkml:trace contextRef="#ctx0" brushRef="#br0" timeOffset="-123258.73">30498 13358 20408,'-6'45'388,"0"0"1,0-2-1,2-4-354,-1 0-34,2 0 0,0-6-420,2-4-96,6-8-262,9-6-1177,12-8-1607,24-14-1238,5-11 4800,-21 2 0,-2-2 0,3-2 0,-9 0 0</inkml:trace>
  <inkml:trace contextRef="#ctx0" brushRef="#br0" timeOffset="-123124.73">30778 13008 13362,'0'0'0</inkml:trace>
  <inkml:trace contextRef="#ctx0" brushRef="#br0" timeOffset="-122966.73">31004 13418 16600,'0'0'0</inkml:trace>
  <inkml:trace contextRef="#ctx0" brushRef="#br0" timeOffset="-118962.73">19832 13148 7778,'-35'26'-2,"1"0"0,-2-1 0,3-4-116,0-7 118,-7-1 0,20-6 0,4-3 0</inkml:trace>
  <inkml:trace contextRef="#ctx0" brushRef="#br0" timeOffset="-118442.73">19402 13124 12976,'-9'-46'997,"-1"1"0,2 4 0,2 5 100,6 9 124,0 6-369,1 8-370,-1 5-275,1 5-129,-1 2 197,1 10 66,2 9 6,2 17-83,3 15-1,3 11-479,-5-25 1,1 2 218,1 1 0,0 1 22,2 2 0,0-1-20,0 0 1,2-1 36,0-1 0,0-2 36,1-2 1,1-2 81,16 20 160,3-14 128,5-20-101,8-9-11,7-27-235,-21 4 0,2-3-600,7-13 0,3-5 538,-9 5 0,1-3 1,3-1-790,7-9 0,4-3 0,0-1 768,-7 7 0,1-2 1,1-1-1,0 0-334,-6 6 1,1-1 0,0 0-1,1 0 1,-1 0 301,0 1 1,1-1-1,-1 1 1,0 0 0,-1 2 3,6-6 0,0 2 0,-2 1 1,0 1-303,7-6 1,-1 2 0,-2 4 311,7-5 0,-3 4 163,-10 9 1,-2 2-161,-7 6 0,0 2-3,24-13 0,-3 3-78,-11 6 1521,-11 9-1600,-15 7 2346,-10 9-2503,-5 7 1948,-1 11-2233,-7 8-243,-4 6-2648,-19 7-1276,-3-1 4766,-13 0 0,22-20 0,3-7 0</inkml:trace>
  <inkml:trace contextRef="#ctx0" brushRef="#br0" timeOffset="-117646.73">18976 13313 16409,'0'-48'1154,"0"-1"0,0 6 0,0 5-449,0 13-313,0 8-358,0 8-23,0 6-5,0 17 106,4 11-107,1 24 40,5 17-394,-4-27 0,-1 1 349,1 3 0,1 2 3,0 0 0,1 0-17,1-1 0,2 0 44,1-5 1,2-1-31,3-4 0,3-3 124,28 13-54,-15-30 0,3-5 70,10-8 0,3-8 25,12-11 1,4-7-784,-15 3 1,2-4 0,0-2 685,-9 3 1,0-3 0,1 0-1,0-1-501,2-2 1,1-1-1,-1-1 1,1 0 461,-1-1 0,1-1 1,-1 0-1,1-1-395,2-1 0,0 0 1,-1-1-1,1 0 367,1-1 0,-1 1 1,0-1-1,1 0-1,1-1 0,-1 0 0,1-1 0,0 1 0,0 1 0,-1 1 0,1-1 0,-1 2 0,-1 1 0,-1 1 0,0 0 0,-1 2-3,-4 4 0,0 0 1,-1 1-1,-1 1-63,7-3 1,-2 2 0,-1 2 65,8-5 0,-4 4 0,-11 7 0,-2 2 1113,19-10-1158,-10 7 40,-2 5-96,-9 6 1527,-6 5-1958,-10 8 2445,-5 8-3609,-5 5-1142,-3 9-3496,-3-2 6334,-4-5 0,1-8 0,-1-6 0</inkml:trace>
  <inkml:trace contextRef="#ctx0" brushRef="#br0" timeOffset="-115405.73">1713 941 18722,'39'31'1003,"2"9"-950,-21-9 1,-1 2-490,0 2 0,1 1 475,-2 0 0,-1 0-36,-1 0 0,0 0 11,-1-4 0,-1-2 53,11 24 273,0-15-32,1-15 297,4-13-359,7-23-33,16-26-1077,-18 2 1,1-7 905,-5 5 1,1-4 0,0-2-501,5-6 1,1-3 0,-1-1 471,-7 11 0,0-1 0,0 1 0,0-1-3,8-11 0,-1 0 0,0 2-8,-5 7 1,-1 2 0,-2 2 46,9-9 1,-3 5 22,-7 11 0,-3 4-258,19-18 348,-9 9-56,-5 5-102,-7 10-5,-10 8 1224,-6 10-1868,-5 4 1421,1 3-2671,1 9-1057,7 15-2173,3 11 5124,2 11 0,-7-20 0,-3-8 0</inkml:trace>
  <inkml:trace contextRef="#ctx0" brushRef="#br0" timeOffset="-107669.73">20639 14494 17098,'27'23'1008,"0"-5"-515,-7-17-100,4-5-186,5-7-34,6-9-83,8-11-84,6-7-856,-20 15 1,0 0 866,3-1 0,0 0 22,2-2 0,0 1-23,0 0 0,0 1-16,-1 2 0,-2 1-84,23-16-510,-12 10-1176,-18 7-2901,-10 8 4671,-11 6 0,-3 2 0,0 3 0</inkml:trace>
  <inkml:trace contextRef="#ctx0" brushRef="#br0" timeOffset="-104775.73">20690 14320 20795,'-5'36'392,"4"-2"-230,16-8-100,0-4 22,1-5 134,1-5 12,0-6-11,6-3-51,5-6-163,10-10 85,9-7-90,9-15-369,-24 15 0,1-2 369,3-3 0,1 0 16,2-3 1,0 0-17,2-3 0,1 1 17,-2-1 0,0 1-14,0-1 0,-2 1 16,-3 2 1,-1 1-20,-5 2 0,-1 1 84,17-16 112,-12 7-62,-12 11-39,-7 6-33,-8 7-62,-3 3 0,-1 4-2852,-2 1 650,0 6-1242,-2 9 3444,-17 16 0,12-12 0,-11 4 0</inkml:trace>
  <inkml:trace contextRef="#ctx0" brushRef="#br0" timeOffset="-93349.73">22753 14648 22610,'9'35'257,"-2"-2"-217,-7-7 44,0-2-73,0-5-11,0-5 67,0-7 0,3-3 17,8-7 6,12-11-90,17-13 22,-14 7 1,1-3-641,7-3 0,0-1 618,4-2 0,2 0 0,1 0 0,0 0-328,0 1 0,0 2 328,-3 2 0,0 2 0,-5 3 0,-1 2-6,18-9-28,-15 9 29,-16 8-79,-9 5-84,-7 2 144,-2 2-1146,-1 9-1413,0 5-2502,0 8 5085,0-1 0,0-9 0,0-5 0</inkml:trace>
  <inkml:trace contextRef="#ctx0" brushRef="#br0" timeOffset="-89355.73">23223 16466 19944,'14'-33'551,"0"-1"1,8-18-552,-21 50 33,-1 2 34,0 4-16,0 7 5,-2 7-23,-2 6-27,-2 0 50,-2-3-56,5-4 162,0-8 270,4-4-79,15-6-140,20-15-177,-1 2 1,5-3-793,14-9 1,4-3 758,-12 7 1,2 0 0,0-1-494,4-2 0,1 1 0,-1 0 508,-2 1 1,-1 1 0,-1 0-19,13-5 0,-3 2 14,-12 5 0,-5 3-28,17-7 14,-18 8-45,-11 6-72,-5 1-388,-11 5 1117,-4 1-1765,-7 9 213,-9 15-2650,-4 6 3593,-7 11 0,7-17 0,2-7 0</inkml:trace>
  <inkml:trace contextRef="#ctx0" brushRef="#br0" timeOffset="-82485.73">24972 15080 22867,'-2'-25'846,"0"43"-6473,2 35 5677,0-10 1,0 2-51,0-7 0,-1 1-209,-4 22 1,-1 1-294,1-16 1,0 0 5,-4 13 1,0-1-1550,1-20 1,0-3 2042,-1 1 0,-1-2 1,0 4-1,-1-7 0</inkml:trace>
  <inkml:trace contextRef="#ctx0" brushRef="#br0" timeOffset="-82185.73">25179 15472 20599,'24'29'11,"-3"-7"106,-8-20-111,3-6 117,4-10-117,3-8 72,1-8 129,-2-1 101,-4 4 79,-7 6-326,-4 6-61,-5 8-470,-2 3-297,0 3-1093,-5 9-1663,1 9-4182,-4 7 7705,5 3 0,1-12 0,2-5 0</inkml:trace>
  <inkml:trace contextRef="#ctx0" brushRef="#br0" timeOffset="-81831.73">25999 14857 22974,'-33'53'141,"-1"0"0,0 0 0,2-3 0,2 1 0,4-4-124,4 5 0,4-2-735,3-3 1,3 0 714,3 0 1,3 0-74,2-7 1,4-2 13,6-2 0,4-3 338,19 19-377,20-20 101,13-16-99,3-20 102,-32-4 0,-1-5 16,-3-4 1,-2-4 92,-3-3 0,-4-3 185,7-30-49,-13 4-136,-21 7-112,-16 14 709,-19 15-928,-12 12-422,24 19 0,0 7-3203,2 0 0,1 3 3844,3 13 0,3 0 0,-3 4 0,11-10 0</inkml:trace>
  <inkml:trace contextRef="#ctx0" brushRef="#br0" timeOffset="-79259.73">25186 16058 19848,'-23'51'254,"0"1"0,1-2 0,4-3-204,10-14 1,2-1 72,-5 34-1273,6-8 1155,3-5 29,6-12 208,7-11-147,6-11 293,9-10-321,1-9 22,2-16-33,-2-10-44,-6-18 27,-7-8 11,-7-7 230,-9 1 11,-13 5-201,-9 11-90,-13 17-84,-6 11-442,-4 24-477,-2 17-996,26 1 0,1 5 2,3 1 1,2 2 1996,3 7 0,4-2 0,-3 4 0,9-13 0</inkml:trace>
  <inkml:trace contextRef="#ctx0" brushRef="#br0" timeOffset="-79089.73">25556 16450 14897,'52'-41'0,"-10"9"0</inkml:trace>
  <inkml:trace contextRef="#ctx0" brushRef="#br0" timeOffset="-78735.73">26024 16292 21674,'-36'37'63,"0"-1"1,4-1-1,7 1-63,20 17-17,4-1-106,12-6-241,9-10 123,13-10 152,10-12-96,4-9 179,1-17 6,-2-9 6,-7-19 84,-10-7 156,-11-7-5,-10-1 257,-8-1-245,-10 9-158,-6 8-95,-10 15-426,-4 11-420,-1 12-968,-1 18-1502,3 16-3857,4 13 7173,8 6 0,9-24 0,5-8 0</inkml:trace>
  <inkml:trace contextRef="#ctx0" brushRef="#br0" timeOffset="-78377.73">26659 16042 22324,'-32'25'17,"-1"0"0,3 0 0,9-1 50,31 17-67,7-1 0,14-1-6,8-4 6,2-1 6,4-4-6,-3 0-6,-3-1 1,-6 0-63,-10 1 63,-8 0 10,-9 0 1,-6 1 95,-12-3-96,-9 1 79,-14-4-84,-7-3-375,-4-5-762,-2-7-1944,-1-10-5133,7-15 8214,3-11 0,20 7 0,6 1 0</inkml:trace>
  <inkml:trace contextRef="#ctx0" brushRef="#br0" timeOffset="-78225.73">26630 16189 19053,'4'-1'3982,"-1"0"-3422,-3 1-280,75-1-1969,-18 1 1613,5-1 1,5 0-1279,-13 0 0,-1-1-1047,-1 0 1,-1-1 2400,2-1 0,-3 0 0,4 0 0,-21 0 0</inkml:trace>
  <inkml:trace contextRef="#ctx0" brushRef="#br0" timeOffset="-76423.73">25159 17335 14544,'2'-46'1327,"1"1"1,-2 3-1,2 7-229,2 13-123,-1 4-393,-3 8-341,0 5-163,-2 4-72,-10 16 89,-10 14-5,-16 24-484,13-18 1,1 1 424,-2 4 0,0 2-31,1 2 0,1 2-14,3-3 0,2 1 11,3-2 0,3-1-14,4-3 1,3-1-119,0 28 28,17-12-72,8-12 100,13-16 74,5-12 5,-3-8 95,-3-15-89,-10-7 190,-9-13 671,-9-7-867,-19 0-45,-10 2-28,-20 9-285,-8 11-639,-3 9-2017,5 27 3014,25 1 0,3 2 0,-1 8 0,5 9 0</inkml:trace>
  <inkml:trace contextRef="#ctx0" brushRef="#br0" timeOffset="-76221.73">25233 17598 19697,'32'18'-1524,"-2"-3"1,-16-9-1,-3-3 1</inkml:trace>
  <inkml:trace contextRef="#ctx0" brushRef="#br0" timeOffset="-75891.73">25819 17237 21287,'-9'37'-50,"2"3"11,13 6-62,9 2-95,11-3-67,10-1 78,6-4-720,2-2 737,-5-5 101,-7-3 67,-11-6-202,-11-4 202,-12-5 6,-15-5-6,-12-6-908,-16-2-1013,-18-9-4498,2-6 6419,27 1 0,2 0 0,-2-2 0,11 1 0</inkml:trace>
  <inkml:trace contextRef="#ctx0" brushRef="#br0" timeOffset="-75717.73">25859 17212 21416,'49'-34'-142,"0"-1"0,-3 4 1,0 8-811,-11 17 0,1 4 817,11 2 0,-1 0 0,6 1 0,3 2 0</inkml:trace>
  <inkml:trace contextRef="#ctx0" brushRef="#br0" timeOffset="-75391.73">26496 17234 20593,'47'-24'30,"0"-1"0,-3 2 0,-4 6-58,6 20-347,-4 8-23,-11 7 28,-11 9 163,-10 5 207,-8 2 151,-12 2 213,-5-2-140,-6 0-106,2-4-23,6-2-11,7-3 129,7 0 33,12-1-167,9 2-35,12-1-44,4 3-291,-2-1-420,-8 1-790,-13-2 84,-30 2-5151,-20-3 6568,3-11 0,-1-2 0,-5 1 0,2-4 0</inkml:trace>
  <inkml:trace contextRef="#ctx0" brushRef="#br0" timeOffset="-71551.73">24248 11553 20722,'-4'-41'504,"0"0"0,4 3 1,7 8-287,25 16 62,16 4-140,7 5-635,8 6 548,-30 5 1,0 2-49,0 2 1,0 4 16,-1 5 1,-2 2-23,1 2 0,-3 2-9,-1 2 1,-2 1-12,-2 1 1,-1 0 19,-2-1 0,-3 1-353,14 28-218,-7-6-455,-6-5-437,-6-7-1237,-7-10 29,-2-11 570,-5-8 2101,-3-8 0,2-2 0,-2 0 0</inkml:trace>
  <inkml:trace contextRef="#ctx0" brushRef="#br0" timeOffset="-71368.73">24896 11524 18397,'-8'-65'1636,"-6"16"-1143,-9 64-84,-9 11-85,-7 19-619,16-18 0,0 1 311,-2 4 1,0 0-17,-1 1 0,0 1-42,0 1 0,1 0-471,1-1 1,1 0-880,1 2 1,2-1-900,2-4 0,3 0 2339,-7 22 1,11-25-1,7-12 1</inkml:trace>
  <inkml:trace contextRef="#ctx0" brushRef="#br0" timeOffset="-70979.73">25224 11856 21730,'-4'-24'426,"-4"3"-420,-8 12 22,-6 4-23,-6 6 1,-3 12 22,-2 8-28,4 16 0,6 4-34,8 4 34,8 0-264,16-6-604,16-7-1254,37-14-2078,-26-14 0,2-3 4200,8-8 0,-2-1 0,6-1 0,-15-5 0</inkml:trace>
  <inkml:trace contextRef="#ctx0" brushRef="#br0" timeOffset="-70627.73">25340 11072 21713,'49'-4'84,"0"1"0,-5 2 0,-4 3-84,-2 10-28,-10 8-11,-9 5 33,-11 4 6,-7 4 0,-14 3 0,-8 2 207,-12-2-4,0-4-119,3-6 78,10-6-22,9-9 185,16-4-45,19-4-274,22-2 16,-13-1 0,2 0-299,6 0 1,0 0 136,3 0 0,0 0-227,-2-1 0,-1 2-557,-5-1 0,-2 2-4028,20 5 4952,-22 5 0,-16-3 0,-11-1 0</inkml:trace>
  <inkml:trace contextRef="#ctx0" brushRef="#br0" timeOffset="-66715.73">25242 16203 16728,'-17'-29'297,"4"4"-185,8 22 45,3 0-101,-1 1-6,-1 1-50,0 1 34,-3 0 128,-3 2-55,-3 5 145,-4 4-23,-2 7-139,-1 3 117,0 3-67,0 1 79,2 2-6,0 2-78,5 1 105,0 1-105,4 1-29,2-2 51,5-1-73,0-3 11,2-5-16,0-4-79,3-3 134,2-3-22,6-2-22,5-2 66,3-2-94,5-2 11,4 0 11,3-2-84,2-1 89,-3-2 12,0-4 140,-4-4 16,-4-5-44,-3-5-11,-4-2-40,-2-4-60,-4-5 161,0-25-257,-6 10 22,0-20 22,-3 19-44,-4 0-6,-5 5-79,-5 4 29,-7 8-51,-3 6 101,-4 9 0,-2 7-17,-2 4-577,-3 10-134,1 9-1036,1 11-1334,4 22-413,8 2 3511,8 8 0,7-27 0,5-9 0</inkml:trace>
  <inkml:trace contextRef="#ctx0" brushRef="#br0" timeOffset="-66124.73">25489 16479 18537,'-27'-7'123,"5"2"-128,19 15 5,-1-2 39,3-2 51,0-3 1019,1-2-862,3-2 27,0-4-106,2-5 17,-1-2 16,-2-2-150,-1 4-51,-1 3 39,0 2-22,-2 3-17,-2 1-17,-4 1-431,-2 1-1215,4 9-2701,3 1 4364,4 9 0,-1-10 0,1-2 0</inkml:trace>
  <inkml:trace contextRef="#ctx0" brushRef="#br0" timeOffset="-63029.73">27710 17217 14645,'25'-43'862,"0"1"1,-3 4-1,-2 4-61,1 9 34,-5 5-291,-5 5-130,-4 6-414,-5 5 6,-1 2-6,-5 6 50,-10 12 28,-13 16 9,4-3 0,-4 5-847,-8 11 0,-3 4 806,5-7 1,-1 2 0,-2 1-936,-5 6 1,0 1 0,-1 1 888,8-11 0,0-1 0,-1 1 0,1-1 12,1 0 1,0-1 0,0 1-1,1-2-350,-7 9 1,0-1 0,2 0 351,3-3 1,0-1 0,2 0 2,5-5 0,1-1 0,1-1-15,-8 15 1,3-3 19,6-6 1,3-3-162,4-6 0,2-2 139,-6 21 892,5-8-892,2-4 2519,6-11-2563,3-11 1374,4-10-3168,7-14-1523,12-22-990,7-11 4471,-7 10 0,0 0 0,0-1 0,-3 5 0</inkml:trace>
  <inkml:trace contextRef="#ctx0" brushRef="#br0" timeOffset="-62443.73">27697 17776 19647,'-30'-60'397,"-2"13"-145,-1 51-123,1 5-123,3 6-12,7 5 45,8 1-11,8 2 39,4 2-27,11 0 27,7 3-34,13 0-33,3 2 0,5 0 0,-2 2 12,-2-2-12,-5 0-34,-5-2 28,-10-2-61,-5-1-45,-6-3 107,-11-3-29,-6-2 34,-15-5 62,-8-4-57,-8-4 34,-4-3 68,-1-1 117,3-5 145,8-5-94,9-8-90,12-7 55,10-7-234,14-5 100,13-7-72,13-4-451,-9 23 1,2 1 438,1 0 1,1 1-21,0 1 1,1 1 7,24-14 41,-6 8-46,-10 6 46,-8 9-51,-11 3-62,-7 5-180,-5 2 382,-3 2-2559,-1 0 359,-4 9-1771,-2 2 3831,-4 10 0,4-10 0,1-2 0</inkml:trace>
  <inkml:trace contextRef="#ctx0" brushRef="#br0" timeOffset="-62116.73">28071 18039 20778,'-10'26'341,"1"-1"-268,0-7-62,3-3 79,1-4 134,3-6 179,1-2-116,5-2-215,6-4 12,8-6-84,6-6-16,2-4-478,-3 0-682,-3 2-1709,-8 6-1662,-5 5 4547,-6 5 0,-1 1 0,0 0 0</inkml:trace>
  <inkml:trace contextRef="#ctx0" brushRef="#br0" timeOffset="-61467.73">28693 17689 22453,'16'-37'454,"-3"7"-214,-13 39-44,-5 4 79,-2 14-146,-6 5-79,-3 7 56,-1 5-94,-1 3-12,1 2 50,1 0-16,2 1-46,3-3 12,2-2-39,5-4-28,0-4-219,4-5 40,0-4-224,0-6-506,0-4-603,0-6-1692,0-5-364,3-4 3635,4-3 0,-1 0 0,0 0 0</inkml:trace>
  <inkml:trace contextRef="#ctx0" brushRef="#br0" timeOffset="-60731.73">29350 17872 18386,'10'-55'830,"-8"8"-690,-21 39-34,-8-1-11,-4 4 118,-4-1-146,-1 5 17,2 0 39,2 5-117,4 4 0,5 7 27,5 3 12,6 3 28,6-1-62,3 2 95,3-1 34,6 1-56,6 0 45,9-1-23,6 0-66,5 0 27,3-1-62,2 0-5,1 1 0,-1 1 0,-3 1 0,-4 2 0,-4 0 0,-6 2-5,-5 0-12,-6 1 17,-4-1-34,-3-1-106,-4 0 45,-7-4 90,-9-1 5,-9-5 128,-7-5-122,-4-5 123,-3-4 61,0-7 40,3-7 162,6-9-79,6-8-144,8-3 33,9-4-73,5-3-73,8-1 39,9-4-62,10 0 68,11-2-756,5 4 660,2 1 85,-1 7-90,-5 4 6,-6 4 55,-7 5-22,-6 2-39,-7 3 0,-5 1-44,-3 0 699,-6 1-767,-4 1-470,-7 2-959,-9 5-6713,0 2 8254,-3 4 0,12 0 0,6 0 0</inkml:trace>
  <inkml:trace contextRef="#ctx0" brushRef="#br0" timeOffset="-54127.73">15427 1019 17115,'-42'-18'285,"-1"1"1,4 4 0,5 9 111,3 25 34,1 16-49,-3 9-1521,5 8 1212,5 4 0,6 1 375,9-4-448,4-6 112,10-9 179,7-13 62,12-13-62,9-12 45,6-21 11,2-15-171,-21 8 1,0-3-514,-1-5 0,-2-2 457,-1-3 0,-2-2-36,-1-4 1,-2 0 8,-3-2 1,-1 0-27,-3 0 0,0 0 64,-3 4 1,0 1 16,-1 5 1,-1 2 5,-1-18-154,-3 23-202,-2 15 130,-3 29 1030,-2 26-1031,2 23 47,3-19 1,1 3-40,1 1 0,2 1-86,-1 0 0,1 1-40,1 2 0,1-1-243,3-5 0,0-1-233,2 0 1,3-2-309,1-5 1,4-2-2108,27 16-593,3-17 3578,8-21 1,-25-9 0,-6-5 0</inkml:trace>
  <inkml:trace contextRef="#ctx0" brushRef="#br0" timeOffset="-53967.73">15768 1268 16880,'36'5'-2454,"-12"-1"1,-15-4 0</inkml:trace>
  <inkml:trace contextRef="#ctx0" brushRef="#br0" timeOffset="-53583.73">16572 462 21696,'-54'-35'151,"5"20"34,25 66-126,12-20 1,1 2-1211,1 7 1,3 4 1250,0 6 1,3 3-42,0 4 0,2 0-143,2 3 0,-1 0 134,1-5 1,0-1-12,2-7 1,0-1-7,1-2 1,-1 0-32,2-3 1,0 0 161,0-1 1,0 0-165,-1-1 0,-1-1-5,1 27-46,-2-13-307,-1-11-427,-3-14 734,-4-12-4334,-11-25-3295,-4-18 7680,-9-23 0,14 20 0,3 3 0</inkml:trace>
  <inkml:trace contextRef="#ctx0" brushRef="#br0" timeOffset="-53443.73">16209 1079 19932,'50'-31'-994,"-1"1"1,7-2 0,0 6-3029,-14 14 1,-1 2 3818,8-3 1,-3 1 0,4-2 0,-14 4 0</inkml:trace>
  <inkml:trace contextRef="#ctx0" brushRef="#br0" timeOffset="-53302.73">17176 958 13295,'0'0'0</inkml:trace>
  <inkml:trace contextRef="#ctx0" brushRef="#br0" timeOffset="-52834.73">15403 1638 21556,'51'0'25,"0"0"1,0 0 0,-2 0 0,0 0 0,-2 0-26,15 0 0,-3 0-1049,-3 0 1,-2 0 426,-8 0 0,-1 0-400,-6 0 0,-1 0-2003,20 0-470,-15 0 3495,-19 0 0,-13 0 0,-11 0 0</inkml:trace>
  <inkml:trace contextRef="#ctx0" brushRef="#br0" timeOffset="-52650.73">15256 1863 20156,'48'1'95,"0"0"0,0-1 1,3 1-1,1-1 0,-1 0-95,-5 0 0,-1-2 0,1 1-1048,-1 0 1,1 0 0,-2 0-287,19 0 1,-3-1-636,-14 2 1,-2-1 2107,-5 1 0,-4 0 0,-3 0 0,-10 0 1</inkml:trace>
  <inkml:trace contextRef="#ctx0" brushRef="#br0" timeOffset="-49782.73">18981 863 20140,'6'-38'50,"-1"9"101,-5 37-28,-4 3-33,-2 10-79,-4 1 56,-1 1-61,0-4 5,3-5 112,0-6 0,6-4-27,0-3-63,2-9 1,0-6-34,4-9 45,3-4-45,6-1 0,4 4-56,5 3 56,4 6 33,6 5-33,3 5-11,2 6-252,0 12-179,-4 7-1,-7 15 85,-11 7 240,-7 5 118,-10 5 0,-12-1 67,-9-2 34,-11-3 95,-4-8 157,3-7-23,3-8 73,10-8 6,6-6-101,10-6-11,3-2-185,3-1-78,8 0 162,7-5-156,14-1-35,7-5 12,10 4-17,1 1-34,3 6-134,-4 11-62,-3 10 28,-10 14-44,-7 10 106,-13 5 140,-5 4 17,-15-1 100,-10-3 107,-15-4 79,-11-8-151,-8-7 201,-3-7-28,-2-11-11,4-5-208,3-6-5,10-5-101,7-5-23,10-4-413,8-2-915,8-1-2513,13-2-5504,10 0 9368,11-5 0,-9 10 0,-3 2 0</inkml:trace>
  <inkml:trace contextRef="#ctx0" brushRef="#br0" timeOffset="-49490.73">19493 1183 22610,'53'-12'39,"0"0"0,-4 0 0,-4 4-39,2 8 0,-5 0 0,-5 0 0,-8 0-5,-9 0-85,-8 0-173,-5 0-264,-5 0-470,-1 0-2084,-1 5-1142,0 0 4223,2 6 0,-2-6 0,2 0 0</inkml:trace>
  <inkml:trace contextRef="#ctx0" brushRef="#br0" timeOffset="-48889.73">20213 622 22139,'-6'34'330,"1"0"1,-1 9 0,2 3-253,0 11 0,1 4-893,2-17 1,-1 1 0,2 0 814,-2 22 0,2-1-28,0-9 0,0-3-19,0-10 1,0-3-290,-1-7 0,2-1-836,2 24-1852,4-2 3157,8-5 1,-6-22 0,1-9 0</inkml:trace>
  <inkml:trace contextRef="#ctx0" brushRef="#br0" timeOffset="-48648.73">20574 584 21674,'28'41'98,"0"-1"1,-1 1 0,1 4 0,-1 1-1,-4 2-98,-5-1 0,-3 1 0,-1 1-1033,0 3 0,-2 2 0,-1-1 859,-3-2 0,-1-2 1,-2 0-362,0 13 0,-4-2-595,-6-12 1,-4-3 65,-1-10 0,-5-3-449,-13 4 1,-6-2-1782,0-3 1,-3 0 3293,-13 5 0,1-3 0,-3 3 0,8-9 0</inkml:trace>
  <inkml:trace contextRef="#ctx0" brushRef="#br0" timeOffset="-48341.73">18751 437 19081,'-19'47'451,"-1"0"0,0 0 1,0 6-1,1 2 1,2 2-312,1 2 0,2 2 0,2 1-1063,3-12 0,2 1 1,0 0-1,1 0 997,-1 15 1,1 0 0,3-2-36,5-7 1,3-2-1,2-2-39,0-6 0,2-2 0,2-3 148,11 7 1,4-4-441,3-5 1,5-3-479,5-2 0,5-4-952,9 0 1,3-4-901,3 2 1,2-3 2621,-3-10 0,-4-2 0,-19-3 0,-5-2 0,8-6 0</inkml:trace>
  <inkml:trace contextRef="#ctx0" brushRef="#br0" timeOffset="-47675.73">18756 2159 20212,'3'0'1355,"36"-1"-1302,15-1 1,11-2-1722,-15 1 1,4 0 0,0 0 1668,6-2 1,2 1 0,0-1 18,2 1 1,-1 0 0,0 0-38,-4 0 0,-1 0 1,-1 0 25,-6 1 0,-1 0 1,-1 1 43,12-2 0,-4 0-34,-12 1 1,-4 0 955,19-2-1014,-18 0-264,-13 1-329,-10 2 2041,-8-1-3347,-17 2-930,-35 6-174,-15 7 3321,12-4 0,1 0 0,-3 4 0,7-3 0</inkml:trace>
  <inkml:trace contextRef="#ctx0" brushRef="#br0" timeOffset="-47389.73">18658 2424 19853,'49'-8'100,"1"-1"0,-1 1 0,1-1 0,1 1 0,0 0 0,1 1 0,-1 1-99,14 0 1,0 2 0,0 0-1067,1 0 0,-1 1 0,0-1 1096,-4 2 1,-1 0 0,-2 0-19,-6 0 0,-1 0 0,-2 0 4,12 0 0,-3 1 392,-12-1 0,-3 0-207,21-1 167,-17 0-60,-13-2 555,-6 1-864,-9 0 88,-10 2-576,-6 1 1346,-3 1-3620,-7 2-1214,-1 7 3976,-9 1 0,8 0 0,1-3 0</inkml:trace>
  <inkml:trace contextRef="#ctx0" brushRef="#br0" timeOffset="-46336.73">21588 1248 20453,'42'-3'851,"7"-3"-767,10-1-558,-26 3 0,2-1 474,0 0 0,1 0-67,-2 1 0,0-1-235,22-2-248,-13 2-772,-17 2-3847,-13 2-897,-50 11 6066,3 1 0,-12 1 0,22-3 0</inkml:trace>
  <inkml:trace contextRef="#ctx0" brushRef="#br0" timeOffset="-46158.73">21597 1558 14661,'-2'5'4571,"1"-1"-3322,1-4-1047,62-12-180,-19 3-396,5 0 1,4-1-168,-17 5 1,0-1-1462,10 0 0,1 0-2381,-2 1 1,1 0 4382,4-1 0,-2 1 0,3-1 0,-16 2 0</inkml:trace>
  <inkml:trace contextRef="#ctx0" brushRef="#br0" timeOffset="-45409.73">23092 793 19904,'-26'25'288,"0"-1"1,-21 18-149,21-30 6,-1-3 117,2-4 11,3-3 146,5-5-101,6-8-195,6-7 28,3-10-141,5-4 45,5-1 39,7 0 17,23-7-78,-13 20 55,12-2-89,-21 21-39,0 10 5,-1 7 34,-1 16 0,-2 11 0,-3 12-491,-3 10 491,-5-28 0,0 1-73,-2 2 0,-2 0 28,-2 2 1,-3-1 10,-2 1 0,-3-2 34,-2 0 0,-3-2 11,-3-2 1,0 0-7,-1-4 1,-3-1 61,-10 5 0,-3-3-31,12-11 1,-2-2-4,-6 3 1,1-5 78,-3-6 12,9-8-52,10-9-72,8-9-44,6-11 32,3-9-27,8-2 452,3 3-457,9 5-52,1 7 96,2 9 0,2 6-100,3 9-29,1 11-28,4 8-107,2 12 18,3 3-154,3 1 209,3-6 90,3-5 101,3-9 23,-1-9 78,-2-5 78,-3-10 39,-5-8-106,-6-8-33,-6-8-79,-8-1-376,-8 2-805,-5 3-1763,-6 5-2976,-9 7 5920,-1 4 0,0 5 0,2 3 0</inkml:trace>
  <inkml:trace contextRef="#ctx0" brushRef="#br0" timeOffset="-43484.73">24324 1315 18408,'4'-42'736,"0"0"-1,2 3 1,-5 7-411,-8 12-101,-5 4-84,-14 8-22,-8 4-6,-9 17-107,-6 7 40,0 18-1155,1 7 1110,7 4 0,11 0 171,12-2-177,10-8 6,13-7 23,12-13 195,14-10-106,12-9-39,5-14 33,0-11 46,-1-15 493,-6-9-536,-22 22 0,-2-3-17,-2-2 1,-1-1-26,-2-2 0,0-2-42,-2-2 1,-2-1-24,-1 0 1,-1-1 11,-1-1 0,-2 1-11,-1 2 0,-1 2 25,0-27-109,-3 17 81,-5 23 0,-5 14 0,-9 33 0,-2 23-3,9-13 1,2 5-327,-1 8 1,2 2 325,2 0 0,2 1-480,2-1 1,2 0 345,1 1 0,5-2-34,3-5 0,3-2-167,4-1 0,3-3 60,4-5 1,5-4-373,1-4 1,2-5-1272,33 2 218,-27-18 0,1-6-641,-2-5 0,-2-4 2344,2-7 0,-3-1 0,2-5 0,-12 3 0</inkml:trace>
  <inkml:trace contextRef="#ctx0" brushRef="#br0" timeOffset="-43333.73">24756 1255 19781,'58'13'-2458,"-6"-4"0,-32-6 1,-5-2-1</inkml:trace>
  <inkml:trace contextRef="#ctx0" brushRef="#br0" timeOffset="-42989.73">25585 437 21534,'-43'38'356,"0"-1"1,3 9 0,6 5-271,21-9 0,5 3 0,1 2-985,-1 4 1,0 1 0,2 1 924,1 2 0,0 0 1,2 0 1,0-2 0,1 0 0,0-1-27,1-5 1,1-2 0,-1-1 4,1 16 0,0-4-6,0-11 0,0-3 309,0-5 0,0-2-303,0 28 33,-4-4-39,-2 3-151,-5-4-6,-2-7-353,-3-12 284,-1-14-1404,-1-12-2150,-8-18-2202,-1-17 6374,-6-16 0,15 12 1,4 4-1</inkml:trace>
  <inkml:trace contextRef="#ctx0" brushRef="#br0" timeOffset="-42822.73">25023 1495 20296,'46'-9'-411,"0"0"1,0 0-1,0 3-1127,-1 4 1,0 2-3379,1-1 1,0-1 4911,7 1 0,-3-1 0,4 1 1,-15-1-1</inkml:trace>
  <inkml:trace contextRef="#ctx0" brushRef="#br0" timeOffset="-42710.73">25975 1489 14745,'0'0'0</inkml:trace>
  <inkml:trace contextRef="#ctx0" brushRef="#br0" timeOffset="-42374.73">23713 2088 21584,'49'-8'132,"0"0"0,0-1 1,2 2-1,0 0 1,-3 2-97,10 4 1,-1 1-978,3 0 0,-1 0 932,-4 0 1,-2 0-231,-9 0 1,-1-1-339,-4 0 1,-3 0-1455,25-2-130,-17-2-926,-15 1 3164,-19-1 0,-8 3 0,-2 0 0</inkml:trace>
  <inkml:trace contextRef="#ctx0" brushRef="#br0" timeOffset="-42207.73">23600 2295 20895,'56'0'98,"0"0"1,0 0 0,0 0 0,-1 0-1,-1-1-501,-5 1 0,-1 0 0,-1 0-1318,-1 0 0,-1-1 1,-2 1-723,8 0 1,-3 0 2442,-4 0 0,-6 0 0,-3 0 0,-11 0 0</inkml:trace>
  <inkml:trace contextRef="#ctx0" brushRef="#br0" timeOffset="-38131.73">27452 733 21181,'-52'14'209,"0"0"0,1 2 0,6 5-184,15 8 1,4 4-931,-4 1 0,0 0 908,0 2 0,0 0 22,1-2 0,-2 0-95,-8 7 1,-1-3 111,11-13 1,0-2 268,-4 3 1,0-6-60,-1-9 17,8-18-180,9-15-44,7-18 39,6-14 598,6-7-632,9-3-50,5 6 0,9 10 6,1 15 710,1 16-582,3 9-33,15 40-118,-7-1-169,-11-2 1,-2 4 67,14 21-117,-19-27 0,1 0-741,22 25-356,-1-6-1452,0-9-409,1-8-3638,-6-9 6831,-3-8 0,-16-7 0,-6-4 0</inkml:trace>
  <inkml:trace contextRef="#ctx0" brushRef="#br0" timeOffset="-37950.73">27635 965 22705,'49'-20'-988,"0"0"0,-3 1 1,-2 7-2508,9 22-6255,-7 2 9750,-10 11 0,-18-10 0,-9-2 0</inkml:trace>
  <inkml:trace contextRef="#ctx0" brushRef="#br0" timeOffset="-37806.73">27673 1279 20520,'48'3'-1559,"1"-1"0,1-1 1,-2-2-3299,16-3 4630,-1-3 1,-30 3 0,-12 1 0</inkml:trace>
  <inkml:trace contextRef="#ctx0" brushRef="#br0" timeOffset="-37238.73">28490 644 21926,'-19'46'229,"0"-1"1,1 0 0,3-2-230,5-9 0,3-2-544,1 1 0,2 0 460,-1 29 84,11-10 448,10-10-313,15-14 94,10-13-77,8-9-35,2-13 118,-3-11-33,-6-11-84,-11-13-6,-11-5-107,-12-7 44,-9-4-49,-14 0-124,-9 1 85,-14 9-179,-4 13-437,-5 16-416,1 14-1745,3 23-1436,16 24-3853,11 16 8105,15-22 0,3-2 0,-1 3 0,3-9 0</inkml:trace>
  <inkml:trace contextRef="#ctx0" brushRef="#br0" timeOffset="-37087.73">28918 994 14762,'54'-22'-1400,"0"-1"1,-15 3 0,-7 5 0,-6 15 0</inkml:trace>
  <inkml:trace contextRef="#ctx0" brushRef="#br0" timeOffset="-36756.73">29482 675 22352,'-26'55'33,"1"-1"1,2-2 0,6-3-40,14 17-955,12-4 618,7-6 142,13-10 201,9-12 254,4-16-97,2-9-17,-1-14 297,-4-11-117,-5-11-46,-8-13-5,-8-8-118,-6-7 34,-7-3-761,-3 0 576,-12 4 0,-5 10-85,-12 13-996,-5 16-1719,-7 13-4249,1 16 7049,1 9 0,17-7 0,8-1 0</inkml:trace>
  <inkml:trace contextRef="#ctx0" brushRef="#br0" timeOffset="-36403.73">30063 513 22358,'-19'22'-45,"13"6"-33,23 17-147,12 3 1,6 3-662,4 0 595,1-1 201,-1-1-5,-3-2 6,-5-3 5,-6 0-17,-7-4 175,-8-1-108,-6-4 143,-7-3-31,-9-4 118,-9-5-101,-10-3-95,-3-6-28,-2-5-472,1-5-1377,4-12-5660,4-8 7537,9-14 0,8 11 0,6 1 0</inkml:trace>
  <inkml:trace contextRef="#ctx0" brushRef="#br0" timeOffset="-36200.73">30135 613 22274,'56'-20'-90,"0"-1"0,-1 2 0,-1 6-227,-12 11 1,-1 4-489,0-1 1,-1 0-70,-3 1 0,-2 0-1243,22 4-883,-20 0 3000,-17 1 0,-14-3 0,-6 0 0</inkml:trace>
  <inkml:trace contextRef="#ctx0" brushRef="#br0" timeOffset="-33327.73">23190 497 15748,'-35'-34'229,"0"0"1,3 3 0,2 7-118,2 17-39,-7 3 103,2 4 1,-3 3-32,-23 9-33,18-2 0,-3 4 53,-3 12 1,3 4-514,8-5 1,2 1 400,-10 11 1,2 3-432,15-9 0,3 0 498,1 3 1,1 1-4,1 2 1,3 1-279,0 1 0,2 1 242,2 3 1,1 0-12,2 2 0,0 0-31,2 3 1,1 0-7,1 1 1,1-1 11,1 1 0,0 0-17,1-1 0,1-2-23,2-1 1,-1-2 30,1-2 1,0 0 5,1-5 0,0 0-37,3 30 40,6-7-174,6-6 129,6-5-33,4-4 33,2-4 11,5-6-11,1-4 0,5-5 697,1-4-691,2-3 78,1-3-51,1-3 1072,-1-3-982,1-3-123,0-4 0,1-1 67,0-1 594,-1-2-588,0-3-6,-3-3 166,-2-2-132,-2-2-11,0 0-51,1-3 129,0-1-118,1-4 1,3-1-1,1-5-44,0-1 122,3-4-10,-4-1-28,0-3 94,-4-1-66,-3-2 84,-5-1 55,-5-1-117,-3 0 107,-4-1-107,-3-2-44,-1-4 55,-4-3-62,-1-5-248,-2-4 226,-2-3-61,-1-5 19,-3 34 0,1-1-8,-1 0 0,0-1 16,-1 0 1,0 0 8,-2 1 0,0 0-17,-1-1 0,-1 1 9,-8-30-28,-2 3-6,-3 5 72,-2 4-10,-5 5-56,-2 3 83,-5 5-83,-3 3-6,-5 4 0,-2 4-28,-6 2 22,-2 4-279,-6 4-421,-1 2-443,-4 7-1595,0 4-354,-5 3 3098,26 7 0,2 0 0,-3-3 0,-2 8 0</inkml:trace>
  <inkml:trace contextRef="#ctx0" brushRef="#br0" timeOffset="-32162.73">28715 1642 20660,'-61'-17'1232,"21"2"-766,60 11-52,26-5-224,-8 3 1,5 1-1239,19-3 0,5 1 1100,-11 2 0,2 1 1,2-1-390,-10 3 0,2-1 0,0 0 0,0 1 338,1 1 0,0-1 1,0 1-1,-1 0-3,11 0 0,-1 0 1,-3 1-1,-6 0 0,-2 0 0,-3 0-231,7 0 1,-4 1 123,-13 0 0,-2 0-265,17 3-18,-15 0 1177,-7 1-1547,-14 0 1874,-8 3-2468,-22 1-682,-13 4 402,-6-2 1,-4 0-1887,-3 1 1,-2 0 3521,-12 2 0,3 0 0,-6 1 0,13-4 0</inkml:trace>
  <inkml:trace contextRef="#ctx0" brushRef="#br0" timeOffset="-31770.73">28432 2072 19714,'46'-10'273,"0"0"0,-1 0 1,9 0-1,2 0 0,0 0-176,4 2 0,2 1 0,1 0-1159,-10 1 0,2 1 0,1 0 0,-1-1 1122,2 1 0,-1 0 0,1 1 1,-1 0-28,-3 0 1,-1 1-1,0 0 1,-1 0 11,11 0 0,-2 0 0,-3 1 139,-8 0 0,-3 0 0,-1 0-167,9 1 0,-5 0 33,-12-1 1,-2 1 83,15-1 923,-13 0-727,-8 0-72,-11 1-163,-7 0 2305,-8 1-4098,-3 0 2123,3 0-1786,0 0-1232,5 0-309,7 1 141,2 1 2761,7 1 0,-12 0 0,-1-1 0</inkml:trace>
  <inkml:trace contextRef="#ctx0" brushRef="#br0" timeOffset="-25533.73">12406 2525 16734,'6'-39'651,"1"1"1,0 2-1,6 7 0,24 11-114,6 5-5,5 6-89,4 6-74,-12 16 1,1 7-275,-8-3 0,0 3-1141,14 19 0,-1 8 1113,-7-1 0,-1 3-67,-8-9 0,-1 2 0,1 2 22,2 3 1,0 1 0,0 0-537,-1 0 0,0 1 0,-2-2 514,-1-4 0,-2 0 0,0-3-79,4 9 0,-1-3-256,-7-11 0,-2-3-157,13 19-96,-5-9-426,-2-7-107,-8-10 108,-7-13-374,-13-23 1387,-27-39 0,16 22 0,-15-19 0</inkml:trace>
  <inkml:trace contextRef="#ctx0" brushRef="#br0" timeOffset="-25221.73">13324 2355 19820,'-27'31'500,"0"0"1,-5 8-1,-2 3-353,8-7 1,-1 2-1,0 1-1076,-6 6 1,-1 2-1,1 0 1015,-2 0 0,0 1 0,2 0-47,1-3 1,1-1-1,2-2-6,-6 9 1,3-4 267,8-8 1,3-3-302,-8 19 491,8-7-547,6-3-196,7-12-90,4-10-11,7-14 934,7-7-3595,14-19-3984,6-5 6998,7-15 0,-18 17 0,-4 5 0</inkml:trace>
  <inkml:trace contextRef="#ctx0" brushRef="#br0" timeOffset="-24321.73">13905 3071 20050,'-44'44'733,"4"3"-514,14 4-492,0 2 430,0 0-73,-1-4 0,2-4-84,3-8 174,5-8-85,4-9 61,6-8 1,2-7 85,4-3-51,0-2 72,1-5-251,0 0-6,0-4 5,0 3-5,0-1 62,0 4-28,0-3-34,0 5-12,0-2-420,0 3 304,-2-1 66,0 1 62,-1 0-90,0 0 85,-2 2-23,-1 1 28,-1 2 17,-3 0-17,2 0 5,-2-3 1,1 0-1,1-2 63,0 0-24,3-2-10,0-5-34,2-8-140,2-7-73,0-7 96,3-3 117,5 0 44,4 1 40,5 4 40,0 4-91,1 7-22,-4 7 79,1 3-84,-3 7-6,2 13 117,1 9-33,4 16-45,2 8 34,4 4-73,1 0-656,4-4-16,3-10-2179,2-10-879,6-14-5877,0-18 9607,-1-15 0,-18 5 0,-7-2 0</inkml:trace>
  <inkml:trace contextRef="#ctx0" brushRef="#br0" timeOffset="-23849.73">13522 1879 21943,'32'-20'-160,"1"0"0,21 0-131,-39 53-45,-6 13 179,-5 8 157,-9 4-820,-6 1 909,-7-5-21,-5-6 338,3-11-249,5-11 84,8-10-174,4-9 34,8-4-152,10-3 712,14-5-1288,15-2-790,10-2-1350,8 4 820,-27 3 1,1 3-505,-3 3 1,0 3 2450,30 11 0,-30-4 0,-12-1 0</inkml:trace>
  <inkml:trace contextRef="#ctx0" brushRef="#br0" timeOffset="-23663.73">14079 2705 17412,'52'-3'-1375,"-1"0"0,-4 0 0,-8 1 0,-11 2 0,-11 0 0</inkml:trace>
  <inkml:trace contextRef="#ctx0" brushRef="#br0" timeOffset="-23520.73">14117 3086 19109,'61'-12'-3264,"0"0"1,-4 1-1,-1-2 3103,-6-1 1,-4-1-1,6 0 1,-14 2 0</inkml:trace>
  <inkml:trace contextRef="#ctx0" brushRef="#br0" timeOffset="-23305.73">14921 2625 22201,'58'-20'-1418,"-1"0"1,-2 2 0,-4 4-3478,2 7 4895,-7 2 0,-23 3 0,-11 1 0</inkml:trace>
  <inkml:trace contextRef="#ctx0" brushRef="#br0" timeOffset="-22938.73">14926 2585 20604,'-17'46'216,"0"0"1,1-4 0,3-3 74,10-2-129,0-5-27,1-5-85,2-6-11,0-8 197,5-2 156,6-6-196,11-2 34,7-2-129,11-1-56,7 2-45,8 2-283,2 7 48,0 5-85,-5 8-4,-8 6 93,-9 6 24,-15 4 207,-10 3 79,-11 0-23,-14 1 145,-13-2-49,-14-2-699,-10-5 636,-1-6-89,-1-9-201,7-9-741,6-14-3656,11-15 4648,12-13 0,10 11 1,6 1-1</inkml:trace>
  <inkml:trace contextRef="#ctx0" brushRef="#br0" timeOffset="-22785.73">15619 2968 9251,'0'0'0</inkml:trace>
  <inkml:trace contextRef="#ctx0" brushRef="#br0" timeOffset="-22271.73">16312 2641 21276,'-10'-45'190,"0"0"1,0 4-1,-4 7-83,-22 12-107,-9 10 84,-10 6-772,-7 19 690,29-2 1,0 3 11,1 5 0,2 5-14,2 0 0,3 3-72,-14 27-29,18-3 101,12-6 190,25-8-101,12-13 41,24-10-7,10-8-444,-28-8 0,1-2 402,-1-1 0,0-3 70,28-13 57,-8-6 274,-13-1-107,-10 2 319,-11 6-453,-8 5-157,-5 7-163,-5 3 755,-1 4-782,-1 12 245,0 8-139,0 17 62,0 10-28,0 9-34,-1 7-474,-1 1 171,-1 1-201,-1-3-156,1-5-327,0-7-866,1-9-1060,2-8-492,2-13-684,7-8 4089,5-8 0,-4-3 0,0 0 0</inkml:trace>
  <inkml:trace contextRef="#ctx0" brushRef="#br0" timeOffset="-21667.73">15723 3010 20173,'-26'24'-129,"5"-4"85,17-14 44,3-3 67,0-2-67,1-6 123,1-4-61,0-6 5,1-3-28,0 3 135,-1 3-124,-1 5-50,0 4-106,0 2-746,-2 8-856,1 7-5465,-1 7 7173,2 1 0,0-9 0,0-5 0</inkml:trace>
  <inkml:trace contextRef="#ctx0" brushRef="#br0" timeOffset="-21051.73">17083 2563 20229,'1'-38'560,"0"0"0,-7-28-392,-6 40-50,-13 4-90,-6 5-23,-12 8 40,-7 4-28,-7 16-485,-3 8 465,30-2 1,1 2 2,-20 25-45,11 4 6,17-1-76,10-4 115,18-8 101,11-7 33,15-11 23,11-7-79,4-7 41,2-7 138,-2-7-10,-3-6 83,-7-7-61,-4-1 300,-7 1-334,-5 2 2,-6 5-237,-6 6-106,-5 5-185,-3 7 291,-1 16 67,-1 13-67,0 22 34,-1 14-621,0-28 1,-1 2 586,0 1 0,-1 1 3,-1 0 0,1 0-168,-1-3 0,0 0 140,1-3 0,0-2-37,-2 25-178,2-13-40,1-14-763,2-12 186,1-11-982,6-8-1728,7-20 3567,16-28 0,-13 19 0,3-11 0</inkml:trace>
  <inkml:trace contextRef="#ctx0" brushRef="#br0" timeOffset="-20788.73">17517 2393 21164,'-1'46'252,"0"0"0,0-1 1,0 20-1,-2-1-160,-1-11 1,0-1-840,0 1 1,0-1 779,-2-2 1,1 0-34,0 2 0,0-2 19,1-5 1,1-1 16,0-1 0,0-1-104,2-6 1,0-3-254,0 21-1549,2-20-1872,4-17 3742,0-11 0,1-6 0,-3 0 0</inkml:trace>
  <inkml:trace contextRef="#ctx0" brushRef="#br0" timeOffset="-16050.74">29720 17615 15894,'-24'-41'1271,"-2"2"-946,2 23-39,-8-4 5,-6-4-129,-8 0 6,-5-5-666,-5-1 543,26 13 0,-1 1 22,-1-1 0,-1 1-31,-1-1 1,-1 1 25,-1 0 0,0 0 5,0 1 0,-1 1-50,1-1 0,-1 1 11,1 1 0,-1 0-28,1 1 0,0 0 2,-1 1 1,0 0 22,-1 0 1,1 2-26,-1-1 0,1 2 2,-2 0 1,0 0-3,0 1 0,0 1 25,-1 0 1,1 2-26,-2-1 0,0 2 0,1 0 0,-1 2 0,0-1 0,0 1 0,-1 1 0,1-1 2,-1 1 1,1 0 22,-1 1 1,1 0-24,-1 2 1,0 0 14,0 0 0,1 2-15,0 1 1,-1 2 17,2 0 0,-1 0-20,2 2 0,0 1 2,0 1 1,1 1 2,1 2 1,0 1 30,1 1 1,0 2 5,1 2 0,0 1-17,1 1 1,1 2 24,2 0 0,0 1-8,1 1 0,1 1-17,2-2 1,1 1 24,1 1 1,1 0-7,3-1 1,0 1 8,1-1 1,1 1 74,-14 29-38,5 0 0,3 1-85,7 1 74,4 0-40,5 3-39,5 2 16,2-30 1,2 0-17,-1 3 0,2 1 0,1 2 0,3 0-3,-1 4 1,3 1-321,3 2 0,2 0 309,2 3 0,1-1 11,2 3 0,2-1 3,1 0 0,2 0 0,2-1 0,0 0 3,3-2 0,1-1-3,0-2 0,2-2-34,-9-16 12</inkml:trace>
  <inkml:trace contextRef="#ctx0" brushRef="#br0" timeOffset="-16050.74">30042 19049 20872,'24'-35'15,"4"-7"2,-2-1 25,0-1 0,-1-2 17,-2-1 0,-1-1-59,-1 0 0,-2 0 42,-1 0 0,-2-1-37,-2 2 1,-1 0-6,-2 2 0,-1-1 14,-2 2 0,-2 1 2,-1 1 1,-2 1-9,0 1 1,-2 0-9,0 2 0,-2 0-37,-2 1 1,-3 0 378,0 1 1,-3 0-343,-3 0 0,-3 2 0,-2-1 0,-1 1-6,-2-1 1,-1 2-4,-2-1 1,-2 2 8,-1 0 0,-1 0 77,-3 1 0,-1 0-77,0 2 0,-2 1 5,-2 0 1,-2 0 5,-1 3 1,-1 1-120,-3 1 1,-1 1 101,-2 2 1,-1 3 19,-2 0 0,-1 3-14,-1 1 0,-1 3 0,0 3 0,-1 1-45,0 1 0,0 2-11,0 2 0,1 0-78,-1 2 0,1 2 16,1 2 0,0 1 0,1 2 1,2 2-71,0 3 1,0 0 44,3 1 1,0 1-4,2 0 0,0 0-42,2 0 0,0 1-22,3-1 0,1 0-162,2-1 0,2-1-704,-25 13 436,8-4-783,9-3-593,3-3 2016,-2-5 0,18-4 0,2-4 0</inkml:trace>
  <inkml:trace contextRef="#ctx0" brushRef="#br0" timeOffset="-14750.74">28666 16992 21500,'-1'-37'1250,"6"-1"-1026,20 1-107,11-8-1137,-8 15 1,4-3 1044,10-6 0,5-3-629,-6 6 0,2-3 0,2-1 604,-6 6 0,1-1 0,0-2 0,1 1-269,3-5 1,1 0-1,-1-1 1,0 1 268,-1 0 0,0 0 0,-1 1 0,-2 0 11,7-7 0,-1 0 0,-2 3 6,-9 6 0,-1 3 0,-2 1-101,2-3 0,-3 2 84,-6 8 0,-3 1 0,11-11 385,-10 9-1349,-10 13 1713,-18 21-2726,-21 26 58,-2 4 1,-5 6-826,-3 4 0,-2 2 2744,7-8 0,-1 2 0,2-4 0,4-4 0,3-4 0,-16 19 0</inkml:trace>
  <inkml:trace contextRef="#ctx0" brushRef="#br0" timeOffset="-14287.74">28720 16519 20683,'-6'-23'184,"-4"15"-77,-5 35 55,-5 15-95,-4 8-949,0 7 927,-1 2-45,5 0 175,3-6-175,6-7-40,5-12-27,3-9 67,3-9 163,5-8-29,7-4 712,11-3-751,11-1-90,10 0 57,10 0-386,11 0 324,-29 0 0,2 0-59,3 0 1,0-1-354,3 0 1,-1 0-611,1-1 0,0-1-771,2-3 0,0 0-935,-5-1 1,-1 0 2727,0-4 0,-4 0 0,3 0 0,-15 0 0</inkml:trace>
  <inkml:trace contextRef="#ctx0" brushRef="#br0" timeOffset="-13689.74">30284 15296 20246,'-9'-45'709,"1"1"1,1 3 0,6 5-313,12 7-134,12 3 6,9 5-17,10 5-207,8 8 162,9 4-552,-26 10 1,0 3 369,3 3 0,-1 4-398,5 11 0,-1 7 378,3 9 1,-1 5-575,-10-8 1,-1 3 0,-1 2 560,2 3 1,-2 3 0,0 0 7,-2 0 0,0 0 0,-1 0 0,-3-5 0,-1 0 0,-2-3-334,4 10 0,-2-3 183,-5-10 0,-1-3-286,8 25-201,-1-5-426,1 0-2269,-4-10-129,-5-17-313,-8-14 3775,-5-18 0,-2 0 0,0-3 0</inkml:trace>
  <inkml:trace contextRef="#ctx0" brushRef="#br0" timeOffset="-13467.74">31353 15225 21506,'-45'22'295,"1"0"0,-3 9 0,6 5-239,10 11 0,4 4-1773,-3 5 1,-1 0 1716,1-2 0,0-1-31,2-5 0,1-2-135,-1 1 0,1-1-251,0-3 0,1-1-504,1 2 0,0 0-782,4 0 0,1-1-1754,5-5 1,2-1 3456,0 26 0,7-30 0,6-14 0</inkml:trace>
  <inkml:trace contextRef="#ctx0" brushRef="#br0" timeOffset="-13056.74">31926 16096 21164,'-13'64'-465,"1"-11"337,9-35 128,0-8 44,3-5 74,0-4-62,1-11-50,3-4 50,-1-12-51,1-3 102,-3 3 128,-5 2-45,-8 10 40,-8 6 5,-11 12-61,-6 13 28,-3 13-90,2 12-106,7 6-12,10 1-28,11 0 29,15-6-282,17-5-457,18-9-718,20-9-348,-20-14 0,3-4-397,-1-4 0,0-3 2207,5-5 0,-4-1 0,5-4 0,-15 0 0</inkml:trace>
  <inkml:trace contextRef="#ctx0" brushRef="#br0" timeOffset="-12656.74">31783 14853 21058,'7'-41'418,"0"0"0,0 5 1,4 7-178,13 19-146,3 6-95,-1 4-67,-3 13 16,-5 10-61,-7 17-128,-6 10 127,-8 7 113,-13 1-650,-7-1 684,-8-6 78,1-8-106,6-10 72,9-10 56,8-11 90,20-7 34,22-4-140,23-6-113,-16 1 1,2 0 26,3-2 1,0-1-30,0 1 0,0 1-3,0 0 0,0 1 0,-9 2 0,-2 1-157,29-1-515,-23 2-505,-17 2-2212,-22 10-1270,-19 3 4659,-14 8 0,9-11 0,1-3 0</inkml:trace>
  <inkml:trace contextRef="#ctx0" brushRef="#br0" timeOffset="-8872.74">18504 3396 20991,'23'-59'403,"-8"28"0,2 0-308,6 2 0,5 0-968,3-4 0,4-3 1,-1 1 914,6-6 0,0-1-41,-3 4 1,1-2 0,-3 2 23,1-4 1,-4 2-26,-2 1 0,-4 0 216,-4 4 1,-4 0-368,6-20 630,-14 18-529,-14 18-6,-11 11 56,-14 22 0,-5 8-135,-1 18 23,6 8 28,10 4 1209,10 3-1181,11 1-28,13 4-73,8 1 90,-7-30 0,1 0-26,0 0 1,-2-1-65,11 31-61,-11-3 168,-8-4 50,-22-6 33,-11-6-33,-20-9 118,-9-11-85,-2-8 203,4-9 254,12-11-423,13-10-67,15-12-235,16-9 55,18-5 136,16-1-857,17 4 901,-24 21 0,1 3 22,2 2 0,-1 3 169,31-3-185,-6 6-6,-8 8-6,-10 12 0,-8 6-55,-9 12 61,-5 2 67,-6 1-61,-2-2 881,-3-4-887,3-7 32,2-6-32,5-8 173,6-5-55,6-10 100,5-9-117,4-12 118,1-8-51,-1-3 33,-3 0-44,-6 4-157,-6 9-45,-8 10-95,-2 10-22,-5 10 111,1 12 51,-2 10 45,1 11-45,2 0-50,-1-2-73,1-10 123,2-8 106,1-9-56,5-8 62,4-11-72,4-8 4,6-11-44,1-1-89,0 4 78,0 7-90,-4 11-34,-4 8 51,-2 17 84,-2 10-476,0 13-1271,0 1-1944,0-4 3691,2-8 0,-10-13 0,-1-8 0</inkml:trace>
  <inkml:trace contextRef="#ctx0" brushRef="#br0" timeOffset="-8723.74">19607 2765 8461,'33'11'0,"1"1"0,19 5 0</inkml:trace>
  <inkml:trace contextRef="#ctx0" brushRef="#br0" timeOffset="-8275.74">20612 2872 21220,'-11'44'35,"0"-1"0,0 0 0,-2 20 0,3-5-32,6-19 0,4-2-300,3 0 1,4-1 299,1-3 0,4-1-3,26 23 22,14-14-22,-22-27 0,2-4 0,2-2 0,0-4 25,2-4 0,-1-3 48,-1-4 0,0-3-70,-3-2 0,-2-4 260,21-24 17,-13-6-95,-12-3 50,-14-1-156,-6 2-79,-10 7 194,-7 7-217,-8 15 121,-8 9-98,-1 21-78,0 14-6,4 20-297,8 14-970,9 5-279,18 2 36,11-34 1,7-3-771,4-2 0,5-3 2364,16-3 0,-1-4 0,4 2 0,-10-10 0</inkml:trace>
  <inkml:trace contextRef="#ctx0" brushRef="#br0" timeOffset="-7851.73">22127 2785 17848,'35'-46'786,"-1"0"0,1 5 1,2 9-351,25 17-781,-27 10 1,0 4 428,1 7 0,0 5-11,1 3 0,-2 4-45,2 12 0,-2 6-779,0 9 1,-3 5 761,-9-10 0,0 3 0,-2 0-9,-1 4 0,-1 0 0,-2 1-2,0-2 0,-1 0 0,-2-1-26,3 14 0,-2-4-240,-4-13 0,-1-2-719,5 21-881,-5-17-1853,0-7 1708,-3-13 2011,-3-12 0,-2-8 0,-2-4 0</inkml:trace>
  <inkml:trace contextRef="#ctx0" brushRef="#br0" timeOffset="-7642.73">22864 2843 18420,'-43'33'765,"-1"0"1,1 1-1,3 1-622,13 0 0,3 0-1352,-4 3 1,-1 1 1208,0 2 0,0-1-73,-1 1 1,1-1-223,1-2 1,1 0-745,2-3 0,1-1-894,4-4 1,3-2-5635,-9 19 7707,14-16 0,7-14 0,5-10 0</inkml:trace>
  <inkml:trace contextRef="#ctx0" brushRef="#br0" timeOffset="-7251.73">23290 3298 19731,'-27'57'50,"8"-10"1,16-35 5,3-6 268,0-3-83,0-4-123,1-8 100,1-3-33,1-9-62,-1-2 112,-1 0-78,-2 3-107,-7 6-5,-5 6-11,-9 9 16,-5 15 17,-1 10-61,1 16-12,5 5-94,11 1-24,6-3-363,21-7-689,13-11-1725,33-13-711,-28-9 1,2-3 3611,5-6 0,-2-1 0,4 3 0,-12-7 0</inkml:trace>
  <inkml:trace contextRef="#ctx0" brushRef="#br0" timeOffset="-6925.73">23176 2482 20190,'45'-13'147,"0"-1"1,-4 1-1,-4 5-158,-2 18-28,-9 8-28,-11 13 56,-8 7 11,-10 6 100,-9 2 35,-6 2-35,-8-4 102,3-6-68,3-7-89,10-9-45,4-9 0,11-6-50,12-4-17,16-2-1294,16-1-460,-12-1 1,1 0-2831,1-1 1,0-1 4650,7 0 0,-3-1 0,4-1 0,-13 1 0</inkml:trace>
  <inkml:trace contextRef="#ctx0" brushRef="#br0" timeOffset="-6583.73">23981 2781 22839,'50'18'-64,"-1"0"1,1 0 0,-3-1-178,-8-2 0,-2 0-572,2 0 1,0-1 565,-2 0 1,-1-2 72,-3 0 1,-2-2 173,20 7 250,-16-4-250,-16-5 151,-9 0 68,-13-1 50,-14 6 95,-11 5-79,-16 9-89,-8 8-148,23-15 0,1 1-45,-2 2 0,1 1-3,0 0 0,1 0 0,0 1 0,2-1-531,-20 23-259,6-4-2318,11-4-5072,9-7 8180,10-8 0,6-12 0,4-7 0</inkml:trace>
  <inkml:trace contextRef="#ctx0" brushRef="#br0" timeOffset="-6087.73">25050 2727 19361,'18'-43'621,"-1"-1"1,2 4 0,4 9-146,29 12-67,9 10-752,-27 5 0,0 4 418,2 5 1,0 5-51,1 2 1,-2 5-431,2 8 0,-2 4 405,0 5 0,-1 5 3,1 6 0,-1 4-3,-2 0 0,0 3-332,-1 4 1,0 1 247,-2-2 0,-1-1-96,-4-4 1,0 0-76,-1-2 1,-1-2-49,-3-7 1,-2-2-488,-2-6 1,-1-2-847,8 11 529,-9-21-1750,-7-37-2824,-4-16 5681,-2-29 0,0 27 0,0 4 0</inkml:trace>
  <inkml:trace contextRef="#ctx0" brushRef="#br0" timeOffset="-5875.73">26017 2618 17423,'-52'26'866,"0"-1"0,1 2 1,6 4-660,14 2 0,4 3-898,-4 2 0,1 2 749,-2 3 1,1 1-56,-1 1 0,1 0-675,0-1 1,1 1 671,2-1 0,0 0-70,2-3 0,2-1-69,4-2 0,1-1-685,3-4 1,2-2-2560,-1 19-3057,13-13 6440,16-15 0,-5-11 0,4-7 0</inkml:trace>
  <inkml:trace contextRef="#ctx0" brushRef="#br0" timeOffset="-5426.73">26349 3269 7055,'-18'12'0,"3"-2"0</inkml:trace>
  <inkml:trace contextRef="#ctx0" brushRef="#br0" timeOffset="-4958.73">26523 3173 12029,'8'-15'4890,"-1"1"-3541,-1 3-485,-2 2-663,-2 4-134,-4 3 516,-10 14-113,-7 10-100,-15 20-284,14-15 1,-2 1-531,-1 4 0,-1 0 477,-1 2 1,-1-1-32,2 0 1,0-2-42,2-3 0,1-1 89,-15 17-10,8-13 116,9-12 242,8-10-73,6-5-190,3-9 808,2-8-943,5-12 0,5-10 0,8-8 86,6-2-233,3 5-66,1 7 85,2 15 122,-1 9-33,0 20-90,1 10-297,1 17-380,1 6 89,0 3-454,2-7-223,-1-5-477,1-16-1171,-2-7 3042,-4-10 0,-13-2 0,-6 0 0</inkml:trace>
  <inkml:trace contextRef="#ctx0" brushRef="#br0" timeOffset="-4574.73">26389 2317 18800,'3'-39'686,"-1"-1"1,9-24-603,13 51-5,3 7-79,1 6 0,-3 10-107,-6 7-78,-9 11 185,-5 6 73,-16 3 28,-7 2-23,-11-1 46,-2-2 133,4-5-67,8-6-72,9-7 352,14-6-16,19-4-275,22-3-137,-11-4 1,2 0-592,4-1 0,2 1 549,3-1 0,-1 0-90,-2 0 1,-2 0 15,-3 0 0,-3 0 68,17 0-235,-20 0-336,-16 0-537,-11 1-947,-21 5-4217,-4 1 6278,-14 6 0,15-6 0,5-1 0</inkml:trace>
  <inkml:trace contextRef="#ctx0" brushRef="#br0" timeOffset="-1941.73">27390 3327 21763,'10'48'45,"1"1"0,-1-2 0,-5-2-65,-10-8 1,-5-1-163,-1-1 0,-4-2-632,-7 0 0,-4-4-223,-2-1 1,-4-5-801,-1-5 0,-3-3-670,4-4 1,0-4 2573,-24-5 0,26-3 0,14-2 0</inkml:trace>
  <inkml:trace contextRef="#ctx0" brushRef="#br0" timeOffset="-937.73">27833 2605 21691,'2'45'54,"1"0"1,-1 0-1,1 19 1,-1-5-178,-1-21 0,-1-3-101,0-1 0,0-1-387,0 24-139,0-14 280,0-16 470,0-13 50,-3-18-5,-1-18-40,-5-20 219,0-19-460,4 24 1,1-1 447,1-5 1,1-1 17,0-3 0,1 0-71,2-2 1,2 1-18,2 0 1,3 1-48,1 2 1,4 3-204,2 5 0,3 3 153,20-19-28,5 22-17,1 16 72,1 23-72,-2 16 0,-3 20-383,-9 13 265,-20-25 0,-3 2 34,-1-1 0,-3 1-14,-5 0 0,-2-1 98,-14 27 96,-11-7-91,-11-10 79,-4-11 0,2-9 908,5-11-621,7-5 244,10-6-380,9-1-235,6 0-17,4 0 293,7 1-276,5 2 0,15 2-17,9 3-257,11 3-315,7 2-98,8-1 312,3-2 258,0-4 77,-3-3 40,-6-4 51,-11-9 66,-10-8 18,-10-10 78,-11-5-96,-6-1 34,-6 2 68,-5 7 176,-6 7-395,-5 10-78,-7 11 22,0 14 56,0 12-62,9 12 12,3 5 16,12-2-106,15-2-61,15-9 133,19-8-444,11-13 495,-28-8 0,0-2 34,2-4 0,-1-4 22,-1 0 0,-1-4 11,-2-2 1,-1-4 173,21-23 28,-12-5-11,-10-4 51,-11 1-40,-7 5-152,-7 8 46,-3 10-146,-2 12-50,0 5 5,0 9 440,0 12-395,-1 9 34,-1 16-29,0 10 1,0 11-303,2-25 0,0 1 297,0 9 0,0 1 22,1 1 1,-1 2-762,1 6 0,1 0 663,0 0 1,1-2-18,0-3 1,0 0-283,1-2 1,0-1 318,-1-7 0,-1-2-45,3 28-129,-3-18 135,-1-17 95,-2-17 714,-7-7-546,-7-16 1347,-11-11-1515,-3-16 0,-2-18-266,18 18 1,3-3 63,0-9 0,5-4-1478,8-13 1,5-2 700,1 17 1,3 0-1,2-1-365,2 2 0,3 0 0,0 1 1344,2 3 0,2 1 0,-3 4 0,-1 5 0,-2 5 0,9-11 0</inkml:trace>
  <inkml:trace contextRef="#ctx0" brushRef="#br0" timeOffset="-779.73">29177 2418 9296,'39'16'0,"0"1"0,-8-3 0,0-1 0</inkml:trace>
  <inkml:trace contextRef="#ctx0" brushRef="#br0" timeOffset="-427.73">29448 2808 16107,'43'-20'274,"0"0"1,-3 1-1,-4 3-44,0-1 397,-7 4 162,-10 1-228,-10 2-174,-5 1-203,-11 1 85,-8 1-62,-10 3 40,-8 1 89,-4 4-146,-2 10 12,1 8-12,2 12-78,7 6-50,8 3-62,8 1 0,8-4 100,14-3-100,11-8-50,18-6-359,13-10-643,8-4-1373,5-8 884,-29-6 1,0-2-6922,27-12 8462,-31 5 0,-3 0 0,3-2 0,-11 5 0</inkml:trace>
  <inkml:trace contextRef="#ctx0" brushRef="#br0" timeOffset="121.27">30164 2652 19451,'-50'14'401,"0"-1"0,4 2 1,7 5-335,9 26-67,9 5-134,10-1 33,7-2-218,20-7-202,11-10-314,23-12-543,10-9 271,-25-10 1,1-3 352,0-4 1,-1-4 302,1-3 0,-2-3 171,-2-6 0,-2-2 148,-3-4 1,-2-3 131,-3-2 0,-3-2 319,-3-2 0,-2-1 227,-4-2 0,-1 0 132,-3 0 0,-2 2 47,-2 2 0,0 1 614,-2-24 117,0 16-863,-1 18-492,-2 13 347,0 15 11,-2 19-5,1 18-162,1 22-309,1-24 0,1 2 20,1 4 0,-1 0 11,1 2 0,0 1-14,0-1 0,0-1 0,1-1 0,-1-2-53,1-5 0,0 0 2,1 22 18,-1-16 33,0-16 240,-1-14 74,0-7-185,2-16 50,2-10 585,6-17-725,6-10-39,6-7-521,7-2 244,-11 28 0,2 1-418,1 2 0,3 2-1375,8 1 1,4 3-2498,-2 4 0,2 2 4567,7 0 0,-2 4 0,3-1 0,-10 4 0</inkml:trace>
  <inkml:trace contextRef="#ctx0" brushRef="#br0" timeOffset="354.27">31411 2309 23495,'5'48'89,"1"0"1,-1 0-1,-1 0 1,1-1 0,-2-3-90,0 9 0,0-2-1053,-1 2 0,-1-1 504,1-2 0,-1 0-793,1-5 1,0-1-597,0-5 0,2-2-5808,5 20 7746,5-19 0,-7-19 0,0-13 0</inkml:trace>
  <inkml:trace contextRef="#ctx0" brushRef="#br0" timeOffset="540.27">31723 2420 22302,'-6'47'-19,"0"-1"1,0 1 0,-2 20 0,2-2-394,5-16 0,1-1-1176,0-2 0,0 1-78,0-2 0,0 1 1666,0 2 0,0-3 0,0 5 0,0-4 0</inkml:trace>
  <inkml:trace contextRef="#ctx0" brushRef="#br0" timeOffset="690.27">31434 2874 18716,'62'-1'-2528,"1"-1"0,-6 0 1,-1 0 2146,-10 1 1,-5 0 0,5-1 0,-12 0 0</inkml:trace>
  <inkml:trace contextRef="#ctx0" brushRef="#br0" timeOffset="946.27">32006 2830 16577,'-15'43'61,"-1"1"1,2-5 0,7-4 151,19-10-12,10-4-94,8-8 78,6-6-62,-1-5-34,-4-7 555,-5-7-145,-9-8-45,-8-10 140,-5-3-454,-8-1-140,-8 5-123,-10 7-1474,-9 11-1624,-10 6-1881,0 16 5102,2 2 0,18 1 0,9-4 0</inkml:trace>
  <inkml:trace contextRef="#ctx0" brushRef="#br0" timeOffset="1104.27">32407 3008 10696,'0'0'0</inkml:trace>
  <inkml:trace contextRef="#ctx0" brushRef="#br0" timeOffset="1353.27">30948 3610 24273,'56'-16'-308,"0"0"0,1 2 0,-1 3-325,-8 8 0,-2 2-1636,2 0 1,0 0-52,4 3 1,0 0-582,-6 1 0,-3 1 2901,-1 2 0,-4 0 0,4 1 0,-19-1 0</inkml:trace>
  <inkml:trace contextRef="#ctx0" brushRef="#br0" timeOffset="1503.27">30716 3864 22587,'66'7'-1967,"0"0"1,1 1 0,-3-1 0,0-1 0,0-1 1648,2-4 1,0-1 0,-7 0-1,-3 1 1,-6-1 0,-14 0-1,0 0 1</inkml:trace>
  <inkml:trace contextRef="#ctx0" brushRef="#br0" timeOffset="1660.27">32196 4078 15956,'0'0'0</inkml:trace>
  <inkml:trace contextRef="#ctx0" brushRef="#br0" timeOffset="4286.26">30246 4570 22190,'8'0'235,"-8"17"-229,-8 41 8,2-23 0,0 0-1098,1 1 1,0 0 1021,2 0 1,1 0-107,0 30 522,11-11-354,7-12 89,14-16 24,9-13 61,7-14-57,4-17-105,1-13-1,-26 8 0,-2-2-8,-1-3 0,-2 0-3,-2-3 0,-3-1 128,8-26-122,-10 4 22,-7 11 348,-4 13-460,-9 15 22,-5 12 62,-8 20 1037,-3 11-1205,5 19-399,7 5-77,10 2-375,18-2-790,13-10-3107,13-25 1,5-7 4816,-14-3 0,-1-3 0,7-2 0,-4-3 0,-9-3 0</inkml:trace>
  <inkml:trace contextRef="#ctx0" brushRef="#br0" timeOffset="4450.26">30331 4109 21119,'40'20'-1192,"0"0"1,0 0 0,15 9 0,-9-1-1,-15 1 1,-12-6 0</inkml:trace>
  <inkml:trace contextRef="#ctx0" brushRef="#br0" timeOffset="4912.26">31536 4367 21747,'-3'-35'650,"0"-1"0,-2-21-650,5 50-68,0 4 68,-6 26 6,-1 7 162,-7 33-754,7-25 1,1 3 613,0 9 0,1 3-888,1 11 0,2 3 871,0-18 0,1 1 0,1 1-4,0 2 1,1 0 0,1 0-303,-1-3 0,1-2 1,-1-1 319,3 16 0,-1-4-53,1-12 0,-1-4-67,1 24-433,-3-10-127,-1-5-622,0 1-1322,0-8 93,-13-18-2904,-4-12 5410,-13-23 0,14 6 0,3-6 0</inkml:trace>
  <inkml:trace contextRef="#ctx0" brushRef="#br0" timeOffset="5462.27">31302 5078 20923,'44'-16'-611,"0"1"1,-1-1 0,20-7-1,-3 5-747,-18 12 0,-3 3-589,1-3 0,0 0 530,-2 0 0,-2 0-56,24-10 2005,-15-3 471,-18 0 815,-15-1-311,-8 3 229,-10 4-262,-3 3 337,-5 5-1060,-1 2-225,2 6 29,2 8-224,4 6-130,3 9-201,3 2-353,12-1 40,7-4-276,15-6-805,8-8 162,6-7 55,4-16 337,-3-11 627,-4-18-635,-8-11 1189,-21 23 1,-3-1 223,0-3 1,-3 1 82,-3-1 1,-1 1 1182,3-30-442,-6 14-666,-1 15-494,-1 18-38,0 16 229,0 23-61,0 20-225,0 23-257,1-26 0,1 1 123,1 2 0,2 0-17,-1 0 1,2-1-30,2-4 1,0-1-67,3 23 112,0-17 213,-4-17 184,-3-13-83,1-14-269,1-16 1129,4-10-1174,3-16-145,5-4-460,5 0-1177,4 4-2648,13 7-1748,2 9 6178,5 8 0,-21 10 0,-8 5 0</inkml:trace>
  <inkml:trace contextRef="#ctx0" brushRef="#br0" timeOffset="5614.27">31973 4381 12965,'40'29'0,"0"1"0,-8-6 0,1 0 0</inkml:trace>
  <inkml:trace contextRef="#ctx0" brushRef="#br0" timeOffset="5982.27">33027 4768 21791,'0'45'-808,"0"0"0,-1-3 0,2-5-677,2 3 830,3-9 655,7-11 218,6-11 185,5-7 135,8-14 135,7-7-91,6-14-345,3-4 480,0-2-190,-4 4-152,-5 6-291,-10 11-84,-6 8-6,-6 9-263,-5 14-111,-2 10-466,-4 16-1059,-3 6-839,-13 6-3775,-9-6 6519,-14-6 0,12-19 0,2-10 0</inkml:trace>
  <inkml:trace contextRef="#ctx0" brushRef="#br0" timeOffset="6132.27">32877 4327 12018,'-6'40'0,"-1"-1"0,-4 25 0</inkml:trace>
  <inkml:trace contextRef="#ctx0" brushRef="#br0" timeOffset="7236.27">29742 5992 22442,'42'-35'196,"-1"1"0,-3 3 0,-3 9-196,1 19-6,-1 15 1,-3 8-298,-4 17 29,-8 9-225,-7 7 0,-8 1 79,-6-4 73,-8-5 78,-2-12 269,-2-9 219,3-13 173,5-6-96,4-16-111,7-10 28,8-16-163,11-11 68,6-3-443,3 2 399,-1 9-74,-2 11-35,-6 12-71,-3 10 106,-4 12-106,-2 10 10,-2 14-88,-2 9-124,-2 2 582,-2 0-576,0-7-40,0-6 152,0-11 190,2-7 95,5-5 23,5-9-34,6-7 106,4-7-22,2-8 22,0 2 129,-3 2-212,-8 7-107,-4 7-39,-9 5 39,-1 10 134,-3 8-78,2 13-56,0 9 0,5 6-101,3-2-56,5-3-61,2-8 0,3-8 184,1-11-156,0-5 22,-3-16 134,-4-9 17,-8-17 17,-4-13 118,-10-7-263,-10-3 436,-5 2-45,-7 8 23,4 11-23,7 14-246,7 11-397,5 7 106,15 5-253,9 2-21,17 0-724,10 0 208,5-3 599,-2-4 466,-6-8 16,-9-5 627,-14-4 370,-8 2 62,-8 1-331,-4 6-594,-2 6-128,0 5 162,-2 17 140,-2 12-90,-2 23-106,1 15-315,2-27 0,1 1 203,2 2 0,-1-1 2,1-1 1,0-1-14,2 29 73,4-12-40,1-15 566,4-16 213,0-11-269,4-8-330,7-15-152,8-7-50,10-17-11,8-8-282,-21 19 0,1-1-231,1 0 0,3-1-3170,15-4 1,1 3 3693,-15 10 0,-1 2 0,3-1 0,-4 5 0,-10 8 0</inkml:trace>
  <inkml:trace contextRef="#ctx0" brushRef="#br0" timeOffset="8348.27">31919 6023 21254,'-16'-64'369,"-5"13"-369,-10 55-33,-5 9 27,-3 9-61,5 7 0,7 0 0,9-3-141,9-6 208,6-7 84,11-6 73,6-4 45,12-3-57,4-2-5,4-2 34,-3-2-157,-4 0-17,-4 3-135,-6 4 29,-4 13 106,-3 13 34,-4 20 33,-3 17-361,-2-27 0,-1 1 294,-1 4 0,-1 1-62,-1 1 0,-2 0-33,-2 0 0,-2 0 39,-2-1 0,-2-2 39,-1-3 0,-1-2 23,0-3 0,-1-3-6,-19 18 100,2-14-16,-1-17 90,4-8-73,4-18-96,5-13 97,8-18-102,5-16 3,6 23 0,2-2 8,6-4 0,2-1-37,2-3 1,3 0-17,8-3 0,3 0-522,2 0 1,3 1 484,3 1 1,3 3 75,1 2 1,1 3-40,1 5 0,1 4 42,-2 4 0,1 4-3,-4 5 0,0 3-98,25-1 68,-14 8-85,-9 14 51,-12 7 28,-7 16 39,-6 8 0,-5 5-107,0 3 396,0-3-473,2-3-52,3-10 1287,2-6-1017,1-11 33,-1-8 67,0-5 169,-3-10-102,-2-7 62,-4-12-179,-2-8 79,-2-3 117,0 0-61,-1 4 167,0 3 40,0 4-208,0 5 118,7 1-280,8 2-50,12 2 22,11 1-17,7 5-17,-11 5 1,1 2-180,14 0 34,9 12-140,-30 7 22,-9 14 51,-10 7-152,-4 4 162,-4 0 23,-4-2-84,-1-9 264,-1-5 5,1-12 39,3-5 247,4-6-281,9-9 102,7-9-35,13-10-38,7-9 230,7-1-191,1 3-28,1 5-12,-4 10-33,-4 8 0,-4 7-39,-6 11-11,-3 6 38,-3 9 12,-1 4 0,-1-1 118,1-2-84,2-6 106,2-9-45,3-4 11,1-10 118,3-10-56,-4-12 67,-4-13-134,-8-11-612,-8-10 530,-6 21 1,-4-1-435,-4-3 1,-4-1 383,-2-7 0,-3 1-76,-7-1 1,-4 2-132,-1 4 0,-3 3-336,-3 2 0,-5 5-1031,-3 14 0,-6 8 1605,-14 7 0,1 7 0,25 1 0,2 2 0,-4 5 0,-1 1 0</inkml:trace>
  <inkml:trace contextRef="#ctx0" brushRef="#br0" timeOffset="8512.27">33624 5802 13060,'-13'32'0,"0"-1"0,-8 20 0</inkml:trace>
  <inkml:trace contextRef="#ctx0" brushRef="#br0" timeOffset="8962.27">30558 6852 23058,'58'-9'70,"0"1"1,0 0 0,-9 2 0,1 1 0,1 0 0,1 2-61,5 1 0,0 2 0,2 1 0,1-1-1268,4 0 0,1 0 1,0 0-1,0 0 1258,0 0 0,0 0 0,-1 0 0,1 0 0,-3 0 0,0 0 0,-1 0 0,-1 0-10,-3 0 0,-2 0 1,0 0-1,-2 0 10,10 0 0,-1 0 0,-4 0 158,-8 0 0,-2 0 1,-4 0-227,5 0 1,-5 0 959,7 0-1385,-27 0-314,-16 0-128,-18 0-1059,-36 5-2566,-18 3 4971,14-1 0,1 0 0,-5 1 0,10-1 1</inkml:trace>
  <inkml:trace contextRef="#ctx0" brushRef="#br0" timeOffset="9212.27">30299 7057 19613,'59'-4'42,"0"1"0,0-1 1,-1 1-1,4 1 1,-1-1-1,1 2 1,-1 1-1012,-2 1 0,-1 2 1,0 0-1,0 0 969,2 1 0,0-1 0,-1 1 0,0 0-27,-3 0 1,-2 0-1,0 0 1,-1 0 9,10 1 0,-1-1 1,-3 0-31,-9-1 0,-2-1 1,-3 0 423,11 1 0,-5-2-453,-12 0 1,-3-1-199,19 0 561,-16 0-1788,-15 0-2079,-10 0 3580,-19 0 0,-4 0 0</inkml:trace>
  <inkml:trace contextRef="#ctx0" brushRef="#br0" timeOffset="21649.27">927 3062 14734,'18'-42'455,"-1"1"1,0 4 0,-2 6 463,-3 8-443,-5 11-157,-16-1-370,-11 11 46,-20 0 5,-6 11-11,-7 6-6,-3 14-874,1 8 893,28-16 1,2 2-3,-18 28-301,8 4 306,22-24 1,2 0-6,3 2 0,2 2 0,2 2 0,2 1 28,4 2 0,3 0-28,1 2 0,4 2 22,4 1 1,4 4 0,0-2-21,4 14 1,0 2-614,-1-4 0,1 4 0,-2 0 611,-5-8 0,-2-2 0,-1 3 29,-1 4 1,-1 1 0,-1 1-10,-2 0 1,-1 1 0,-1 0 33,-1 0 0,-2-1 0,0 1 9,-1 0 1,0 0 0,-1 0-23,-1 0 0,1-1 0,-1 0 3,-1 1 1,1-1 0,-1 1-36,0-2 1,0 0-1,-1-1-7,1 0 0,-1-2 0,-1 1 16,1-1 1,0 0 0,0 0-19,-1-1 0,0 0 0,0 0 0,0 1 0,-1-1 0,-1 0 20,0 0 1,-1 1 0,0-1-20,-1 2 1,-2-1 0,0 1 69,-1 1 0,-1 1 1,0 0 28,-2 1 1,0 0 0,-1 0-10,-1 1 1,0 1 0,0-1-519,-1 0 0,1 0 0,-1 0 475,0-1 1,0 0-1,-1 0-3,1 0 0,0 0 0,0 0-17,1-1 0,-1 0 0,1 0-14,0 0 1,1-1 0,-1 1-13,1-2 0,0 1 0,1 0-231,0-1 0,1 0 0,0 0 231,-1-1 0,1 0 0,0 0-12,0-1 1,1-1 0,1 0 12,0-5 1,0-1 0,1-1-121,-3 17 1,2-4 119,2-12 0,1-4-3,3-9 0,0-3 0,0 22 1122,3-10-1318,1-3 1896,1-15-1258,6-10 1768,9-17-2031,15-19-173,19-14-81,-15 7 1,4-3 74,8-3 0,5 0-753,-11 7 1,2 0 0,2 0 752,2-1 0,2 1 0,1 0-10,1 2 1,1 0 0,-1 1-266,-4 2 0,0 0 0,-1 2 300,14-3 0,-3 2-22,-10 3 0,-3 1-6,-8 3 0,-2 1-31,26-10 34,-6 2 6,-3 1 89,-11 4 888,-13 4-765,-13 4 2253,-9 2-2163,-3 2 1199,-1 1-1518,0-3-6,1 1-454,1-5-296,1 1-1344,-1-4-2001,-1-1 4112,-1-1 0,0 6 0,0 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3:50:53.174"/>
    </inkml:context>
    <inkml:brush xml:id="br0">
      <inkml:brushProperty name="width" value="0.09071" units="cm"/>
      <inkml:brushProperty name="height" value="0.09071" units="cm"/>
      <inkml:brushProperty name="color" value="#FF0000"/>
    </inkml:brush>
  </inkml:definitions>
  <inkml:trace contextRef="#ctx0" brushRef="#br0">20565 6424 18005,'11'36'1519,"-2"-1"-1183,-8-15-12,0 3-77,-1 2-18,0 2-94,0-4-57,0 0 51,0-4-56,0-6 55,0-4 1,2-5 17,6-3 11,7-1-90,13-11-62,12-7 20,-13 0 1,2-2-417,4-4 1,1-2 424,6-5 0,1-1-29,3-3 1,0-2-522,1-2 0,0 0 574,0-1 1,-2 1-26,-2 1 1,-2 1 0,-4 4 0,-1 0 42,-5 5 0,-1 1 13,14-17-10,-11 11-79,-12 12-51,-8 8 43,-7 7-2540,-2 9 2837,-9 24 1,6-16 0,-6 15 0</inkml:trace>
  <inkml:trace contextRef="#ctx0" brushRef="#br0" timeOffset="1652">22040 6914 20862,'21'37'117,"-6"-1"-72,-13-7 22,-2-2-5,0-2-56,0-6 106,0-6-23,4-5 130,7-5 38,12-3-50,16-12-10,17-9-532,-21 3 0,1-2 338,6-5 0,1-2 30,4-3 1,1-2-598,2-4 0,-1 0 566,2-2 1,-1 0 47,-2 0 1,0 1-20,-4 2 0,-2 1 50,-4 3 0,-2 2 36,-6 4 1,-1 2 45,15-15 27,-11 11-123,-9 8-61,-9 7 11,-5 5 717,-5 3-734,-3 2 1238,-1 2-1283,1 0-67,0 0-62,0 0-229,2 0-135,-2 0-330,0 0-784,-1 0-1950,0 4 3602,-8 4 0,6-2 0,-6 1 0</inkml:trace>
  <inkml:trace contextRef="#ctx0" brushRef="#br0" timeOffset="3035">27381 6771 9727,'-63'-14'37,"0"0"0,1-1 1,12 5-1,1-1 1,-1 1-1,1 0-605,-12-2 1,0 1-1,-4 0 579,12 3 0,-5 0 0,-2 0 1,1 1-1,3 0-793,-1 0 1,3 1 0,-1 0-1,-2 0 882,1 1 1,-2 0 0,-2 1 0,2-1 0,3 2 26,2 0 1,2 1-1,2 1 1,-1 1-117,0 0 1,0 1-1,0 1 1,0 1 72,-16 2 0,1 2 0,1 1-17,2 3 0,2 1 1,0 3 47,3 1 1,1 3 0,1 2-313,3 0 0,2 3 0,1 1 215,5-1 1,1 1 0,1 1 35,5 0 0,1 2 0,2-1-51,-9 9 0,3 0 36,7-1 0,1 1-39,3-1 0,2 1-23,1 2 1,2 3 22,-1 4 0,2 2 742,2 3 1,4 1-740,4 3 0,5 0 92,4 1 0,7 0-42,10 4 1,9-1 79,-3-17 0,4-1 1,4 1-92,9 2 1,4 0 0,2-1-210,7 1 0,2-1 0,2-2 211,-10-10 1,1-2 0,1-1 0,0-1 40,1-2 1,0-1-1,0-2 1,1-1-4,12 2 0,1-3 0,0-2 28,-1-2 0,1-3 1,-1-2 25,-2-3 0,0-1 0,0-2-240,2 0 1,-1-2-1,0 0 236,1-1 1,-1 0 0,0-1-53,0-1 1,0 0-1,0-1 22,0-1 1,0 0 0,-1 0-51,-1-2 0,0 0 1,-1-1-23,0-1 0,0 0 0,-1 0 9,-2-1 0,0 0 0,0-1-39,-1 0 0,-1 0 0,0-1-98,-1 1 0,0-1 0,-1-1 124,-1 0 0,-1 0 1,4-2-25,-1-1 1,3-1 0,1-1 0,-4 1-1,4-2 0,-3 0 0,1-2 6,-2 2 0,3-2 1,-1-1-1,-4 2 7,-3-2 0,-4 1 0,-1-1 24,17-10 0,-3 0 465,-8 2 0,-3 0-208,-6 1 1,-2-2-20,-3 0 1,-3-2 33,-1-2 0,-2-3-140,0-4 0,-3-2-76,-5-3 0,-3-1 28,-2-3 0,-6 0-56,-10-1 1,-7 0 277,-7-5 0,-7 1-340,-1 14 1,-6 0 0,-2 1-157,-10-6 1,-4 0 0,-4 1 119,8 8 0,-2 1 0,-2 0 1,-2 2-235,-5-2 0,-1 1 0,-2 2 1,-1 1 155,11 7 0,0 1 1,0 1-1,-3 1 0,-3 2-178,-4 1 1,-4 2-1,-2 0 1,-1 2-1,1 1 1,4 1 102,1 1 0,3 1 1,1 1-1,-1 0 0,-2 2 115,0 0 1,-3 0 0,-1 2 0,0 0 0,3 0 0,5 2-2,-2 1 0,4 0 0,2 2 0,2 0-29,-9 1 0,2 0 1,3 1-109,-8 1 0,6 1-398,15 1 0,5 4-315,-9 17 920,19 19 0,14-19 0,5 6 0</inkml:trace>
  <inkml:trace contextRef="#ctx0" brushRef="#br0" timeOffset="4108">25186 5464 15737,'41'-28'422,"0"0"0,0 0 1,-1 2-1,0 2 0,-2 7-136,4 8 0,-1 5-746,3 0 1,1 4 605,2 6 0,-1 4-347,1 4 1,-2 3 236,2 8 1,-2 4-1,0 4 0,-1 4-605,-1 3 1,-2 3 568,0 2 0,-2 1 0,-3-1 0,-1 1-476,-1-1 1,-1-1 225,-3-3 1,-1-2-194,-2-4 1,-1-2 55,-4-5 1,-1-3 314,13 10-673,-12-16-408,-10-12-769,-7-23 1949,-9-9-1719,-8-21 432,-8-11 1440,6 25 1,1-1-80,-2-2 0,2 0 492,0 0 1,0 0 151,1 2 0,0 0 554,-11-24-66,0 12 21,-4 17-262,-6 14-17,-8 18-130,-10 20-845,22-4 0,-1 4 257,-5 7 1,0 3-580,-3 4 1,1 1 340,-3 3 1,0 1-20,1 0 0,0 0-331,2 0 1,0-1-404,4 0 1,1 0-978,5-5 0,3-1 1798,6-2 0,3-4 0,-2 3 0,12-13 1</inkml:trace>
  <inkml:trace contextRef="#ctx0" brushRef="#br0" timeOffset="4490">26788 6021 17619,'26'31'140,"-6"-7"291,-18-20 315,-1-3-562,-1-10 152,-2 0-201,-7-9-102,-7 6 169,-13 5-68,-8 4 23,-8 14 28,-4 9-179,1 16-77,6 10 217,14 2 61,13 0 146,22-5-337,22-8-16,25-11-622,-18-16 1,4-3-57,2-1 1,2-2-844,5-9 0,0-2-411,-4-1 0,-1-2 1932,-1-8 0,-5 0 0,5-3 0,-19 3 0</inkml:trace>
  <inkml:trace contextRef="#ctx0" brushRef="#br0" timeOffset="4836">26819 5025 17893,'45'-5'69,"-1"1"0,-4 2 0,-5 7-265,-3 23-134,-11 12 128,-8 7 124,-8 2 78,-10 1 101,-9-4 61,-10-4 96,-6-7 72,0-7-89,8-6 22,9-8 320,6-4-191,22-4-184,14-4-208,27-1-163,-21-1 1,3 0-1078,14-3 1,2-1-590,-2 1 1,2-1 1828,7-2 0,-3-1 0,3 1 0,-16 1 0</inkml:trace>
  <inkml:trace contextRef="#ctx0" brushRef="#br0" timeOffset="4978">27889 5626 14124,'0'0'0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17:52.310"/>
    </inkml:context>
    <inkml:brush xml:id="br0">
      <inkml:brushProperty name="width" value="0.09071" units="cm"/>
      <inkml:brushProperty name="height" value="0.09071" units="cm"/>
      <inkml:brushProperty name="color" value="#FF0000"/>
    </inkml:brush>
  </inkml:definitions>
  <inkml:trace contextRef="#ctx0" brushRef="#br0">5584 4405 18677,'-34'-5'2582,"6"1"-1854,26 4 472,-1 0-876,1 0 600,1 0-352,8 2-214,9-1-61,15 1 5,22-2 1,9-2-216,-1-2 0,5-1-898,-16 2 1,3 0 0,2 0 0,-1-1 811,-3 0 1,-1-1-1,0 0 1,0 0 23,1 1 0,1-1 0,0 0 0,-1 0-157,12-1 1,-1 1-1,1-1 121,4-1-1,0 0 1,-5 0 11,-2 1 0,-4-1 0,2 0 0,-8 1 0,-16 0 6,-15 3-12,-6 1-374,-7 1-881,-5 1 1663,-12 1-4704,-19 9 4449,-32 9 1,25-5 0,-8 2 0</inkml:trace>
  <inkml:trace contextRef="#ctx0" brushRef="#br0" timeOffset="398">5637 4485 24934,'10'-6'840,"13"-2"-649,34-2-1727,-13 3 1,5 0 1566,-5 1 1,2 0 0,2 0-19,9-2 0,2 1 1,1-1-396,5 1 0,1 0 1,-1 0 396,-2 0 0,-2 0 0,-1 1-14,-8 0 1,-1 1 0,-3 0 213,8-1 0,-4 0-195,-14 1 0,-3 0 747,28-6 477,-22 3 18,-8 1-1262,-20 4 2074,-13 3-7412,0 0 5567,-4 5 1,3-4 0,-3 4 0</inkml:trace>
  <inkml:trace contextRef="#ctx0" brushRef="#br0" timeOffset="2246">13640 3527 25758,'-5'35'576,"3"-1"-464,13 7 23,-3-13 201,2 3 274,-3-21 73,1-5-222,4-4-461,5-10 0,12-10 0,5-14 0,5-10 0,-6 6 0,1-3 0,1-1-519,1-1 1,1-1 0,-1 0 518,-1-1 0,0 0 0,-3 3 0,3-2 0,-3 4-271,-6 6 1,-1 2 270,19-19 0,-16 16 0,-11 15 0,-10 9-191,-4 10-3601,-13 31 3792,-10 16 0,6-7 0,-3-4 0</inkml:trace>
  <inkml:trace contextRef="#ctx0" brushRef="#br0" timeOffset="5010">17905 4358 27706,'47'-10'45,"1"-1"0,-1 1 0,5 1-45,-1 4 0,5 2 0,-1-1-815,-5 0 0,0-1 0,0 1 749,0-1 1,0 1 0,-3-1-81,14-1 0,-4 0 65,-14 0 0,-2 1 401,-2 0 0,-2-1-236,12-4 90,-8 1-1440,-22 4-2167,-34 4 3433,-19 8 0,11-5 0,-7 5 0</inkml:trace>
  <inkml:trace contextRef="#ctx0" brushRef="#br0" timeOffset="5310">17940 4499 26138,'64'-6'116,"-1"0"1,1 0-1,-13 0 1,-1 1 0,-2 0-117,16-1 0,-5 0-833,-17 1 0,-3 1 864,-4 0 0,-1-1 8,22-1 1189,-10-2-595,-20 4-320,-9-1-868,-13 4-6530,-4 0 7085,0 0 0,0-1 0</inkml:trace>
  <inkml:trace contextRef="#ctx0" brushRef="#br0" timeOffset="16906">17847 3153 24335,'18'53'201,"-1"-2"-201,-6-10 174,-1-5 16,0-8 477,2-10 476,2-10-550,9-15-94,13-19-407,-7 0 0,2-4-1712,11-14 0,5-4 1676,-8 9 0,4-3 0,0-1-44,-6 8 1,1-2-1,0 0 1,0 1-471,1 0 1,1-1 0,-1 2 0,0 0 457,10-8 0,-2 2 0,-2 2-111,-9 8 1,-1 2 0,-3 2 82,7-5 0,-3 4 3,14-10 25,-10 6 51,-6 5 2293,-9 7-2344,-9 5 2586,-10 9-2603,-4 3 708,-2 3-836,0 6-522,0 6-766,0 8-2746,0 14-4906,-4 0 9085,-6 4 0,4-17 0,-3-7 0</inkml:trace>
  <inkml:trace contextRef="#ctx0" brushRef="#br0" timeOffset="24124">14621 5225 28490,'47'-8'60,"0"0"0,8-1 1,2-1-61,-14 3 0,2-1 0,0 1-1779,7-3 0,2 1 0,0-2 1779,3 0 0,1-1 0,-1 1 0,-3 0 0,-1 0 0,-2 0 355,16-5 1,-5 1-356,-12 3 0,-3 0 0,-12 3 0,-3 0 0,24-9 910,-9 4-910,-4 0-611,-9 3-268,-15 5 1940,-9 2-4472,-37 13 3411,-3 4 0,-1 2 0,-9 0 0,-14 11 0</inkml:trace>
  <inkml:trace contextRef="#ctx0" brushRef="#br0" timeOffset="24440">14705 5392 26138,'57'-7'189,"0"0"1,0 0-1,-2 1 1,2-1 0,2 0-1,1 0-189,5-1 0,1 0 0,0 0 0,-2 0-743,-8 1 1,-1 0 0,-2 0 0,-2 0 771,6-1 1,-3 0 0,-9 0-30,13-5 1357,-2-2-954,-16 2 222,-4 2-1431,-19 5-1804,-13 6 2610,-3 14 0,-1-10 0,0 10 0</inkml:trace>
  <inkml:trace contextRef="#ctx0" brushRef="#br0" timeOffset="28090">21253 5261 26273,'30'-16'347,"-1"-1"0,7 0 0,2 1-260,8 3 0,3 1-623,11-4 1,6-1 563,-4 3 0,5-1 0,-4 2-339,-17 2 0,-2 1 0,1 1 311,8-2 0,0 0 0,-6 2-3,-10 2 1,-5 1 455,25-3-453,-3-2-6,-10 4-419,-14 0-315,-15 4-73,-10 1-2227,-20 2-540,-26 9 3580,-7 2 0,-1 1 0,-7 2 0,20-3 0,0-1 0</inkml:trace>
  <inkml:trace contextRef="#ctx0" brushRef="#br0" timeOffset="28355">21207 5370 26178,'57'9'309,"0"0"0,1 0 0,-9-2 0,-1-2 0,6-4-309,4-5 0,8-6 0,3-1 0,0-2 0,-6 1-574,-2 0 1,-4 0 0,-1 0-1,1-1 574,5 0 0,2-1 0,-2 0 0,-6 0 18,-2 0 1,-5-1 0,-6 0 360,-6-2 1,-6 0-380,3-7 92,-27 5-1570,-15 10-1838,-6 4 3316,-6 1 0,8 4 0,2-1 0</inkml:trace>
  <inkml:trace contextRef="#ctx0" brushRef="#br0" timeOffset="28489">22969 5328 9940,'0'0'0</inkml:trace>
  <inkml:trace contextRef="#ctx0" brushRef="#br0" timeOffset="37377">791 2592 23937,'16'40'1053,"4"6"-672,-6-19-22,3 1 27,-8-15 129,0-8 650,13-7-902,4-15-87,9-9 1,7-9-91,-7 0 0,1-4 1,2-2-393,-2 2 1,3-2-1,0-2 1,-1 1 305,2-3 0,-1-1 0,0 1 0,-3 2 0,4-3 0,-3 1 0,-2 3 0,6-8 0,-6 8 0,-2 4 0,-13 15 0,-9 12-1099,-7 7 1099,5 17 0,-7-10 0,6 11 0</inkml:trace>
  <inkml:trace contextRef="#ctx0" brushRef="#br0" timeOffset="53027">12858 5446 27706,'35'54'577,"-10"-14"-392,-3-8 18,-9-20-203,0-5 0,6-5 0,5-12 0,4-8 0,4-6 0,9-13 0,1-3 0,2-2 0,-1 0-416,3-6 0,-3 2 416,-15 15 0,-2 3 0,-3 2 0,-2 1-80,13-11-6580,-13 19 6660,-14 35 0,-3-10 0,-7 19 0</inkml:trace>
  <inkml:trace contextRef="#ctx0" brushRef="#br0" timeOffset="59764">5381 7362 26598,'22'25'806,"-2"0"-604,-8-3 27,0 1-111,-3-5 600,7-5-718,19-16 0,7-17 0,-10 0 0,1-4-535,1-6 1,-1-3 534,4-3 0,-1-3-776,2-5 0,0-3 776,-11 8 0,0-2 0,-3 4 0,-2 4 0,-2 1 0,-2-1 0,1-1 0</inkml:trace>
  <inkml:trace contextRef="#ctx0" brushRef="#br0" timeOffset="82840">12181 6787 25567,'19'39'947,"7"8"-796,-9-19-118,6 5 203,-6-12-18,-5-10 101,6-2-117,-4-8-73,6-10 5,6-9-100,9-15 16,6-15-251,-17 20 1,0-1 200,2-4 0,0 0 19,2-1 1,-1 0-18,0 0 1,0 0-3,-2 3 0,0 1 3,-3 4 0,0 1 3,12-16-12,-8 13-56,-11 10-514,-6 8-1004,-6 6-2285,-2 5 3973,-6 15 1,4-10 0,-4 10 0</inkml:trace>
  <inkml:trace contextRef="#ctx0" brushRef="#br0" timeOffset="95740">5174 14120 23965,'-15'-35'1389,"4"6"-1058,13 25 122,-1 0-234,2 3-146,-2 0 39,2 1-107,0 4 23,5 5-28,3 8 62,3 5-68,1 5 6,2-1 0,-1 0-33,0-5 77,-1-4-44,-1-5 118,0-7 72,1-2 281,17-20-370,0-7-59,-7 3 0,2-3-461,-3-1 1,1-1 423,2-3 1,0 0-6,1-2 0,-1 0-246,0 0 1,-2 1 237,-2 2 0,-1 1 8,12-20-185,-8 12-3725,-13 17-1926,-14 20 5836,-15 16 0,4-3 0,-2 0 0</inkml:trace>
  <inkml:trace contextRef="#ctx0" brushRef="#br0" timeOffset="97879">6366 15234 25903,'48'-10'313,"0"0"1,2 1 0,3 0-303,-3 3 0,6 1 1,3-1-724,0 1 1,5 0 0,1 1-1,-2 0 705,-7 0 0,0 1 0,-1-1 0,1 1-98,4-1 0,2 1 0,-2-1 0,-5 1-295,-2 0 0,-4 1 1,-6 0-60,-8 0 0,-4-1-1075,25-7 1534,-11-7 0,-21 7 0,2-3 0</inkml:trace>
  <inkml:trace contextRef="#ctx0" brushRef="#br0" timeOffset="98446">9893 14452 24839,'44'1'106,"1"0"0,-1 0 1,14 0-1,2 1 1,-5-2-105,-3 0 1,-2 0-547,-5 0 1,3 1 0,-4-2 546,1 0 0,-3-1-3,-4 1 0,-1 0 0,24-5 548,-16 2-481,-16 1 38,-10 0-105,-11 5 0,-3-3 0,-4 3 0</inkml:trace>
  <inkml:trace contextRef="#ctx0" brushRef="#br0" timeOffset="108095">12308 13636 25595,'-9'-42'1305,"2"8"-1025,7 33-274,0 3 38,4 8 18,8 17-73,1-2 16,4 7 169,1-10 128,-1-12 130,9-6-124,5-23-139,9-16-169,-14 9 0,1-4-377,4-4 1,0-2 376,3-3 0,1-2 0,-3 4 0,2-3 0,-1 1-84,-3 4 0,-1 0 1,0 1 83,0-1 0,1-1 0,-3 4 0,-2 2 0,-4 4 0,-4 5-561,-15 18-5970,-12 27 6531,-9 10 0,5-3 0,-3-2 0</inkml:trace>
  <inkml:trace contextRef="#ctx0" brushRef="#br0" timeOffset="109980">15605 14498 18834,'-64'2'3008,"10"-1"-1187,47-1-601,2 0-144,0 0 851,4 0-1642,35-9-165,2 2 1,12-1-80,0 1 0,12-1 0,8-1 0,2 1 0,-2-1 0,-8 2-490,0-1 0,-6 1 0,1 0 1,6 0 449,-3 1 1,8-1 0,3 0 0,2-1-1,-3 2 1,-6 0 0,-9 1-2,6 0 0,-9 1 0,-1 0 0,-2 0 0,-1 1 0,-4 0 0,-3 0 0,-7 1-12,-8 0-140,-5 0-184,-9 1-330,-3 1-801,-6 0-1121,-9 0 446,-17 6 2142,-33 9 0,24-6 0,-11 4 0</inkml:trace>
  <inkml:trace contextRef="#ctx0" brushRef="#br0" timeOffset="110297">15672 14550 20795,'-63'2'3764,"13"0"-2947,54-2 74,10 1-185,16-1-342,12 1 0,11-1-275,3 0 1,5-2 0,2 0-795,-1 0 1,1-1 0,2 0 705,-9 1 1,2 0-1,-1-1 1,-4 0 22,-3-1 0,-3-1 0,-1 1-384,22-3 0,-5 1 368,-19 2 1,-4 0-7,2-1 1,-3 1-3,16-2-3304,-30 3 3304,-27 17 0,-7-8 0,-20 10 0</inkml:trace>
  <inkml:trace contextRef="#ctx0" brushRef="#br0" timeOffset="110983">13306 15269 26105,'61'-9'683,"-28"3"0,0 1-566,3 2 1,5 0-872,13-2 0,7-1 0,4 1 783,-8 1 1,3 1-1,0-1 1,0 1-468,0 0 1,-1-1-1,0 0 1,-1 1 437,-3 1 0,1 0 0,-4 0 0,-5 1-3,3 1 0,-6-1 855,18 1-908,-16 0-230,-11 0-319,-9 0-856,-11 0-4274,-44 1 2800,-21 6 3224,-9 1 1,-1-1 0,1 3 0,23-4 0,0 0 0</inkml:trace>
  <inkml:trace contextRef="#ctx0" brushRef="#br0" timeOffset="111297">13351 15363 25303,'5'0'1731,"18"0"-1532,14 0 0,8 0-1078,8-1 0,8-1 926,-5-1 1,7-1-1,4 0 1,-1-1-544,-10 2 1,0-1 0,0 0-1,1 0 1,-1 0 495,1-1 0,-1 1 0,1-1 0,-2 1 0,-2 0 0,5-1 0,-1 1 0,-4 0 0,-8 0 270,-1 0 1,-7 1-220,15-2-40,-19 1 73,-14 1 924,-5 1-739,-8 1 2435,-2 0-4753,-4 1-826,4-2 2875,4-3 0,-3 2 0,2-1 0</inkml:trace>
  <inkml:trace contextRef="#ctx0" brushRef="#br0" timeOffset="121065">4697 9917 25152,'23'30'354,"-2"-3"-254,-10-2-100,1-4 516,5-1 514,16-14-884,8-16-104,-9-4 0,1-5-464,0-5 0,6-6 422,7-2 0,10-6 0,0 0 0,-9 6 0,-6 3 0,-1 0 0,15-7 0,-1 0 0,0 0 0</inkml:trace>
  <inkml:trace contextRef="#ctx0" brushRef="#br0" timeOffset="123336">9398 10445 27611,'39'-22'229,"-7"10"1,6 2-188,25 2 0,7 3-834,-15 0 1,2 0 0,5 0 801,-8 1 0,4 1 0,3 0 0,-2 0 0,-4 0-475,12-1 1,-3 0-1,2 1 463,-7 0 1,4 1 0,-3-1 0,-9 1-55,-1 0 0,-8 0 274,20 0-598,-24 0 10,-17 0 96,-10 1 190,-16 0-1871,-21 0-684,-12 0 1,-10 2 946,1 2 1,-5 1 0,-1 1 1103,-3-1 0,-1 0 0,-2 1 494,9 0 0,-2 2 1,0 0-1,2-1 94,-5 1 0,3 0 0,-2-1 1060,-8 2 1,-1-1 0,3-1-19,12-1 0,3-1 0,0-1 725,-25 2 0,7 0-277,2-3-454,29-1-190,27-1-90,34 0-285,29-3-331,-7-1 0,6 0 162,-12 1 1,2 0 0,3-1-219,5 1 0,5-1 0,1 0 0,-2 0-46,-7 2 0,-1 0 0,-1 0 0,1 0 1,16-1 0,1 0 0,-7 1-39,2 0 0,-11 1 494,-5 1-494,-10-1-577,-8 1-4906,-14 0 5483,-35 12 0,12-9 0,-22 9 0</inkml:trace>
  <inkml:trace contextRef="#ctx0" brushRef="#br0" timeOffset="123850">6820 11087 26273,'46'-11'125,"-1"1"1,1-1-1,-3 1 1,1 0-1,2 1-125,2 2 0,4 0 0,1 1 0,1-1-476,5-1 0,2 1 1,0-1-1,-3 1 46,3 0 1,-3 0 0,1 0-230,1-1 0,0 1 0,-10 0 108,13 0-475,-43 4-1273,-37 3 165,-33 3 2134,-5 3 0,-2 1 0,-9-1 0,25 1 0,0-1 0</inkml:trace>
  <inkml:trace contextRef="#ctx0" brushRef="#br0" timeOffset="124016">6869 11161 24201,'59'-8'283,"0"1"1,0 0-1,2-1 1,1 0-1,-1-1-255,-3 0 0,-1-1 0,0 1-595,-2 0 1,0 1 0,1-1 566,-4 1 0,3 0 0,-2 1 0,-7 0 0,1 0 0,-3 1 0,11-1 0,-1-1 0</inkml:trace>
  <inkml:trace contextRef="#ctx0" brushRef="#br0" timeOffset="129859">13072 8694 26570,'21'3'862,"0"-1"-593,-6-3-174,9-9-89,9-7 89,10-13-581,7-7 488,-22 16 1,0 0-3,-1-2 0,1 1 22,-1 0 1,0-1-12,4-2 1,-3 0-12,9-8-34,-1 1-935,-26 22-1004,-6 6 1973,-3 17 0,-1-9 0,0 9 0</inkml:trace>
  <inkml:trace contextRef="#ctx0" brushRef="#br0" timeOffset="130846">17174 9523 22587,'-59'-8'3120,"14"1"-2655,42 5 61,3 2-27,0-2 223,37-1-610,11-2 0,12-2-110,-14 2 1,5 0 0,2-1 0,-1 0-244,11-1 0,-2 1 0,2-2 249,-9 1 0,1 0 1,-2-1-1,-7 2-8,-1-1 0,-5 0-25,-2 0 0,-5-1-675,1-1-4083,-30 5 4783,-43 7 0,-16 5 0,17-4 0,-13 4 0,0 0 0</inkml:trace>
  <inkml:trace contextRef="#ctx0" brushRef="#br0" timeOffset="131010">17207 9581 25387,'62'-6'-911,"0"0"0,0 0 1,-4 1-1,-2 0 1,-3 0 910,3 0 0,-6 0 0,11-1 0,-37 6 0</inkml:trace>
  <inkml:trace contextRef="#ctx0" brushRef="#br0" timeOffset="131729">12934 10305 27858,'41'0'224,"-1"0"0,10 0 0,3 0-154,11 0 1,4 0-685,-18 0 1,2 0-1,3 0 614,-5 0 0,3 0 0,0 0 0,-3 0 0,2 0 0,-1 1 0,-1-1 176,5 0 0,0 1 0,-6-1-182,-9 1 0,-6 0 267,6 0-815,-22-1-964,-21 0-1899,-10 1-1075,-22 3 4492,-3 2 0,-1 0 0,-5 0 0,-14 4 0</inkml:trace>
  <inkml:trace contextRef="#ctx0" brushRef="#br0" timeOffset="132030">12780 10523 24475,'60'0'674,"0"0"0,4 1 0,5-2-611,-17 1 0,5-1 0,0 0 0,-2 1-1224,2-2 0,-3 1 0,3 0 1163,-1-1 1,3 1 0,-1-1 0,-7 0-3,4-1 0,-5 0 540,-4 0 0,-3-1-42,15-3 674,-14 1-1026,-20 2-146,-20 3-1495,-4 1 1303,0 3 192,0 8 0,0-6 0,0 5 0</inkml:trace>
  <inkml:trace contextRef="#ctx0" brushRef="#br0" timeOffset="132243">15169 10604 15485,'0'0'0</inkml:trace>
  <inkml:trace contextRef="#ctx0" brushRef="#br0" timeOffset="132777">16118 9937 27370,'-1'38'376,"2"-4"-332,1-17 136,5 1 521,6-8-701,20-12 0,1-16 0,19-18 0,-6-5 0,-14 11 0,0-1 0,-6 5 0,-1 1 0,21-19 0,-24 21 0,-19 19-2661,-3 9 2661,-12 18 0,8-12 0,-7 11 0</inkml:trace>
  <inkml:trace contextRef="#ctx0" brushRef="#br0" timeOffset="159643">21383 6754 26054,'18'49'1238,"-1"3"-1137,-3 1 100,-1 5-195,-2 1 0,-1-3 72,2-6-28,0-10 57,4-11 94,4-13-49,10-9 116,10-23-223,14-14-606,-18 0 0,2-5 585,-6 6 1,0-2-1,2-2-590,6-6 1,2-4-1,0 0 566,-7 8 0,1-1 0,1 0 0,-1 0-440,0 0 0,-1 0 1,1 1-1,-1 0 440,9-7 0,-1 2 0,-2 1 0,9-6 0,-4 3 0,-9 11 0,0 1 0,3-3 0,0 1 0,-4 2 0,0 1 156,-2 0 1,-2 2-157,14-12 1408,-32 25-1408,-6 8 2303,-5 2-2303,-2 7-197,-1 9-1444,-4 18 1641,-20 26 0,14-24 0,-12 8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03:51:28.509"/>
    </inkml:context>
    <inkml:brush xml:id="br0">
      <inkml:brushProperty name="width" value="0.09071" units="cm"/>
      <inkml:brushProperty name="height" value="0.09071" units="cm"/>
      <inkml:brushProperty name="color" value="#FF0000"/>
    </inkml:brush>
  </inkml:definitions>
  <inkml:trace contextRef="#ctx0" brushRef="#br0">1065 2870 15995,'7'60'722,"0"-8"-531,0-31-35,1-5 80,0-8 402,2-3 427,5-9-388,9-12-257,13-17-302,-13 9 0,2-4-895,8-9 1,1-3 834,1-4 1,2-1-59,3-7 0,0-1-506,-1 2 0,-1 0 503,-4 5 0,0 1-157,-1 3 1,0 3-365,-7 9 1,0 3-1701,19-12-723,-17 25 2947,-14 40 0,-10-14 0,-5 20 0</inkml:trace>
  <inkml:trace contextRef="#ctx0" brushRef="#br0" timeOffset="5251">5526 4911 16185,'8'31'762,"-1"-4"-549,-2-13-51,0-6 45,2-3 521,5-3 169,6-6-287,12-10-257,15-13-216,-1-6 1,4-5-110,-9 6 0,2-1-376,-5 3 0,1-2 0,-1 1 373,3-4 1,-3 1-26,-2 2 0,-1 0 0,-5 4 0,-1 2-12,14-17-60,-15 13-186,-13 11-728,-8 10-1209,-4 5-718,-2 12-1943,-4 5 4856,-3 6 0,2-6 0,0-4 0</inkml:trace>
  <inkml:trace contextRef="#ctx0" brushRef="#br0" timeOffset="7137">16354 6306 17115,'-38'-15'1019,"8"3"-526,39 12 157,10 0-101,27 0-320,-9 0 1,6 0-1344,19 0 1,7 0 1148,-13 0 1,3 0 0,2 0-366,-10 0 1,2 0 0,1 0-1,-1 0 333,2 0 0,0-1 0,0 1 0,0 0 6,-2 0 1,0 0 0,-1 0 0,-1 0-23,14-1 0,-1 0 0,-3 0 9,-7 0 0,-1 1 0,-3-1-21,15 0 0,-4-1-172,-14 1 1,-5 0-196,15-1-50,-22 0-297,-17 1 26,-8 1-1001,-56 0-56,-18 3 1230,2 0 0,-5 1-855,3 0 0,0 1 1395,-4 1 0,6 0 0,24-3 0,5 0 0,-16 0 0</inkml:trace>
  <inkml:trace contextRef="#ctx0" brushRef="#br0" timeOffset="7374">16755 6350 11799,'-62'2'1885,"0"0"1,13-1 0,4 1-743,-8-1-258,31 0-431,9-1-297,17 0 84,27 0 218,34 0-1200,-10 0 1,6 0 779,-11 0 0,2 0 0,1 0-872,9 0 0,2 0 1,1 0 833,0 0 1,2 0 0,-1 0 18,-1 0 1,0 0 0,-1 0-376,-2 0 0,-1 0 0,-1 0 355,-7 0 0,0 0 0,-2 0-13,-5 0 0,-1 0 0,-1 0-21,8 0 1,-3 0-153,-10 0 1,-2 0-252,20 0-901,-10 0-539,-6 0-670,-8 0 2547,-7 2 0,-14-1 0,-4 1 0</inkml:trace>
  <inkml:trace contextRef="#ctx0" brushRef="#br0" timeOffset="8270">25442 6335 16936,'51'-6'239,"0"0"1,0 0 0,4 0-1,1 2 1,-1 0-147,-4 3 1,-1 0-1,1 1-894,2 0 0,1 0 0,-2 0 812,-4 0 0,0 0 1,-3 0 30,10 1 0,-4 0-17,-11 0 0,-4 1 770,16 1-929,-12 1-555,-9-1-64,-15 0 114,-18 0-229,-33 2 313,2-1 1,-6 0-474,-17 2 0,-5 1 858,13-2 0,-3 0 1,0 1-142,-1 0 0,-1 0 1,0-1 310,3 1 0,0-1 0,2 0 218,-10 2 0,5 0 92,10-2 1,4 0 720,-19 3 89,16-1-78,7 1-421,17-2 1448,18-1-1161,37-2-673,-4 0 0,6-1 331,17-1 1,5 0-543,-16 0 0,1 0 1,0-1-25,1 1 0,1 0 0,-2-1-42,14 1 0,-4 0-434,-11-1 1,-3 2-2247,23 2 2722,-8 1 0,-27-2 0,-1 0 0</inkml:trace>
  <inkml:trace contextRef="#ctx0" brushRef="#br0" timeOffset="9476">5804 6996 19748,'50'0'767,"16"2"-767,-23 0 0,4-1-1349,14 1 1,2 0 1267,-17 0 1,0-1 0,1 1-202,-1-1 0,0 0 0,-1 0-284,11 1 0,-5-1 224,-12 1 0,-5-1-1019,12 1 467,-24 0-349,-10 2 453,-29 3-285,-35 4 817,6-3 0,-6-1 271,8-1 0,-2 0 0,0 0-13,-3 0 0,0 0 0,0 0 207,3-1 0,0 0 1,2 1 265,-9 0 0,3 0-45,9-2 1,4-1 703,-22 3-73,8-2 34,4 1 21,12-3-223,11 0-516,15-2 932,7 0-1060,13 0 589,12 0-410,27 0-298,-11 0 1,5 0-915,18 0 0,6 0 823,-13 0 0,1 0 1,2-1-614,7 0 0,2 0 1,-1 0 597,0 0 0,0 0 1,-3-1-23,-6 1 0,-3-1 0,-1 0 0,13 0 0,-5 0-67,-18 1 1,-4-1 66,12 0-6,-21 1 6,-15 0 1453,-7 1-1100,-5 0 2027,-3 0-2318,-7 0 145,-2 0-677,-4 0-969,4 0-1978,3 0 3417,14-1 0,-5 0 0,7 0 0</inkml:trace>
  <inkml:trace contextRef="#ctx0" brushRef="#br0" timeOffset="30770">12540 8342 16275,'11'56'201,"4"-2"-150,11-7 33,3-3 134,6-7 208,5-11 95,8-13-73,8-7-101,7-19-1223,-28 5 1,0-4 1007,2-5 0,-1-3 5,2-1 0,-1-1-31,0-2 0,1 1-28,-2 0 1,0 0-12,-1 1 0,-2 1-3,-1 3 1,-1 2 488,24-8-514,-6 11-28,-4 8 95,-6 12-33,-1 8-67,-2 11 61,1 6-61,0 1-6,2-4 44,-9-14 1,2-2 6,20 2-35,-16-8 1,0-2 490,21-7-479,5-9-28,-29 2 0,1-1-14,1-3 0,1-2 14,0 0 0,1-1 0,-1 1 0,0-1 0,-1 1 0,-1 1 453,29-7-448,-7 7 29,-9 7-28,-6 5 55,-5 6-61,-3 4 0,0 7 0,-1 2 34,4 0-29,3-3 23,7-3 6,5-6-28,6-2-257,7-4 251,2-7-17,-32 4 0,0-2-14,-2-2 0,1-1 14,27-7 12,-10 2 5,-8 3-39,-8 4-129,-8 2-1053,5 3 1221,11 1 0,-19 1 0,6 0 0</inkml:trace>
  <inkml:trace contextRef="#ctx0" brushRef="#br0" timeOffset="31648">16038 8278 18448,'2'37'269,"1"1"0,11 26-157,25-39 50,10-10 79,10-7-1121,-25-6 0,0-3 981,3-4 0,0-1-42,2-1 0,0-3 6,0-3 0,-1-2-37,0 0 0,-2 0 36,-2 1 1,-1 0 41,24-10 403,-10 8-397,-10 8-39,-7 4-68,-4 11 1,-3 7-6,1 11-6,3 8 967,5-1-955,6 0-1,9-7 203,5-7-202,9-8 19,-27-7 0,-1-2-22,2-3 0,1-2-3,1-1 0,-1-2 28,1-2 0,0-2-28,-1-1 0,-1-1 25,0 1 0,0 0 45,-3 1 0,0 0 115,27-6 67,-4 6-34,-4 6-95,-2 3 17,2 7-134,1 5 84,5 6-382,4 1 309,-28-10 1,1-1 40,1 0 1,3-2 47,16-1 1,1-1-20,-13-3 0,0 0-48,11-3 0,-1-2 84,11-10-55,-7-7-68,-9 1-174,-9-2-924,-10 0-5996,-10 1 7094,-9 0 0,-5 11 0,-4 3 0</inkml:trace>
  <inkml:trace contextRef="#ctx0" brushRef="#br0" timeOffset="76116">19551 1366 16292,'51'16'580,"0"1"1,-3 1-1,-6 4-460,-18 1 1,-5 5-40,0 15 0,-3 3 62,-5-12 0,-3 1-210,-2 10 0,-5-2 616,-14 13-51,-9-11 34,-4-7 342,1-15 73,9-9-273,7-14-512,5-22-55,10-25-49,2 5 1,2-5-955,3-6 0,3-2 896,4-7 0,1 1 0,0 4 0,1 3-235,-2 9 1,2 4-122,-1 5 1,1 5-699,23-12-861,0 17-1765,1 18-885,-7 23 4565,-8 13 0,-15-7 0,-8-3 0</inkml:trace>
  <inkml:trace contextRef="#ctx0" brushRef="#br0" timeOffset="76268">20157 1658 17949,'51'0'-168,"-1"0"0,0-1 0,-1-2-1487,-4-3 0,-1-3-3261,0 0 1,-1-2 4156,3-5 0,-4 1 0,4-1 1,-17 2-1</inkml:trace>
  <inkml:trace contextRef="#ctx0" brushRef="#br0" timeOffset="76450">20866 1286 21427,'4'55'-23,"0"1"1,0-3 0,-2-3-546,-1-13 0,-1-2-1287,0 3 1,0 0-344,0-4 0,0-1 2085,0 26 0,0-28 1,0-13-1</inkml:trace>
  <inkml:trace contextRef="#ctx0" brushRef="#br0" timeOffset="76649">21256 1021 20778,'35'54'44,"1"0"1,-8-7 0,0 3 0,-4-4-524,-6-1 1,-4-1-1305,5 18 0,-4-1 736,-9-16 0,-7-1-410,-16 7 1,-9-1-460,2-2 1,-6-2 1915,0-12 0,-4-1 0,2-3 0,5-3 0,2-4 0,-19 12 0</inkml:trace>
  <inkml:trace contextRef="#ctx0" brushRef="#br0" timeOffset="76906">19415 854 13961,'-24'62'816,"0"-1"0,1 1 0,-1 0 1,2-1-1,0-1 0,2 0 1,3-3-513,1 7 0,4-2 1,1 0-1167,2-2 0,2-1 0,2-1 970,4-5 0,3-1 0,2-2-103,3-4 1,1-2 0,5-1-6,5-1 0,5-1 0,3-3-53,4-3 1,4-3 0,3-1-284,7-1 0,5-3 1,2-3-608,7-1 0,2-3 0,1-3-1279,-4-4 0,1-3 0,-1-1 2222,2-2 0,1-2 0,-8-2 0,-7-1 0,-6-2 0,20-1 0</inkml:trace>
  <inkml:trace contextRef="#ctx0" brushRef="#br0" timeOffset="77141">21811 793 21948,'-31'51'29,"0"-1"0,0 1 0,1 2 1,1 2-1,5 1-108,7 2 1,5 2 0,1-1-1038,0-3 1,0-1-1,2-1 720,1-6 1,2-1-1,1-3-974,0 12 1,4-4-715,5-15 1,3-3 2289,14 23 1,-6-31 0,0-11 0</inkml:trace>
  <inkml:trace contextRef="#ctx0" brushRef="#br0" timeOffset="77499">22336 1056 17714,'19'30'78,"0"-1"1,15 7-79,-13-59 173,-7-12 214,-7-3 286,-6 3-281,-14 7-68,-10 13 35,-19 8 33,-12 28-196,23-7 0,-1 5-670,-1 10 1,0 4 565,0 3 1,2 4-40,3 1 0,1 2-335,5 0 1,3 2 264,6-3 1,5 0-10,1-3 1,6-1-230,9-5 1,7-2-208,6-4 0,6-4-891,17-8 0,5-5-787,3 0 1,2-5 2139,8-10 0,-4-3 0,6 5 0,-18-10 0</inkml:trace>
  <inkml:trace contextRef="#ctx0" brushRef="#br0" timeOffset="77650">22668 1212 17871,'49'0'-891,"0"0"0,8-5 1,0-2-1365,-9-1 1,-1-1 2075,7-6 1,-4-1-1,6 0 1,-17 1 0</inkml:trace>
  <inkml:trace contextRef="#ctx0" brushRef="#br0" timeOffset="77832">23292 938 21399,'-6'60'134,"0"-1"1,1-1 0,2-3-211,5-15 0,1-1-858,2 1 0,-1-1-78,2 1 1,0-2-521,0 1 1,0-1-452,0-5 0,-1 0 2054,5 23 1,-4-27-1,-2-12 1</inkml:trace>
  <inkml:trace contextRef="#ctx0" brushRef="#br0" timeOffset="78083">23595 606 21450,'47'19'336,"0"-1"0,2 6 1,-2 7-301,-6 10 0,-3 6-1109,-10-9 0,-1 4 0,-1 1 1071,-1 4 0,-2 2 0,-3 1-24,-2 0 0,-3 0 0,-2 0-276,-2-5 0,-3 0 1,-3-2 130,-4 9 0,-6-4 160,-3-9 0,-5-3-286,-5-7 1,-4-1-382,-2-1 1,-4-2-309,-9 2 0,-2-2-2093,2-2 0,-1-2 3079,-4-4 0,4-4 0,-5 3 0,15-11 0</inkml:trace>
  <inkml:trace contextRef="#ctx0" brushRef="#br0" timeOffset="78266">24437 1322 19249,'56'1'-806,"0"1"1,0-1 0,0 1 0,-1-1 0,-7 0 0,15-1 0,-11 0 0</inkml:trace>
  <inkml:trace contextRef="#ctx0" brushRef="#br0" timeOffset="78605">25509 838 20795,'51'-42'89,"0"0"1,-2 3-1,-2 7-89,-10 18 0,-2 5-554,-2 2 0,0 2 549,24-1 189,-15 20-475,-15 11-236,-15 23 74,-12 16-71,-7-27 1,-3 2 340,-4 3 1,-3 0 115,-4 1 0,-3 1 67,-1-1 0,-1-1 53,0-3 0,0-1 126,3-4 1,0-1 223,-12 19-140,14-13 101,13-14 615,24-13-979,25-7-311,-4-9 1,4-4-1776,16-2 1,2-3-719,4-3 1,0-2 2803,-18 5 0,0 0 0,-4 1 0,-4 1 0,-4 1 0,17-5 0</inkml:trace>
  <inkml:trace contextRef="#ctx0" brushRef="#br0" timeOffset="78733">27229 1506 17748,'-39'16'-1069,"0"-1"1,-16 4 0,41-11-1</inkml:trace>
  <inkml:trace contextRef="#ctx0" brushRef="#br0" timeOffset="79166">19696 3198 18975,'51'-19'166,"1"1"0,-1 0 0,0 0 0,1 0 0,7-2 0,3 1 1,0 0-1,2 0 0,2 1-927,-12 5 0,2 0 1,0 0-1,1 1 1,2 0-1,0 0 1,1 0 788,-2 0 0,1 0 0,1 1 0,1-1 0,0 0 0,1 1 0,0-1 0,0 1-134,-3 0 1,-1 1-1,2-1 1,-1 0 0,1 1-1,0-1 1,0 1-1,1-1 1,0 1 111,2 0 0,0 0 0,1 0 1,0 0-1,0 0 0,1 0 0,-1 0 1,1 1-1,-1-1-55,0 0 0,1 1 0,-1-1 0,1 1 1,0-1-1,-1 1 0,1 0 0,-1 0 0,1 0 39,-1 1 0,0-1 0,0 1 0,0 0 0,0 0 0,0 0 1,0 0-1,-1 0 0,0 1-114,-1-1 1,-1 1 0,0 0-1,-1 0 1,1 0 0,-1 1 0,0-1-1,0 1 1,-1-1 122,3 1 0,1 0 1,-1-1-1,-1 1 0,1 1 1,-2-1-1,0 0 1,0 1-9,2-1 0,0 0 0,-1 1 0,0-1 1,-1 1-1,-1-1 0,-1 1 9,4-1 0,-2 1 0,0-1 0,-2 1 0,0-1 0,-3 1 69,3-1 0,-3 0 0,0 0 0,-3 0 0,-1 1-47,18-4 1,-4 1-1,-6-1 533,3-2 0,-8 1-365,5-6 1445,-37 3-2094,-23 2-1249,-30 0 13,-6 6 1,-5 2-1048,-10-1 1,-3 1 2741,7 2 0,-2 0 0,5 1 0,5-1 0,4 1 0,-26 0 0</inkml:trace>
  <inkml:trace contextRef="#ctx0" brushRef="#br0" timeOffset="79521">19917 3008 17048,'-11'0'1114,"46"0"1,30 0-768,-11 0 0,6 0 1,7 0-1185,-15 0 0,4 0 0,3 0 0,3 0 0,1 0 0,0-1 901,-1 0 1,1 0 0,2 0 0,1-1 0,1 0-1,0 0 1,1 0-152,-11 0 1,1 0 0,1 0 0,0 0 0,0 0 0,1-1 0,0 1 0,1-1 0,-1 0 95,2-1 0,1 0 1,0 0-1,1 0 1,0 0-1,-1-1 0,1 0 1,0 1-1,0-2-48,0 1 0,1 0 0,0-1 0,0 0 1,0 0-1,0 0 0,-1-1 0,1 1 0,-1-1 39,-2 0 0,1 0 0,-1 0 0,0 0 0,0 0 0,0-1 0,-1 0 0,1 1 0,-1-1-134,-1 0 1,-1 0 0,1 0 0,-1 0 0,0 0 0,0-1-1,0 1 1,-1-1 0,-1 1 118,4-1 0,-1-1 1,0 1-1,0 0 0,-1-1 1,-1 1-1,0-1 1,-1 1-13,2-1 1,-1 0-1,0 0 1,-1 0 0,-1-1-1,-1 1 1,-2 0 19,12-2 0,-2 0 0,-1 0 1,-3 0-1,-1 0 136,-1 0 1,-1-1 0,-3 1 0,-4 0-93,0 0 1,-3 0-1,-4 0 888,-2 0 0,-5 0-84,7-3 1444,-23 5-2285,-6 3 2796,-8 4-2796,-2 1 1189,-3 3-3099,1 11 1912,18 10 1,-13-6 0,12 2 0</inkml:trace>
  <inkml:trace contextRef="#ctx0" brushRef="#br0" timeOffset="79678">26093 2576 15709,'0'0'0</inkml:trace>
  <inkml:trace contextRef="#ctx0" brushRef="#br0" timeOffset="90710">2939 7547 18246,'19'5'650,"1"8"-319,-7 15-163,1 7-23,-3 3-16,-1-2-123,-2-3 190,0-7 196,1-9 235,3-8 140,6-12-347,9-17-150,12-17-203,-13 10 0,1-3-536,4-6 1,2-2 501,3-4 1,1-1-34,2-3 0,1-1 0,1 0 0,1 1-23,-1 1 1,-1 1 22,-2 5 0,-1 1 0,-5 6 0,-1 3 0,18-16-123,-15 17 33,-13 12-179,-13 10-190,-4 4-1501,-4 2 33,-1 16-2252,-2 2 4179,-2 14 0,1-15 0,0-4 0</inkml:trace>
  <inkml:trace contextRef="#ctx0" brushRef="#br0" timeOffset="97580">13925 2874 18891,'31'-37'474,"0"-1"0,1 4 0,2 10-393,-1 21 1,2 7-826,3 5 1,2 5 841,7 7 0,0 6-695,-11-1 1,0 3 0,0 3 612,6 7 1,1 4 0,-1 1-261,-8-7 1,0 1 0,0 0-1,0 1 244,0 1 0,-1 0 0,0 0 0,-1-1-23,7 9 1,-1-1 0,-2-2-312,7 9 1,-3-4 78,-8-12 1,-3-3 151,-5-8 1,-1-1-564,17 18-225,-3-1 375,-8-10 1770,-11-13-1506,-9-11 459,-7-19-3613,-14-30-2286,-4-15 5692,1 11 0,1 2 0,-3-3 0,5 6 0</inkml:trace>
  <inkml:trace contextRef="#ctx0" brushRef="#br0" timeOffset="97770">15039 2877 13385,'-9'-40'2464,"-1"1"0,-7-21-2066,2 47 157,0 19 162,-10 27-435,7-2 1,-1 7-1099,-7 17 1,-1 6 876,5-12 1,0 2 0,-1 1-340,0 1 0,-1 2 0,0-1 350,2-2 1,-1-1 0,1-2-48,-5 10 1,1-3-365,4-12 1,1-3 338,3-7 0,1-1-155,1-3 0,1-1-114,-1 3 1,1 0-1748,-4 29-2130,5-8 4434,11-11 0,3-22 1,0-10-1</inkml:trace>
  <inkml:trace contextRef="#ctx0" brushRef="#br0" timeOffset="98206">15648 3503 18688,'-11'40'129,"0"0"0,0 0 1,-2 0-114,2-7 1,-2-1-789,-2 2 1,-1 0 846,-1-1 1,-1-1 19,0-1 1,-2-2 652,-21 22-407,0-9 18,2-11 462,5-13-396,4-9-100,7-7-140,6-13 733,5-8-773,7-14-7,2-4-138,3 0 0,7 7-118,2 7 34,10 12 78,4 6 0,4 14 6,6 9 0,6 14-168,3 9-563,4 2-305,1-2-992,-4-7-1590,-1-15-4966,-10-8 8584,-7-21 0,-13 7 0,-6-7 0</inkml:trace>
  <inkml:trace contextRef="#ctx0" brushRef="#br0" timeOffset="98649">15117 2239 20179,'14'-45'795,"1"9"-795,2 33-45,4 1 39,2 10-178,-1 8 27,-4 16 56,-8 12-39,-5 8 140,-17 6-20,-6-1 445,-15-4 141,-2-8-129,5-11 123,9-12-151,11-11-308,19-7-39,27-12-62,-1 0 0,5-1-875,9-4 1,2-1 728,8-3 0,0-1-81,-3 4 1,-2 0-79,-9 2 0,-2 2-17,-7 1 0,-1 3-1308,14 0-1187,-21 2 576,-29 24 2241,-27 5 0,-8 0 0,3 7 0,2-10 0,1 1 0</inkml:trace>
  <inkml:trace contextRef="#ctx0" brushRef="#br0" timeOffset="104875">12687 9857 15037,'-36'-13'1666,"0"0"0,-20-9-1246,53 18-268,19 1 190,25 1-239,-2 2 1,8-1-942,-2 1 0,4 0 0,2 0 868,12 0 0,3 0 0,2 0-456,-10 1 0,2-1 0,1 1 0,1 0 434,1 0 0,1 1 1,1-1-1,-2 1-18,-1 0 0,-1 0 1,0 0-1,-1 0-485,-3 0 1,0 1-1,-1-1 1,-1 0 412,8 0 0,-1 1 0,-2-1-94,-8 0 1,-1 0-1,-4-1-264,10 0 0,-6 1 190,-14-1 1,-3 1-109,10-2 740,-19 1-668,-12-1-308,-30 0-437,-37 0 609,4 0 1,-7 0-270,9 0 0,-4 0 0,0 0-51,-2 0 1,-1 0 0,0 0 741,0 0 0,1 0 0,4 0 0,6 0 0,5 0 0,-17 0 0</inkml:trace>
  <inkml:trace contextRef="#ctx0" brushRef="#br0" timeOffset="105047">12909 9851 10220,'-51'3'1204,"-1"0"0,5-1 1,7 1-63,15-1 46,11 0-466,11-1-44,38 0-488,0-1 1,7 0-1446,3 0 0,6 0 0,3 0 1291,-3 0 1,2 0-1,2 0 1,2 0-28,-5 0 0,1 0 0,1 0 0,1 0 0,1 0-2,3 0 1,1 0 0,0 0 0,0 0 0,1 0-303,-1 0 1,1 0 0,0 0 0,-1 0 0,1 0 248,-1 0 0,1 0 0,0 0 0,-1 0 0,0 0-230,-2 1 1,-1-1-1,1 1 1,0-1-1,1 0 276,7 1 0,3-1 0,-1 0 0,-2 0 0,-7 1 0,1 0 0,-6-1 0,0 1 0,1-1 0,1 1 0,-1-1 0</inkml:trace>
  <inkml:trace contextRef="#ctx0" brushRef="#br0" timeOffset="105662">17022 9608 17927,'52'0'396,"0"-1"1,0 1 0,9 0-1,1 0 1,4 1-292,-7-1 0,3 1 0,1 0 0,1-1-1159,-8 1 0,1-1 1,0 1-1,0-1 1,1 0 1085,2 0 0,0 0 1,0 0-1,1 0 1,-1 0-219,3 0 1,-1 0 0,1 0 0,0 0 0,0 0 195,-1 0 0,1 0 0,-1 0 0,1 0 0,-1 0 1,0 0 0,0 0 0,0 0 1,-1 0-1,1 0-11,-3 0 0,0 0 0,0 0 0,0 0 0,-2 0-289,10 0 0,-1 0 0,-1 0 0,-2 0 289,-8 0 0,0 0 0,-3 0 0,-1 0 0,4 0 0,-2 0 0,-4 0 498,5 0 1,-7 0-583,10 0 1496,-30-1-2129,-17 1 1681,-13-1-1889,-21 1-531,-19 3 114,1 1 1,-4 2-15,-1 0 1,-3 1 1355,-12 2 0,4 0 0,-5 0 0,13-2 0</inkml:trace>
  <inkml:trace contextRef="#ctx0" brushRef="#br0" timeOffset="106158">17272 9915 18061,'53'-15'204,"0"-1"0,0 1 0,1-1 0,5 2 1,1-1-1,1 3 0,2 1-1267,-8 5 0,1 2 1,1 1-1,1 1 1,0 0 1150,4-2 1,1 2-1,0-1 1,0 1-1,1-1-247,0 1 1,1 0 0,0 0 0,-1 0-1,1 0 180,-1 1 0,0 0 1,1-1-1,-1 1 1,-1 1 11,-2-1 1,0 0-1,0 0 1,0 1 0,-1-1-34,-2 1 0,0 0 0,0 0 0,-1-1 0,0 1 16,9 0 1,0 0 0,-2 0 0,-1 0-3,-7 0 0,-1 0 0,-2 0 0,-1 0 192,6 0 1,-2 0 0,-4 0-165,7 0 0,-6-1-19,-18 1 0,-3-1 313,8-1 2049,-19 1-2015,-5-1 2896,-8 0-3031,-4 1 850,-4-1-4227,0 2 1469,0-2-1340,-9-3-2353,-3-2 5366,-9-7 0,10 8 0,2-1 0</inkml:trace>
  <inkml:trace contextRef="#ctx0" brushRef="#br0" timeOffset="106426">20725 9679 21674,'28'-10'-3198,"-5"4"1764,-18 14-39,-2 2-146,-1 2 74,-2 1-108,0 1 1653,-6 4 0,4-9 0,-4 1 0</inkml:trace>
  <inkml:trace contextRef="#ctx0" brushRef="#br0" timeOffset="114995">6996 11390 18627,'45'-3'379,"1"0"1,-6 0-1,3 0 1,7-1-357,5-1 1,8 0-1,4-1 1,1 0 0,-3 1-1149,-10 1 1,0 0 0,-2 0 0,3 0 0,2-1 1124,4 1 0,3-1 0,2-1 0,0 1 0,-1 1 0,-5 0-162,-4 0 1,-3 1 0,-1 0 0,-2 1 0,1-1 152,11 0 1,-2 0 0,0 0 0,-1 0-9,-2 0 0,-1 1 0,-1 0 0,-1 0 15,10 0 0,0-1 1,-4 1 230,-8 0 1,-3 1 0,-2-1-233,7 0 0,-5 0 3,-13 1 0,-4 0-5,11-1 5,-13 1 84,-8 0 2171,-9-1-2400,-5 1 1797,-7 0-3797,1 1-2493,1 0 4638,7 0 0,-5 0 0,1 0 0</inkml:trace>
  <inkml:trace contextRef="#ctx0" brushRef="#br0" timeOffset="116185">15670 11174 18919,'54'-8'157,"1"0"1,-1-1 0,4 1 0,0 0 0,0 1-1307,-1 2 1,1 2 0,-1-1 1148,2-1 0,0 1 0,-1 0-23,-5 0 1,-1 0 0,-2 0-197,16-1 0,-5-1-33,-15 3 0,-3-1 654,16-1-806,-20 2-251,-19 1 476,-9 1 1758,-35 1-1602,-39 9 17,5-2 1,-7 1-657,10 1 0,-3 0 0,-1 0 692,9-1 1,0 1 0,-2-1 0,2 1 12,-1-1 1,0 1-1,0 0 1,1 0-276,-10 2 1,1 0 0,2-1 431,8 0 0,2-1 0,3-1 181,-5 2 0,5-1 268,-17 2 23,27-4-11,17-4-274,8-2-253,32 0-78,39-5 8,-5-1 1,7-2 220,-9 1 1,3 0 0,2-1-286,-10 0 0,1 1 0,1-1 0,0 1-23,0-1 1,-1 1 0,1-1 0,-1 1-51,13-2 0,-1 1 0,-2 0 50,-7 1 1,-2 0 0,-2 1-129,13-2 0,-5 1 391,-14 1 0,-5 2-542,15-2 72,-25 2 230,-17 3 40,-15-1-7,-36 1-28,3 1 1,-6 1 179,-21 3 0,-7 2-185,16-2 0,-2 1 0,0 0 5,-1 2 1,-1 0 0,2 0-4,4-1 0,2 0 0,2 0 87,-9 1 1,6 0 135,13-2 0,4-1-90,-12 2 223,15 0-162,13-2-190,23-2 111,49-2-114,-2-1 0,8-1-179,-5-1 0,4 0 0,3-1 176,-9 1 0,3-1 0,0 1 0,1-1-636,1 0 0,0-1 0,1-1 0,-1 2 605,-1-1 0,0 1 0,-1 0 1,-1 0-84,-3 0 1,0 0-1,-1 0 1,-2 0-466,9 1 1,-2-1 0,-1 1-22,-8 0 1,-1 0 0,-2 0-1065,9 0 1,-3-1 1663,-7 0 0,-5-1 0,2 1 0,-10-2 0</inkml:trace>
  <inkml:trace contextRef="#ctx0" brushRef="#br0" timeOffset="117395">23020 11254 11116,'-40'4'786,"-1"-1"0,4 0 0,7-1 93,7 1-89,11-3-67,7 1 274,4-1-387,21 0-16,17-3-267,4-1 1,7-1-806,-4 0 1,3 0-1,3-2 627,12 0 1,3-1-1,2 0-651,-9 1 0,1 1 0,1 0 0,1 0 548,1 0 0,1-1 1,1 2-1,-2-1-37,-2 2 1,-1-1 0,0 1 0,-1 1 4,-4-1 0,1 1 0,-2 1 0,-1-1-280,7 1 1,-3-1-1,-1 1 262,-8 0 0,-1 1 1,-3 0-14,6-1 0,-4 0-168,16 0-22,-23 0-252,-16 2 1457,-10-1-1396,-10 1 2135,-30 2-2387,-31 8 289,6-2 0,-6 1-50,11 0 1,-2 1 0,-2-1 178,-7 1 1,-1 1-1,-1-1-752,-2 1 0,-1-1 1,0 1 833,0-1 1,0 0 0,0-1 63,1 1 0,0-1 0,0 1-371,2-1 0,-1 0 0,1 0 457,3-1 0,-1 1 0,2-1 106,4 0 1,1-1-1,2 0 146,-16 3 0,4-2 11,13-2 0,4 0 126,9-2 0,4 0 496,-16 2 1251,14-4-1155,12 0 1788,11-2-2422,38-6-162,5-1 0,8-2-84,4 0 1,6 0 0,2-1-48,-2 0 1,2 0 0,2-1-1,2 1-463,-5 2 0,1-1 0,2 1 0,0-1 0,1 1 446,3 0 0,0 0 0,0 0 0,1 0 0,0 1-363,1 1 0,0-1 0,-1 1 1,1 1-1,0-1 351,-1 1 1,0 0 0,1 1 0,-1-1 0,-1 1-231,0 0 0,-1 1 1,0 0-1,-1-1 1,1 1 204,-2 1 0,0-1 0,0 1 0,-1-1 0,0 1 8,11-1 0,-2 1 0,0-1 0,-1 1-8,-7 0 0,0 1 0,-2-1 0,-1 1 2,7-1 0,-1 0 0,-5 0 34,9 0 1,-6 0 521,-15-1 0,-5 1-434,13-1 1828,-18 0-1767,-5 0 2436,-13 2-2509,-4 0 2364,-7 1-2941,-2 0 262,3 0-201,0 0-161,5 0-661,1 4-1553,5 3-1164,0 4 3943,3 0 0,-9-5 0,-2-3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20:40.832"/>
    </inkml:context>
    <inkml:brush xml:id="br0">
      <inkml:brushProperty name="width" value="0.09071" units="cm"/>
      <inkml:brushProperty name="height" value="0.09071" units="cm"/>
      <inkml:brushProperty name="color" value="#FF0000"/>
    </inkml:brush>
  </inkml:definitions>
  <inkml:trace contextRef="#ctx0" brushRef="#br0">19567 4840 21758,'-65'-7'2190,"12"3"-784,52 4-202,0 0-565,28 0-393,22 0 1,15-1-204,-17-1 1,5-1 0,5-1-1,0 1 1,-1-1-699,-1 2 0,0-1 1,0 1-1,1-1 1,2 0 654,-1-1 0,4 0 0,1-1 0,-1 1 0,-2-1 0,-3 1 12,8-1 1,-4 0-1,-1 1 1,-1-1-22,-2 0 1,-1 0 0,-2 1-1,0-1-142,7-1 0,-2 1 0,0-1 147,-3 0 0,0-2 0,-4 2 18,3-2 0,-5 0 11,-4-1 1,-7 1-65,-10-1-650,-16 4 1245,-20 4-556,-34 3 0,-6 1 0,18-2 0,-14 2 0,0-1 0</inkml:trace>
  <inkml:trace contextRef="#ctx0" brushRef="#br0" timeOffset="318">19629 5038 25130,'51'-8'161,"-1"0"1,0-1 0,1 1-1,2 0 1,0-1 0,1 1 0,0 0-129,-3 1 1,0 0-1,1 1 1,3-2-1136,4 1 0,5-1 0,1 0 1,-1-1-1,-3 2 1102,-2-2 0,-2 2 0,-1-1 0,2 0 0,-4 1 0,3-1 0,-1 1 0,-1-1 0,-4 1 434,8-3 1,-3 0 0,-5 0-301,5-2 1,-4 0 139,-6 2 1,-5-1 111,-6-3 699,-21 7-1007,-7 4-3657,-4 3 3579,-3 16 0,0-10 0,0 10 0</inkml:trace>
  <inkml:trace contextRef="#ctx0" brushRef="#br0" timeOffset="1518">5477 6330 24351,'-42'-22'1216,"22"2"-947,45 12-168,32-6-48,-16 5 0,7-1-747,1 0 1,6-1 0,3 0 0,-4 0 693,3 1 0,-2 0 0,3-1-28,-1 1 0,3-2 0,0 2 0,-8 0-244,6 1 1,-8 2-236,-11 1 0,-4 1-441,10 1-3572,-30 6 4520,-64 20 0,26-13 0,-38 12 0</inkml:trace>
  <inkml:trace contextRef="#ctx0" brushRef="#br0" timeOffset="1816">5405 6631 24637,'65'-12'227,"-1"0"1,1 0 0,-8 1 0,3-1 0,0 0 0,-2 0-1092,-3 0 0,-1 0 0,-1 0 0,0 0 896,-2 1 0,2 0 1,-4 0-1,-6 2-29,3-1 0,-6 1 1490,25-5-631,-25 5 43,-11 2-916,-17 4-1003,-8 3-459,1 0-8358,7 18 9405,-6-7 1,3 9 0,-9-13 0</inkml:trace>
  <inkml:trace contextRef="#ctx0" brushRef="#br0" timeOffset="9402">17042 8431 24357,'-43'-7'1933,"8"2"-1463,35 4 342,0 0-448,1-1-174,10-3 152,36-10-320,8 0 1,8-1-23,-20 4 0,3 1 0,1-1-595,12-3 1,2 0 0,-2 1 595,-12 3 1,-1 1 0,-3 1-2,16-4 0,-4 0-574,-11 4 0,-4-1 571,-6 2 0,-1 0-694,20-5 697,0-2-181,-8 3 131,-9 1 1285,-13 3-1812,-10 1 667,-8 5-2930,-4 0-1203,-22 3 4043,-27 13 0,16-10 0,-10 10 0</inkml:trace>
  <inkml:trace contextRef="#ctx0" brushRef="#br0" timeOffset="9668">17156 8516 25970,'46'-13'45,"1"0"0,-2 1 0,3-1 0,0 1-45,1-1 0,0 0 0,0 1-724,0-1 1,1 0 0,-2 0 723,19-4 0,-6 0 0,-26 7 0,-3 0 862,25-10-677,-26 7-1366,-8 0-3865,-19 8 5046,-4 0 0,0 4 0,0 0 0</inkml:trace>
  <inkml:trace contextRef="#ctx0" brushRef="#br0" timeOffset="30992">20024 9980 28048,'61'-11'57,"0"1"1,1 0 0,-13 2 0,1 0 0,0 0 0,0-1-58,2 1 0,-1 0 0,1-1 0,1 1-1415,1 0 0,1 0 0,0-1 0,-1 1 1395,-1 0 0,-1 1 1,0-1-1,-1 0-1,14-1 1,-1-1 0,-2 1 122,-7 1 0,-2 1 0,-2-1-172,17-2 0,-5 0 28,-13 2 0,-4 0-73,-10 2 1,-4 0 871,14-3-2521,-13 2 190,-19 3-2112,-27 1-329,-49 20 679,21-8 1,-4 1 3829,-13 8 0,1 0 1,-5 1-1,13-3 0</inkml:trace>
  <inkml:trace contextRef="#ctx0" brushRef="#br0" timeOffset="31210">20251 10169 20274,'-43'16'1930,"0"-1"1,5-1 0,6-2-929,9 2-414,31-8-151,57-3-323,-4-8 1,8-3-818,-9 2 1,5-1-1,5-2 703,-17 1 0,5-1 0,3-1 0,0-1 0,-2 0 0,-3 1-497,10-2 1,-3 1 0,-1-1 0,3 0 487,-3 0 0,4-1 0,1 0 0,-5 0 1,-6 1-28,0-1 1,-7 1-1,-2-1-409,18-5 0,-5-2-681,-20 3 0,-5 0-1668,7-8 2794,-74 9 0,12 13 0,-28 3 0</inkml:trace>
  <inkml:trace contextRef="#ctx0" brushRef="#br0" timeOffset="32442">3545 10978 22907,'-8'-33'1108,"24"6"-1046,27 19 0,12 7-873,-11-2 0,3-1 1,2 1 836,10-1 0,2 0 0,2 0-572,-11 0 1,1 0 0,0 1 0,1-1 543,-1 1 1,1-1-1,0 1 1,-2 0-95,11-1 1,-1 0 0,-3 0-414,-7 1 1,-2 0 0,-3 0-562,6 0 0,-5 1-2548,9-1 3618,-30 5 0,-21-2 0,-7 3 0</inkml:trace>
  <inkml:trace contextRef="#ctx0" brushRef="#br0" timeOffset="32611">3451 11430 22352,'47'8'239,"-1"-1"1,1 1 0,4-2 0,0-1 0,1-4-240,0-3 0,-1-3 0,2-2-1664,3 1 0,1-1 1,0-2 1007,-1 0 1,-1-2-1,0-1 656,2-1 0,-1-1 0,-5 1 0,-7 3 0,-4-1 0,-4 0 0,-1 0 0</inkml:trace>
  <inkml:trace contextRef="#ctx0" brushRef="#br0" timeOffset="34043">14291 678 25786,'7'54'449,"0"1"1,0 8 0,0 3-407,-3-18 0,1 0 0,-1 1-805,0 2 1,0 1 0,-1-1 785,0-3 0,0-1 1,0-2-20,1 10 1,-1-4 33,-1-10 0,1 0-201,2 4 1,1-2-23,3 20-8,-3-24 0,2-2-1472,3 1-1506,1-16-180,1-17 3644,6-41 1,-9 21 0,1-22 0</inkml:trace>
  <inkml:trace contextRef="#ctx0" brushRef="#br0" timeOffset="34313">14681 747 24256,'0'-66'2022,"0"14"-1826,1 49-22,1 9 224,3 12-180,2 12 0,0 6-106,0 0 0,0 3-679,4 21 1,-1 4 568,-1-8 1,0 2 0,0-6 1,0 4 0,-1-4-24,2 3 1,-1-2-12,2 12 1,0-1-869,0-13 0,0-2-2207,-4-6 0,-1-2 3106,2 1 0,-1-3 0,-3 0 0,-4-29 0</inkml:trace>
  <inkml:trace contextRef="#ctx0" brushRef="#br0" timeOffset="34511">14389 1486 24223,'44'-40'-1963,"-1"0"1,0 3 0,-1 7 1962,-8 18 0,-3 4 0,5-2 0,1 2 0</inkml:trace>
  <inkml:trace contextRef="#ctx0" brushRef="#br0" timeOffset="35043">15434 1564 24099,'-6'42'1053,"1"1"-840,1-2-179,1 2 50,3-2-11,9 8 39,3-19-112,12 1 34,3-23 55,23-12 247,0-27 126,-21 5 0,-3-4-272,-8-1 1,-5-3-23,-4-2 0,-4 0 224,-13-20-358,-10 1-318,-16 7 284,-15 10-572,12 24 1,-6 7 571,-21 8 0,-1 5 0,28-4 0,1 0 0,-8 7 0,0 0 0</inkml:trace>
  <inkml:trace contextRef="#ctx0" brushRef="#br0" timeOffset="36759">16131 1246 27006,'50'-20'64,"0"0"1,-7 5-1,3 1 1,1 1-65,11 0 0,2 2 0,3 0-1003,-12 1 1,3 0 0,-1 0 0,1 0 1002,-2 0 0,2 0 0,-2 0 0,-1 0-136,11-1 0,-3-1 0,-2 0-330,-7 1 0,-3 0 0,-2 0-78,3-2 1,-4 0 301,16-12-1376,-27-8 1169,-24 6 354,-28-8 95,-25 10 398,-3 10 0,-4 2 419,5 3 1,1 2 724,0-3 0,4 2-1351,-4 1 1639,51 2-1734,20 3-18,22-2-44,9 1 190,7 1-107,-2 1 59,-28 3 1,-2 4 355,10 22-308,-8 4-146,-32 21-10,-16-4-68,-8 6-919,-3 6 919,8-4 0,2-2 0,0-7 0,7-8 0,0 0 0</inkml:trace>
  <inkml:trace contextRef="#ctx0" brushRef="#br0" timeOffset="37012">18439 464 26172,'-22'42'194,"0"1"1,-1-1 0,-6 10-1,7 1-272,16 6 0,8 2-1160,-1 0 0,1-2-1781,-1-12 0,0-3 2871,-2-1 0,1-5 0,0-3 0,-4-33 0</inkml:trace>
  <inkml:trace contextRef="#ctx0" brushRef="#br0" timeOffset="37211">18270 617 26894,'43'28'134,"0"0"1,8 4 0,1 2-774,-3 5 1,-1 0-985,2-2 1,-2-5-56,-17-12 1,-2-5-8154,27 5 9675,-25-16 1,-8-6 0,-20-5 0</inkml:trace>
  <inkml:trace contextRef="#ctx0" brushRef="#br0" timeOffset="37382">18756 359 26446,'-5'64'-175,"0"1"0,4-21 0,2 1 0,4 1 175,9 11 0,5 2 0,-2-6 0,-3-7 0,0-4 0,3 3 0,0-1 0</inkml:trace>
  <inkml:trace contextRef="#ctx0" brushRef="#br0" timeOffset="37743">19128 433 27124,'-8'49'147,"0"0"1,1 0-1,4-3-147,7-9 0,3-2 0,0 0 0,4 1-78,10 9 0,6-2 27,2-11 1,2-3 58,0 0 1,1-7-9,28-13 84,-22-30-17,-16-7 0,-3-7-34,-3-8 1,-3-5 41,1-14 1,-4-1-387,-4 11 1,-2 2 310,-4 4 0,-3 5 0,-2-4-347,-3 13-840,0 12-25,3 11 0,3 5 1</inkml:trace>
  <inkml:trace contextRef="#ctx0" brushRef="#br0" timeOffset="38058">19765 363 27544,'-2'48'18,"-1"-1"1,3 16 0,2-2-19,3-23 0,1-1-351,0 14 1,-1-1 412,0 12 121,-1 0-132,5-26 115,16-15-166,4-30-171,2-8 0,2-4-618,16-9 136,-17 9 0,3 1 653,12 0 0,-2 3 0,-8 0 0,-5 6 0,0-1 0</inkml:trace>
  <inkml:trace contextRef="#ctx0" brushRef="#br0" timeOffset="38381">20336 332 26452,'-7'51'84,"0"0"0,1-2 0,0-2-84,4-12 0,1 0 47,-1 11 1,1 1-42,-1 17 195,3-27 1,4-4 145,11-9-224,16-11 45,16-19-168,13-14-140,-26 4 1,1-3-83,18-14 1,2-4-2475,-1 1 1,0 0 2695,-15 9 0,1 1 0,-5 1 0,0 1 0,-6 4 0,4-2 0</inkml:trace>
  <inkml:trace contextRef="#ctx0" brushRef="#br0" timeOffset="38542">21331 557 18492,'0'0'0</inkml:trace>
  <inkml:trace contextRef="#ctx0" brushRef="#br0" timeOffset="39350">15875 2469 26609,'20'58'-7,"1"-1"0,-1 1 1,0-1-1,1 0 0,-2 0-1360,-1-3 1,0 0-1,1-3 1367,9 7 0,-2-6 0,-13-17 0,0-7 0,9-9 0</inkml:trace>
  <inkml:trace contextRef="#ctx0" brushRef="#br0" timeOffset="39560">16379 2297 26558,'2'59'186,"0"-1"1,3-1 0,1-4-187,1-14 0,3-2-42,0 1 0,2 1-1507,5 11 1,1 1 1548,-3-1 0,0-3 0,-2-10 0,0-4 0,0 17 0</inkml:trace>
  <inkml:trace contextRef="#ctx0" brushRef="#br0" timeOffset="39714">16096 2915 24951,'50'-25'-86,"1"0"1,2 1-1,5-2 1,-9 5 0,6 1-1,-7 1 1,0 0-1</inkml:trace>
  <inkml:trace contextRef="#ctx0" brushRef="#br0" timeOffset="40247">17120 2857 26026,'-48'-24'203,"-1"1"1,4 5 0,5 11-120,2 38-1554,2 17 1576,5 10-84,17-26 1,3 0 238,3 0 0,1 2-239,3 7 1,4-1 11,11 13 223,9 0-207,14-39 96,20-27 94,-27-7 1,-1-6 22,4-11 1,-3-4-189,-7 2 1,-5-1 78,-4 0 1,-3 1 8,-2-12-163,-3 8 0,-1 10 0,-2 12 0,2 21 0,6 32-12,4 2 545,10 18-931,4-21-2514,35-11 2912,-8-45 0,0-8 0,11 19 0,-24-20 0,0 0 0</inkml:trace>
  <inkml:trace contextRef="#ctx0" brushRef="#br0" timeOffset="40778">17473 2389 28671,'62'-22'-13,"0"1"0,0-1 1,0 2-1,0-1 1,1 3-382,-13 6 1,1 2 0,0 0-1,-3 1-1075,1-3 1,-2 1 0,-1 0 883,22-5 0,-8 1-278,-15-5 710,-34 6-55,-13 1 382,-18-1-174,-15 4 17,-11 0 627,-17 1 1132,16 3-986,5 2 737,24 1-1005,15 3-63,25-1-28,21 1-311,-8 1 1,1 3-9,28 4-11,-8 7 106,-27 4-112,-11 5 79,-8 2-90,-6 6-84,-8 2-742,-13 0 0,-6 3 742,-6 2 0,-1 0 0,5-7 0,0-2 0,-21 19 0</inkml:trace>
  <inkml:trace contextRef="#ctx0" brushRef="#br0" timeOffset="42352">19059 1727 25954,'3'49'117,"0"0"1,-2-3-1,0 2 1,0 0-115,0-1 1,0-1 0,-1 0-585,0 0 1,0 0 0,0-2 605,0 14 0,0-7-25,-1 2 767,1-18-672,-1-35-89,1-54-6,0 21 0,1-4-249,0-20 1,1-1 248,0 10 0,1-1 16,0 0 1,1-4 0,0 3 25,0-2 0,0 0 90,2-16 0,0 3 10,-3 26 1,2 6-143,3 1 809,2 26-770,2 48-39,2 21 3,-1-10 0,4 4-213,3 1 1,4 2-236,-5-13 1,1 2 0,1-4-301,4 5 0,0-5-743,-2-9 1,-1-7-1117,-3-11 2604,-6-22 0,-8 1 0,-5-11 0</inkml:trace>
  <inkml:trace contextRef="#ctx0" brushRef="#br0" timeOffset="42518">19092 2135 22324,'58'-20'-659,"-1"1"1,-13 2-1,-1-1 1,-6 2-1,10-9 1,4-5-1</inkml:trace>
  <inkml:trace contextRef="#ctx0" brushRef="#br0" timeOffset="42852">19685 1640 27813,'24'36'138,"0"1"0,-2-2 0,-4-1-132,-5 21-6,1 1-1212,-3 3 1262,2-3-50,-1-5 75,11 2-59,-3-24 290,11-5-306,0-22 0,6-12-50,6-6-169,5-11-890,2-1-2302,-15 9 0,0 0 3411,-3 3 0,-2 1 0,19-9 0,-20 10 0</inkml:trace>
  <inkml:trace contextRef="#ctx0" brushRef="#br0" timeOffset="43050">20407 1549 25825,'47'-34'-585,"0"1"1,-1 2-1,-1 5-978,-10 12 1,-1 3-3187,-2 0 1,-1 0 4748,21-10 0,-25 10 0,-13 4 0</inkml:trace>
  <inkml:trace contextRef="#ctx0" brushRef="#br0" timeOffset="43251">20538 1451 21293,'-3'43'1439,"0"1"1,1-1 0,2-3-1082,8 13-173,2-13 0,2 2-154,3-1 0,2 0-989,3 8 0,1-2-977,-4-15-1,2-3 1936,20 10 0,-24-29 0,3-6 0</inkml:trace>
  <inkml:trace contextRef="#ctx0" brushRef="#br0" timeOffset="43450">21037 1397 25948,'39'-25'-1574,"-1"0"0,0 0 0,3 0 0,-1 1 0,-4 5 1574,10 1 0,-5 5 0,-30 7 0</inkml:trace>
  <inkml:trace contextRef="#ctx0" brushRef="#br0" timeOffset="43701">21064 1373 25774,'-13'52'401,"1"0"1,1-4-1,8-2-269,13-10 0,4-2-600,10 20 476,-7-19 1,0-1 41,9 10 201,16 0-386,8-17-554,-12-16 1,2-7-1262,7-14 1,0-9 61,-4 0 1,-2-5 1783,7-16 0,-7-2 0,-6 4 0,-3-6 0</inkml:trace>
  <inkml:trace contextRef="#ctx0" brushRef="#br0" timeOffset="43852">21098 1738 23276,'49'-23'-477,"0"0"0,0-1 1,9-6-1,1-1 0,-8 3 1,-15 8-1,-2 0 0,5-4 1,0 0-1</inkml:trace>
  <inkml:trace contextRef="#ctx0" brushRef="#br0" timeOffset="44401">21782 1050 25494,'6'47'189,"0"0"0,1 0 0,0 10 0,3-2-189,9 0 0,3-1-622,-1-4 1,1-2-917,-5-7 0,0-3 754,-1 0 1,-2-4-511,0 4 548,-12-28-318,-5-9 448,-7-15 510,-6-9 106,-7-20 815,4 1 0,-1-6 834,0-6 1,0-5-1014,5 11 1,-1-2 0,2 1-24,-2-10 1,3 2-205,4 8 0,2 4 179,3-9-134,24-5-438,24 20-190,-9 23 1,2 7-158,-3 10 1,-1 7 22,-2 8 0,-6 7-179,0 33 265,-18-8 1,-9 4 145,-14 2 1,-9 0 364,3-11 1,-4 1 0,-3-4 40,-5-3 1,-3-4 0,0-3-62,-7 2 0,2-5 8,9-7 0,5-5 154,8-5 40,21-5-471,53-4-62,9-4-665,-11 1 1,2 0 113,-7-1 0,-1 0-317,1 0 0,0 0-1039,-1 0 1,0 0 1968,4-1 0,-3 0 0,3 0 0,-3-1 0</inkml:trace>
  <inkml:trace contextRef="#ctx0" brushRef="#br0" timeOffset="44818">22336 1105 23551,'-4'-45'1301,"0"-1"0,0 7 0,2 8-1301,1 20 0,7 30 6,5 27-9,-2-12 0,0 3-509,7 21 0,1 4-841,-3-4 0,0 0-280,0-2 1,-1-2 682,-5-15 1,-2-7-382,-3-12-4080,-14-45 3140,-1-17 0,0-9 4833,-4-9 1,1-2-1287,-1 0 0,1 2-190,4 12 1,2 5 1103,-1-3 1630,2-6-2873,4 22-231,6 2-61,37 48-563,-4 2 1,3 5-93,4 1 0,1 1-421,8 7 1,0 0 372,-14-12 0,2 0-1016,10 1 0,0-1-1471,-12-7 1,-3-5 2534,28-4 0,-38-7 0,-24-16 0</inkml:trace>
  <inkml:trace contextRef="#ctx0" brushRef="#br0" timeOffset="45001">22775 798 26525,'11'38'44,"0"0"1,5 9 0,2 2-574,8 12 0,2 0-1511,0-3 1,-1-5-249,-9-22 0,-2-4 2394,13 18 0,-14-23 1,-6-11-1</inkml:trace>
  <inkml:trace contextRef="#ctx0" brushRef="#br0" timeOffset="45435">23228 548 25881,'1'46'130,"0"0"1,1-2 0,1 1-106,5 7 0,2-1-1101,-4-12 1,-1 1 1072,3 12 0,-2-2-299,-2 10 816,-1-11-665,-2-15 501,-1-12-344,-1-28 106,-3-16-107,-1-26 247,-3-12 40,4 24 1,0 0-190,0-4 1,0 0 122,1-3 1,0 1-138,1 0 1,0 0 212,1-9 1,0 3-202,0-13-29,1 4-72,5 44 0,6 25 28,9 18-28,10 25-73,-12-20 1,1 2-205,1 5 0,2 0-454,0 1 0,1 2-1910,7 11 0,0 0 826,-10-18 0,0-1 1815,3 10 0,-3-6 0,-7-16 0,-7-5 0</inkml:trace>
  <inkml:trace contextRef="#ctx0" brushRef="#br0" timeOffset="45566">23219 987 21041,'57'-31'-222,"1"-1"1,-8 8-1,3-1 1,-6 5-1,-11 8 1,-1 1-1,7-2 1,1-1 0</inkml:trace>
  <inkml:trace contextRef="#ctx0" brushRef="#br0" timeOffset="45750">23843 444 25057,'56'-32'-344,"0"0"1,-3 2 0,-1 5-2696,-6 10 0,-2 5-6792,14-8 9413,0-1 0,-44 13 0,-10 3 1</inkml:trace>
  <inkml:trace contextRef="#ctx0" brushRef="#br0" timeOffset="45916">23961 406 21741,'-1'62'1221,"1"1"0,7 2 1,6 0-1256,7-2 0,4-3-1117,-2-11 1,3-2 201,0-1 0,0-5-3790,7 5 4739,-2-10 0,-15-17 0,-5-11 0</inkml:trace>
  <inkml:trace contextRef="#ctx0" brushRef="#br0" timeOffset="46101">24489 350 22929,'53'-21'-382,"0"0"0,5 0 0,-6 5 0,-13 11 1,2 0-1</inkml:trace>
  <inkml:trace contextRef="#ctx0" brushRef="#br0" timeOffset="46399">24415 366 26598,'-6'52'345,"0"0"0,3 1 1,6-2-346,8-16 0,3-3 0,0 1 0,-1-1 56,8 9-56,15 9-26,-9-30 1,2-2-177,0 0 1,2-3-157,5-6 1,1-3-551,25-4-279,1-11-180,1-5-1479,-27-5 1,-4-5 2845,9-23 0,-5 9 0,-30 11 0</inkml:trace>
  <inkml:trace contextRef="#ctx0" brushRef="#br0" timeOffset="46549">24362 742 24239,'43'-23'-600,"0"0"1,0 0 0,1 0 0,0 0 0,-1 2 599,19-6 0,-6 4 0,-21 9 0,-3 1 0,1-2 0,1 0 0</inkml:trace>
  <inkml:trace contextRef="#ctx0" brushRef="#br0" timeOffset="47516">15369 3242 19832,'-42'-10'1135,"-1"0"0,4 0 0,3 5-743,-11 21-174,5 10 96,4 22-191,16-5 0,3 2-39,7-10 0,1 0-67,-2 9 0,6-2 280,22 13-135,31-25-61,6-12-76,-16-21 0,-1-7 194,16-17-29,-20-4 1,-3-5 44,-4-6 1,-4-3-85,0-9 0,-4 0-126,-7 12 0,-3 2 76,-4-18-101,-2 38-201,8 16 105,2 17 96,11 12 3,-3 6 0,1 3-53,11 17 16,-10-16 0,0 0-139,3 6 167,-3-3 157,-11-20 101,-2-3 213,-7-40-190,4-35-275,1 24 0,2-1-436,3-14 1,3 1-103,2 9 1,1 2-1054,2-1 1,0 1 1590,-1-3 0,-2 3 0,3-2 0,-7 4 0</inkml:trace>
  <inkml:trace contextRef="#ctx0" brushRef="#br0" timeOffset="47882">13170 3198 26458,'3'45'98,"0"1"0,-1 0 0,3 20 0,3-4-98,5-17 0,2-3-522,-1 0 1,2-2-75,0-5 0,0-1-1259,19 23-1634,-2-17-275,2-19-6067,-6-18 9031,-1-19 1,-14 4 0,-5-3 0</inkml:trace>
  <inkml:trace contextRef="#ctx0" brushRef="#br0" timeOffset="48104">13484 3091 20739,'-1'-42'2201,"0"1"0,0-22-1736,0 59 73,8 22-320,4 24-78,11 17-714,-10-24 0,1 1 591,2 4 0,-1 0-34,1-2 0,1 4-12,1 9 0,3 6 0,-3-8 0,-6-17 0,1-1 0,6 24 0,0 0 0</inkml:trace>
  <inkml:trace contextRef="#ctx0" brushRef="#br0" timeOffset="48235">13333 3623 24116,'51'-26'-409,"0"-1"0,-1-1 1,-1-1 408,-9-2 0,-4 1 0,7-3 0,-2-6 0</inkml:trace>
  <inkml:trace contextRef="#ctx0" brushRef="#br0" timeOffset="48417">13908 3291 27404,'30'59'-111,"1"-1"1,-9-17-1,0 0 1,-2-4-2397,0-2 0,-1-1 2398,1 5 1,-2-2 0,4 2-1,-10-11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21:43.110"/>
    </inkml:context>
    <inkml:brush xml:id="br0">
      <inkml:brushProperty name="width" value="0.09071" units="cm"/>
      <inkml:brushProperty name="height" value="0.09071" units="cm"/>
      <inkml:brushProperty name="color" value="#FF0000"/>
    </inkml:brush>
  </inkml:definitions>
  <inkml:trace contextRef="#ctx0" brushRef="#br0">1413 4296 26726,'-2'-25'499,"9"13"-376,17 30 56,10 17-145,5 14-363,-18-19 1,0 0 328,1 3 0,0 0 3,-1 0 0,-1-1-9,0-1 0,-2-1 6,14 22 170,-5-10-97,-6-13-40,0-14 118,0-8 12,8-19-113,10-19 39,-11 1 1,3-6-317,-5 4 1,1-2 0,3-6 226,3-3 0,4-5 0,2-3 0,0 0 0,-3 3-738,1 0 0,-3 2 0,1 0 0,2-2 737,1-1 0,3-4 0,0 0 0,-2 3 0,-3 6 1,-1 1 0,-3 5 0,-2 2-192,9-6 0,-3 4 206,-9 9 0,0 1 2,3-6 1,-1 0 134,11-18 642,-3 3-911,-25 29 3294,-10 16-3439,-1 4 624,0 0-1017,2 5-3779,1 25 4435,-5 19 0,2-11 0,-4-2 0</inkml:trace>
  <inkml:trace contextRef="#ctx0" brushRef="#br0" timeOffset="20103">15178 6696 27421,'57'-2'41,"1"0"1,0 0-1,-1 0 1,1 0 0,8-2-1,-4 1 1,5-1-888,-6 0 1,7-1 0,1-1 0,-3 0-1,-7 1 846,3-2 0,-7 1 0,-1 0-25,-4 0 1,-2 0 0,-1 0 392,12 0 0,-3 0-368,-12 1 0,-3 0-14,0 0 0,-4 1 14,11-1 584,0 0-830,-26 4-2247,-10 0-543,-8 1 1666,-23 9 1370,-24 7 0,15-4 0,-8 2 0</inkml:trace>
  <inkml:trace contextRef="#ctx0" brushRef="#br0" timeOffset="20469">15158 6783 23836,'60'-10'215,"1"1"1,0 3 0,5 1 0,2 1-216,-9 2 0,3 1 0,0 0 0,-2 0-684,-7 1 0,-1-1 0,-1 0 0,-3 0 689,5 1 1,-3 1-1,-8-2-5,15-2 818,-7 2-812,-6-4 928,-3 1-547,-18 0-387,-7 1-448,-15 2-885,-1 1 0,0 0 0</inkml:trace>
  <inkml:trace contextRef="#ctx0" brushRef="#br0" timeOffset="25677">16884 7689 26194,'33'-4'73,"9"-2"-73,12-1 15,-14 3 0,7 1 0,4 0-1244,2 0 1,3 0 0,3 1 0,-1-1 1270,0 1 0,1 0 0,1 0 0,1-1-42,-7 1 0,2 1 0,0-1 0,1 0 0,-1 0 25,0-1 1,1 1 0,-1-1 0,-1 0 0,-2 1-25,2-1 1,-4 0-1,1 0 1,2 0 14,12-1 1,2 0 0,1 0 0,-6-1 38,-1 1 1,-5-2-1,4 1-50,-2 0 1,3-1 0,1 0 0,1-1-5,-1 0 0,2 0 1,-1 0-1,0-1-1,-1 1 0,1 0 0,-1 0 0,-1 1-86,-4-1 0,0 0 0,-2 1 0,-3 0 102,-2 0 1,-2 1 0,-2 0-17,1 0 0,-1 1 0,0 0-84,15-1 1,0 0 96,-16 1 0,-1 1 0,0 0-13,12-1 0,0 1-17,10-1 0,-2-1 17,-21 2 0,-2-1 1161,3 0 1,-4-1-776,-6-1 1110,-3-2-1183,-24 4 1694,-3-1-4141,-4 2-2985,0 1 5119,-1-1 0,0 2 0,0-1 0</inkml:trace>
  <inkml:trace contextRef="#ctx0" brushRef="#br0" timeOffset="26493">22951 7649 25478,'34'-8'311,"0"0"1,10-1 0,4 1-227,-4 4 1,3 2 0,1-1-1913,10-1 0,2 0 0,2 0 1828,-10 1 1,1 0-1,1-1 1,0 1 24,3 0 1,0 0 0,1 0-1,-1 0-133,-1 0 1,1 0 0,-1 0-1,1 0 107,-4 0 0,1 0 0,-1 1 0,3-1 98,-2 0 0,2 0 0,1 1 1,-1-1-1,-2 1-98,5-1 0,-1 0 0,-2 1 0,1-1 18,3 0 0,1 1 1,-2-1-1,-5 1-16,17-1 1,-9 1-3,-24 0 0,-3 0 336,15 1-196,-19 0 2203,-1 1-2298,-22 0 1994,-2 0-2039,-4 8 0,1-6 0,-3 6 0</inkml:trace>
  <inkml:trace contextRef="#ctx0" brushRef="#br0" timeOffset="28701">7707 8835 17994,'-38'-20'2431,"8"4"-1367,28 15 594,1 0-1120,1 0-432,5 0 130,9 1 184,52-2-376,-15 1 1,9 0 0,1-1-945,2 1 1,2-1-1,4 0 900,-16 1 0,4 0 0,1-1 0,-1 1 0,-1 0 0,6-1 0,-2 1 0,-1-1 0,0 1 0,1 0 0,-1 0 0,0 1 0,0-1 0,-2 0 0,0 0 0,0 0 0,2 0-45,-5-1 0,1 1 0,2-1 1,-2 0-1,-2 0-71,1 0 1,-2-1-1,-1 0 1,0-1 124,2 1 1,2-1 0,-4 0 0,-5 0 82,6-3 1,-8 0 433,7-7-526,-34 7-202,-3-1-4810,-4 5 5662,8 2 0,-5 0 0,3 1 0</inkml:trace>
  <inkml:trace contextRef="#ctx0" brushRef="#br0" timeOffset="29736">14908 8774 21304,'37'0'625,"1"-3"0,9-3-605,7 1 1,8 0-1,1-2-1535,0 1 1,1-2 0,4 1 1504,-4 1 0,3-1 1,1 1-1,-4 0-13,3-1 1,-2 1 0,0 0 97,-11 1 1,0 0 0,0 0 0,-4-1-115,4 0 0,-4-1 0,-1 0 22,18-2 0,-6-1-39,-26 2 0,-6-1 309,1-4-5724,-11-7 5471,-9 5 0,-7 1 0,-3 8 0</inkml:trace>
  <inkml:trace contextRef="#ctx0" brushRef="#br0" timeOffset="30417">20478 8694 25102,'50'-2'224,"1"-1"0,8 2 0,7-1 0,-2 1-220,-15 1 0,-1 0 0,4-1-853,2 1 0,3-1 0,1 0 0,-4 0 849,0 0 0,-4-1 0,1 0 28,2 0 0,0-1 0,-2 0 412,10-2 1,-1 0-186,1-1 0,-4 0 81,8-2-336,-20 2 322,-35 5-2316,-10 0-6547,-11 1 8541,-6-2 0,4 1 0,2-1 0</inkml:trace>
  <inkml:trace contextRef="#ctx0" brushRef="#br0" timeOffset="50275">13740 9478 14297,'-23'24'1232,"1"-5"-643,12-17-12,-1 0 151,-1 1-51,2-2 450,-1 1-735,5-2 123,0 1 90,5-1 3052,0 0-3354,16 0-63,10 0-156,35-1-3,-17 0 1,4 0-931,17 0 1,5 0 849,-17 1 1,3-1 0,0 0-679,4 1 1,0 0 0,0 0 694,-3 0 1,0 0 0,-3 0-19,-7 0 0,-1 0 0,-1 0-32,18 0 0,-1 0 32,-13 0 0,-1 0 53,-2 0 1,-4 0-3,10 0 66,-24 0-117,-24 0 56,-2 0-56,0 0 0,0 0 0</inkml:trace>
  <inkml:trace contextRef="#ctx0" brushRef="#br0" timeOffset="51175">21427 9819 24844,'-22'-16'1328,"20"0"-1213,29 10 0,13 3-113,5-3 1,2-1-1824,13 0 1,3-1 1829,-16 2 0,1 0 1,2 0-1,13-2 0,4 1 1,-6-1 373,3 1 1,-1 0-386,-10 1 0,2 0 0,-9 1-99,11-1-205,-21 3 0,-5 1-993,-7-1-606,-11 2-1965,-48 9 3870,-6 1 0,-2 0 0,-8 3 0,17-4 0,0 0 0</inkml:trace>
  <inkml:trace contextRef="#ctx0" brushRef="#br0" timeOffset="51360">21363 9929 26486,'56'2'229,"-1"0"1,1 0-1,2-1 1,1-1 0,-1-1-210,-3-2 1,1-1-1,0-1-501,10-1 0,0 0 1,-2-1 431,-15 2 1,-2 1-1,-2-1-310,19-2 1,-6 1-1086,0 1-1112,-39 2 2556,-16 2 0,-4 1 0,-8 0 0</inkml:trace>
  <inkml:trace contextRef="#ctx0" brushRef="#br0" timeOffset="53246">6332 10880 15289,'-41'-8'2335,"0"0"1,-22-5-1137,52 10-163,8-1 745,2 2-1154,8-1 203,47-6-646,-14 4 1,7-1-1021,7 0 0,6-1 0,3 1 861,-11 1 0,2-1 1,2 0-1,6 1 1,-7 0 0,5 1 1,3-1-1,2 0 1,0 1-1,-1-1 1,-4 1-347,-2 0 0,-2 0 0,-1 1 0,0-1 1,1 1-1,3 0 348,4-1 1,3 0 0,2 1 0,0 0 0,-1-1 0,-2 2-1,-5-1-331,3 2 1,-4-1 0,-2 1 0,0 1-1,-1-1 336,-1 0 1,0 1 0,0 0 0,-1-1-1,-1 1-25,9 0 1,0 0-1,-1 0 1,-2 0 13,-6 0 1,-2 0-1,-1-1 1,-1 1 4,5 0 1,-2-1 0,-2 1 84,14-1 0,-5 0 443,-20-1 1,-3 1-349,18 0 1906,-33 0-3003,-14 1 502,-2-3 388,7-5 0,-5 4 0,4-3 0</inkml:trace>
  <inkml:trace contextRef="#ctx0" brushRef="#br0" timeOffset="53995">14235 10909 27320,'53'-16'132,"-1"-1"1,-5 8-1,6 1 1,5 1 0,3 0-1,0 1-103,1 0 1,3 2 0,2 1 0,1-1 0,0 1 0,0 0-715,-9 0 0,0-1 0,0 1 0,0 0 0,1-1 0,1 1 0,1 0 685,1 0 0,2 1 0,2-1 0,1 0 0,-2 1 0,-2-1 0,-4 1 0,-5-1-10,11 1 0,-6-1 0,-3 1 0,2-1-9,-3 1 0,3-1 0,-1 1 0,-4-1 0,-6 0-149,12 0 0,-10 0 951,15-2-2900,-35 0-49,-43 3-2046,-52-1 4212,16 3 0,-7 0 0,4 0 0,7 0 0,1 0 0,-15 0 0,0 0 0</inkml:trace>
  <inkml:trace contextRef="#ctx0" brushRef="#br0" timeOffset="54162">14329 11098 24262,'54'-19'252,"-1"0"0,1 0 0,-7 5 0,2 0 0,1 1 0,1 1-251,9 1 1,3 1-1,0 2 1,2 0-1069,-11 1 0,1 1 0,0 0 0,1 0 0,-1 1 904,11-2 0,0 2 1,-1 0-1,2 0 163,-11 0 0,2 1 0,0 0 0,-3 0 0,-6 0 0,-1 1 0,-4 1 0,-2-1 0,21-2 0,0 0 0</inkml:trace>
  <inkml:trace contextRef="#ctx0" brushRef="#br0" timeOffset="56615">5229 9797 24682,'49'-7'1563,"16"1"-1332,-14 5 1,9 1-1,4 0-942,-14-1 0,2-1 0,2 0 1,3 0-1,-1 0 722,0 0 0,2 0 0,1 0 1,0 1-1,-1-1 0,-2-1-6,2 1 1,0-1 0,-1 0 0,-2 0-1,-3 1-5,19-2 0,-4-1 0,-10 2 0,-16 1 0,-7-1 1045,19-2-1101,-15 2 606,-7-2-1625,-21 3-5327,-40 0 157,-9 2 6657,3 0 0,1 0 0,4 0 0,7 0 0</inkml:trace>
  <inkml:trace contextRef="#ctx0" brushRef="#br0" timeOffset="56849">5786 9893 25376,'48'-2'149,"-1"1"0,1-1 0,5-1 0,1 0 1,0-1-149,1-2 1,-1 0 0,2 0-1295,4-2 0,0 0 0,0 0 1293,-4 1 0,0 1 0,-1-1 0,0-1 0,-1 0 0,-2 1 547,4-1 0,-3 1-530,-2-1 0,-7 0-84,-4 2-280,-18 1-2358,-19 4 2705,-9 0 0,4 1 0,-4-1 0</inkml:trace>
  <inkml:trace contextRef="#ctx0" brushRef="#br0" timeOffset="64262">2970 11666 25387,'27'51'1110,"-6"-15"-545,-1-15 147,-3-16-208,4-2-111,9-12-393,19-21 0,6-9 0,-17 11 0,2-2-432,4-4 0,4-5 0,-4 2 432,3-1 0,-3 0 0,1 0 0,-1-1 0,0 2 0,-2 1 0,-3 3 0,-2 2-258,-5 4 1,-1 2 257,18-14 0,-17 12 0,-10 10 0,-12 8 0,-5 5 403,-4 2-2952,-1 7-2447,0 4 4996,0 5 0,0-4 0,0-3 0</inkml:trace>
  <inkml:trace contextRef="#ctx0" brushRef="#br0" timeOffset="68441">16947 12720 25298,'35'-8'315,"1"-1"1,5 1 0,1 2-216,3 4 1,2 2-1462,14-1 1,4 1 1388,-17-1 0,2 1 0,1 0-531,2 0 0,1 0 0,-1 1 516,-3 0 0,0 1 0,-2 0 9,14 1 1,-4 0 409,-12 1 0,-2 1-388,-4 0 1,-2 0 118,24 3-96,-10-1 1036,-21-2-2312,-22-2 1777,-8 4 1,-1-4 0,0 2-1</inkml:trace>
  <inkml:trace contextRef="#ctx0" brushRef="#br0" timeOffset="69328">21135 12794 26990,'50'-23'554,"8"5"-521,-26 14 1,3 3-570,2 0 0,1-1 564,1 0 0,1-1 145,10 1 0,0 0-154,-11 0 1,-2 0-20,-1 1 0,-4 0 178,-3 0-223,-23 1 40,-5 0-169,-1 0 73,-6 0-2319,-7 6 578,-1 1-869,-4 6-667,3-1 3378,-2 4 0,6-7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3:23:09.176"/>
    </inkml:context>
    <inkml:brush xml:id="br0">
      <inkml:brushProperty name="width" value="0.09071" units="cm"/>
      <inkml:brushProperty name="height" value="0.09071" units="cm"/>
      <inkml:brushProperty name="color" value="#FF0000"/>
    </inkml:brush>
  </inkml:definitions>
  <inkml:trace contextRef="#ctx0" brushRef="#br0">1052 5205 23797,'-25'-61'291,"5"13"-229,25 56-57,5 7 191,7 11-196,6 7 0,-1 2-5,1 2 72,-1-6-67,-2-3 90,-2-9 22,1-7 296,1-6-105,6-8-67,4-15-96,1-11 0,3-9-83,0-5 1,3-6 0,1-2-671,-1 4 0,2-3 0,1 0 1,-2 1 612,-2 3 0,-1 0 0,-1 2 0,0 0 0,8-8 0,0 3 0,-4 5-406,-2 5 0,-2 6 425,-6 6 1,-1 2-42,20-18 22,-13 11 50,-11 13-83,-13 8 2262,-3 6-2644,-4 2 587,2 6-2759,4 9 2595,6 15 0,-7-11 0,1 4 1</inkml:trace>
  <inkml:trace contextRef="#ctx0" brushRef="#br0" timeOffset="5245">8734 7369 26441,'66'0'140,"-27"0"0,1 0-96,6 0 1,2 0-1058,13 0 0,8 0 1034,-12 0 0,8 0 0,2 0 0,-4 0-774,-10 0 0,-2 0 0,1 0 0,2 0 759,1 0 1,3 0 0,1 0 0,-1 0-1,-3 0-6,14 0 0,-4 0 0,-1 0-104,1-1 1,-1 1-1,0-1 104,1-1 0,0 0 0,-1 0 0,-1-1 0,0 0 0,0-1-8,-2-1 1,-1 1 0,0-2 3,-4 1 0,0-1 1,-2 0-27,-5 1 0,-1 0 0,-2 0-389,16-3 1,-5 0 415,-11 3 0,-4 0 239,-7 0 1,-3 1-237,20-1 0,-8 0 0,-5 1 56,-10 1 2219,-8 1-2275,-11 2 1828,-6 0-1828,-1 0 1404,6 0-2233,2 0-1736,9 0-1703,5 0 4268,12-2 0,-17 2 0,3-2 0</inkml:trace>
  <inkml:trace contextRef="#ctx0" brushRef="#br0" timeOffset="6146">16570 7224 21315,'-53'0'2398,"10"0"-1687,43 0 101,1 0-128,9 0-432,13-1-42,24-2 0,16 0-177,-13 0 1,5 0 0,2 1-1,-1-1-684,1 0 0,-1 1 1,2-1-1,1 0 651,-5 1 0,3-1 0,0 1 0,-1 0 0,-6 0-11,8-1 0,-6 1 0,0 0-300,1 0 1,0 0 0,-5-1 321,-3 0 1,-4 0-7,2 1 1,-5-1 582,-1-2-297,-18 2-45,-2 0 2046,-15 3-4084,-2 0 1118,4 0 674,1 2 0,0-2 0,-1 2 0</inkml:trace>
  <inkml:trace contextRef="#ctx0" brushRef="#br0" timeOffset="8727">19204 7311 24519,'0'43'1267,"7"-4"-937,13-10-44,7-6 190,19-7-23,15-12-201,3-13-434,-30 1 0,-1-4 366,15-20-38,-3-1-112,-3-3 122,-7 2-44,-7 4-72,-7 7 73,-6 7-163,-2 7 38,-3 7 24,5 9 4,2 6-16,20 17 280,11-1-278,-16-15 1,1-2-3,20 3 90,-7-15-90,-17-9 0,-2-5 17,-2-7 27,0-1-44,-5 2-39,4-2-28,-5 10 5,0 2-10,6 18 72,-7 1 0,9 7 0,7 0 0,6-8-34,0 0 34,-1-8 0,-13-6 0,0-3 50,1-7-94,-4 0 44,1 1-34,1 2-84,-4 6 68,-1 6-17,-4 9 67,-2 4 0,4 3 5,5 0-5,6-4 17,5-3-11,19-5-6,-14-9 84,10-3-84,-21-7 0,-4 0 0,-3 0 0,0 0-107,-5 8 57,5 0 50,-6 14-39,3 2 39,1 5-45,3-1 39,4 0-139,18-3 27,6-4 62,14-12 56,-16-2 6,-6-9-6,-19 3 45,-2 1-45,-3 2-56,0 4-280,-3 6 296,-1 9 12,5 20 28,-5 0-61,8 9-74,10-7 147,12-13-12,1-2 100,3-18-94,-14-7 72,1-8 46,-4-5-124,-2 0 89,-3 1 29,-2 0-241,-6 12 83,-2 4 35,-6 16-57,-2 7 57,3 5 5,2-1 0,11 2 117,7-12-5,3 0-106,0-17 89,-6-2-39,11-16-6,-10 7-50,6-4 0,-8 13-179,-8 3 179,4 5-89,-3 17 89,-4-3 5,13 18-10,0-12-1,12-3 6,-4-8 78,2-10-78,-7-7 0,4-5 0,2-5 51,19-9-51,-4 6-56,3 3 17,-21 10 33,-13 15-44,-11 5 44,0 6 6,3 3 50,7 7-10,9-6 60,-1-3-100,3-9 112,-8-8-106,0-2 0,2-6 22,14-6-17,8-7 50,13-4-61,-13 6-33,-8 7 27,-17 8-95,-5 2 40,-2 1-18,3 6 68,-5 1-11,4 7-12,-6 0 23,4 0-179,0-2 55,2-2 74,3-5-29,14-1 51,-7-4 39,13-7-6,4-8 6,2-5-11,-1 0 11,2 4-84,-10 11 73,-1 2-62,2 11 73,-16-1-28,27 4 56,-26-7-224,29-24-1238,-40 2 1434,-5-31 0,-11 30 0,-7-3 0</inkml:trace>
  <inkml:trace contextRef="#ctx0" brushRef="#br0" timeOffset="9815">25137 7304 25450,'36'-14'485,"0"0"0,1 1 1,0 3-341,-3 7 1,0 2-425,7 0 0,5-1 376,9 1 0,8-1 0,-1 1-1063,-11 0 1,-2-1 0,4 1 995,-2 0 1,3-1 0,0 0 0,-4 1-26,19-2 1,-7 1 219,-10-1 0,-4 0-197,-9 2 0,-1-1 64,7 0 1,0 1-4,-2 0 1,1 1 30,2-1 1,-1 1-58,14 0 194,-29 0-257,-23 0 2463,-1 0-2463,-2 0-1487,6 0 1487,1 0 0,-2 0 0,-2 0 0</inkml:trace>
  <inkml:trace contextRef="#ctx0" brushRef="#br0" timeOffset="11331">8418 8338 20173,'42'-4'93,"0"0"1,2-1-1,4 1-162,1 2 0,4 1 0,1-1-1567,1 0 0,0-1 0,1 1 1500,5 0 0,1 0 0,0 0-19,-1-1 0,1 0 0,-3 0 323,-6 1 0,-2 0 1,1-1-194,-1 0 1,1 0 0,-5 0 764,3-1 0,-4 1-231,-4-1 1,-4 0 587,-2 0-284,-25 1-320,-5 2 1940,-5 1-2837,8 0-3763,31 0-3613,2 0 7938,24 0 1,-36 0-1,-7 0 1</inkml:trace>
  <inkml:trace contextRef="#ctx0" brushRef="#br0" timeOffset="12000">13734 8362 25461,'55'-3'205,"-1"0"0,1 0 0,5 0 0,2 0 0,1 0-1268,-12 2 1,2 1 0,0-1 0,0 0 1087,3 0 0,1 0 1,0 0-1,0 0-25,-2-1 0,0 1 0,1 0 0,-2-1 18,-1 0 0,-1 0 0,0 0 1,-1-1-19,8 1 0,-1-1 0,-1 0 0,2-1 0,0-1 0,-5 0 362,5-1 1,-5-1-344,-6 1 1,-5-1 767,-4-4-877,-28 5-946,-6 2-1742,-16 3-7053,-39 6 9674,4 2 1,-6 1-1,29-2 1</inkml:trace>
  <inkml:trace contextRef="#ctx0" brushRef="#br0" timeOffset="12349">13734 8703 25135,'63'-7'540,"-1"0"1,-13 1 0,0 1 0,2-2-463,4 0 0,0-1 1,6 0-804,-8 0 1,5 0-1,3-1 1,0 1 0,0-1 750,-2 0 1,1 0 0,0 0 0,1 0 0,1-1-26,-4 1 1,3 0 0,-1 0 0,0-1 0,-2 1 0,-3 0-2,7 0 0,-3-1 0,-4 1 0,-2 0 11,3 0 0,-3-1 1,-9 2 1196,13-1-928,-10-1 621,-18 4-901,-5 1-90,-16 3 84,-8 2 1637,3 3-3736,3 7 2105,6 8 0,-5-6 0,1 1 0</inkml:trace>
  <inkml:trace contextRef="#ctx0" brushRef="#br0" timeOffset="39502">729 10653 26911,'9'45'378,"-1"-2"0,1 1-5993,10 14 5718,-10-17 1,0-6 1506,-2-20-1324,-1-7-22,38-39-264,-16 1 0,3-7 0,1-2-250,6-4 1,2-2-1,1-3 250,-2 1 0,1-4 0,1 0 0,-2 1 0,-5 7 0,0 1 0,-1 1 0,0 0 0,10-10 0,-2 2 0,0 2-66,-9 9 0,0 3 0,0 0 66,-1 2 0,1 1 0,-1 2 1248,8-8 1,-1 3-1249,-3 3 0,-3 2 0,12-10 0,-29 27 0,-13 12 2150,-2 1-4871,1 19 2818,1 12 0,-1-6 0,1 2 0</inkml:trace>
  <inkml:trace contextRef="#ctx0" brushRef="#br0" timeOffset="46850">19034 12377 20425,'-37'0'2560,"8"0"-1899,27 0 2403,1 0-2885,7-1-78,8 0 139,13-1 40,16 0-112,14 0 0,8 1-76,-4 1 1,4-1-656,-17 1 1,3-1 0,1 0 0,-1 1 605,12 0 0,-1 0 0,0 0-32,4-1 0,0 1 0,0-1-9,-2 0 0,0 1 0,4-1-219,-16 0 1,2-1 0,3 1-1,-1-1 1,0 0 214,-2 0 1,0 0 0,0-1 0,0 0 0,-1 1-343,12-1 1,0 0 0,-2-1-1,-2 1 342,9-2 0,-3 0 1,-8 1-13,-11-1 0,-7 0-87,-6 1 1,-3 0 117,20-4 1535,-8 0-1552,-4 1 1038,-6 1-1447,-13 2 1569,-8 2-1894,-12 2 64,-1 5-1447,0 3-1025,-4 7 50,-12 4 3092,-21 6 0,14-11 0,-7 1 0</inkml:trace>
  <inkml:trace contextRef="#ctx0" brushRef="#br0" timeOffset="47432">19059 12491 19484,'-45'0'3143,"10"0"-2281,35 0 1782,0 0-2006,21 0-61,45 0-443,-19-1 1,6 1-1108,-2 0 0,6 0 0,1 0 1034,4-1 1,3 1 0,2 0-37,-10 0 0,1 0 1,2 0-1,1 0-10,3-1 1,1 1-1,1-1 1,-1 1-4,1-1 1,0 0-1,0 0 1,0 0-383,-1 0 0,0-1 0,0 0 1,4 0 368,-13-1 0,2 0 0,2 0 0,0 0 0,-1 0 0,-4-1 1,10 0 0,-4 0 0,-1 0 0,3-1-314,-4 1 1,2-1 0,1-1 0,-4 1-1,-5 0 314,1-1 0,-6 0 0,-2 0 0,11-3 0,-5 0-54,-12 3 1,-2-1 59,20-7-6,-9 2 1753,8-3-1781,-18 7-66,-1 0-3536,-21 11 4323,-6 4 1,-7-1 0,1-1 0</inkml:trace>
  <inkml:trace contextRef="#ctx0" brushRef="#br0" timeOffset="53238">12130 13320 17490,'-46'0'1681,"10"1"-1384,32-2 246,0 1 269,-1 0 263,-1 0 51,1 2-73,-1-1 1255,4 2-824,6-1-1182,20-1-33,36-2-154,-8-2 1,10 0-472,-16 1 1,7 0-1,3-1 1,1 1 0,1-1 355,4 1 0,1-1 0,1 0 0,2 0 0,1 0-401,-10 0 1,2 1-1,1-1 1,1 0-1,-1 0 1,-2 1-1,-3-1 401,7 1 0,-3-1 0,-1 1 0,-3 0 0,-1 0 0,4-1 0,-2 0 0,-3 1 0,-8-1 0,1 0 0,-6 0 0,23-3 0,-33 2 0,-8 1 622,-16 2-1882,-10 1 2759,-12 0-4653,-13 2-335,-28 10 3390,8 1 0,1 0 0,-6 4 1,20-6-1,0-1 0</inkml:trace>
  <inkml:trace contextRef="#ctx0" brushRef="#br0" timeOffset="53519">12597 13536 19137,'-40'2'2610,"0"0"0,-24 0-1299,50-2-68,26 0-940,26-2-200,-1-1 1,6-1-622,14-2 1,9-1 580,-10 1 0,8 0 0,2-2 0,0 1-272,-12 2 1,1 0 0,-1-1 0,2 1 0,0-1 248,6 0 0,2 0 1,0 0-1,-1 0 1,-5 0-16,-3 1 0,-3 0 0,-3 0 1,-4 1 103,17-2 0,-12 0-129,-10 1 0,-10-1 0,-15 4-158,-2-1 358,-13 0 1,0 2 0,0-2 0</inkml:trace>
  <inkml:trace contextRef="#ctx0" brushRef="#br0" timeOffset="53650">14480 13453 13833,'0'0'0</inkml:trace>
  <inkml:trace contextRef="#ctx0" brushRef="#br0" timeOffset="60016">26806 14503 26217,'32'-11'524,"1"0"1,-1 1-1,3 1-412,15-1 0,4 2-1986,6 0 1,2 1 1914,-15 2 0,3-1 0,0 1-26,3 0 0,2 0 0,-1 0 172,-4 0 1,1-1 0,-1 2-106,3-1 0,0 0 1,-5 1-5,2-1 1,-4 0-79,3 0 0,-5 0 0,2-2 704,-7 1-704,-9 1 0,-9 1 0,-12 3-1081,-5 0-4403,-17 1 5484,-1 3 0,-2-3 0,5 3 0</inkml:trace>
  <inkml:trace contextRef="#ctx0" brushRef="#br0" timeOffset="61522">3195 15574 25987,'64'-8'420,"-13"5"0,10 0 0,-2 1-338,-5 0 0,-1 1 1,4 0-791,3-1 0,5 1 1,1 0-1,1-1 751,-11-1 1,1 1 0,0-1 0,1 0-1,-2 0-29,-1 1 1,0-1 0,-1 1-1,0 0 1,0 0-261,9-1 0,0-1 1,-1 1-1,-4 1 246,6-1 0,-3 1 0,-8 0 0,-12 0 0,-5 1 610,24-1-661,-11 0 51,-7 0-605,-11 1-750,-13 1 1355,-45 7 0,-12 1 0,21-4 0,-18 3 0,0 1 0</inkml:trace>
  <inkml:trace contextRef="#ctx0" brushRef="#br0" timeOffset="61841">3262 15808 26049,'60'-4'156,"0"0"0,1 0 0,-1 0 1,0 0-1,1 0 0,3 0 1,2 0-1,0 0 0,-1 0 1,0-1-1,-2 1-1272,6-1 1,-2 0 0,-1 0 0,0 0 0,-1 0 1135,-2 1 0,1-1 0,-1 1 0,-3 0 0,-6 1-16,4-2 0,-7 2 0,-1-1 479,16-2 1,-5 0-484,-15 2 0,-3-1 476,-8-1 0,-3 0-790,8-2-912,-14-1-1659,-15 6 3681,-25 2 1,11 1-1,-11 0 1</inkml:trace>
  <inkml:trace contextRef="#ctx0" brushRef="#br0" timeOffset="62592">7843 15454 26043,'33'-32'708,"-1"15"1,7 5-588,6 6 0,7 3 1,2 0-1269,-5-1 0,3 1 1,1 0-1,2-1 1198,8 0 1,2 1 0,1-1 0,1 0-305,-9 0 0,1 1 0,0 0 0,1-1 1,-1 1 262,2 0 0,-1 0 0,0 0 0,3-1 0,2 1 4,-5 0 1,4 0-1,2 0 1,0 0 0,0 0-1,-2 0 1,-3 1-132,7-1 1,-4 0 0,-1 0 0,0 0 0,4 0 116,-11 1 0,3-1 0,1 1 0,0 0 0,-2-1 0,-2 1 0,-4 0 0,10-1 0,-6 1 0,-1 0 0,0-1-34,1 1 0,1-1 1,-2 1-1,-5-1-2,-2 1 0,-4-1 1,-2 1-162,25-1 0,-28 0-4889,-43 0 381,-50 8 4705,13 1 0,-7 0 0,4 1 0,7-2 0,2 0 0,-11 3 0,1 1 0</inkml:trace>
  <inkml:trace contextRef="#ctx0" brushRef="#br0" timeOffset="63073">8462 15735 21119,'-36'-8'1960,"0"0"1,-18-6-230,59-1-1429,22 5 1,10 2-146,6-3 0,6 2-1146,6 1 1,6 2-1,2 0 1049,-13 3 0,1 0 1,2 0-1,4 1-21,2 0 0,4 1 0,4 0 1,2 0-1,0 0 0,-1 0-11,-8 1 1,0-1 0,1 1 0,0-1 0,1 1 0,2 0 0,0-1-237,-5 1 1,3-1 0,0 1 0,2 0 0,0-1 0,-1 1 0,-1 0 0,-1-1 0,-3 1 207,4 0 1,-3 0 0,0-1 0,-2 1 0,0 0 0,-2-1 0,1 1-279,4-1 0,0 0 0,-1 1 0,-2-1 0,-3 0 0,-3 0 278,16 0 0,-5-1 0,-4 1-107,-6-1 1,-3 0-1,-2 0 93,5 0 0,-4 0 543,-9-1 1,-3 0-530,6 0 2059,-15 0-2059,-15 1 3078,1 1-3078,2 1 947,6 0-947,-6 0 0,-10 0 0,-3 0 0,-2 0-1121,-16-7 1121,-22-11 0,13 7 0,-9-6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5F1D9-884D-41D9-96D2-9A92A4793127}" type="datetimeFigureOut">
              <a:rPr lang="en-IN" smtClean="0"/>
              <a:t>11/10/22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C58D0-0259-4AA5-A861-577CA019336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11/10/22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11/10/22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11/10/22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11/10/22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697723-E498-4D64-BBB6-490ED1364AC9}" type="datetimeFigureOut">
              <a:rPr lang="en-IN" smtClean="0"/>
              <a:t>11/10/22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0697723-E498-4D64-BBB6-490ED1364AC9}" type="datetimeFigureOut">
              <a:rPr lang="en-IN" smtClean="0"/>
              <a:t>11/10/22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0697723-E498-4D64-BBB6-490ED1364AC9}" type="datetimeFigureOut">
              <a:rPr lang="en-IN" smtClean="0"/>
              <a:t>11/10/22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0697723-E498-4D64-BBB6-490ED1364AC9}" type="datetimeFigureOut">
              <a:rPr lang="en-IN" smtClean="0"/>
              <a:t>11/10/22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697723-E498-4D64-BBB6-490ED1364AC9}" type="datetimeFigureOut">
              <a:rPr lang="en-IN" smtClean="0"/>
              <a:t>11/10/22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697723-E498-4D64-BBB6-490ED1364AC9}" type="datetimeFigureOut">
              <a:rPr lang="en-IN" smtClean="0"/>
              <a:t>11/10/22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697723-E498-4D64-BBB6-490ED1364AC9}" type="datetimeFigureOut">
              <a:rPr lang="en-IN" smtClean="0"/>
              <a:t>11/10/22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697723-E498-4D64-BBB6-490ED1364AC9}" type="datetimeFigureOut">
              <a:rPr lang="en-IN" smtClean="0"/>
              <a:t>11/10/22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0BA08-B69C-4752-B2CF-0C56A0BACDE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customXml" Target="../ink/ink1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customXml" Target="../ink/ink1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customXml" Target="../ink/ink1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customXml" Target="../ink/ink2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customXml" Target="../ink/ink25.xml"/><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50.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7.xml"/><Relationship Id="rId1" Type="http://schemas.openxmlformats.org/officeDocument/2006/relationships/video" Target="https://www.youtube.com/embed/YsalXF5POtY?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Observable_variable" TargetMode="External"/><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hyperlink" Target="https://en.wikipedia.org/wiki/Random_variable" TargetMode="External"/><Relationship Id="rId4" Type="http://schemas.openxmlformats.org/officeDocument/2006/relationships/hyperlink" Target="https://en.wikipedia.org/wiki/Statistical_mode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7.xml"/><Relationship Id="rId1" Type="http://schemas.openxmlformats.org/officeDocument/2006/relationships/video" Target="https://www.youtube.com/embed/zmyh7nCjmsg?feature=oembe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7.xml"/><Relationship Id="rId1" Type="http://schemas.openxmlformats.org/officeDocument/2006/relationships/video" Target="https://www.youtube.com/embed/sJyZ9vRhP7o?feature=oembed" TargetMode="External"/></Relationships>
</file>

<file path=ppt/slides/_rels/slide42.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ustomXml" Target="../ink/ink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customXml" Target="../ink/ink34.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customXml" Target="../ink/ink3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3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3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customXml" Target="../ink/ink39.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ustomXml" Target="../ink/ink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customXml" Target="../ink/ink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10.png"/></Relationships>
</file>

<file path=ppt/slides/_rels/slide59.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customXml" Target="../ink/ink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https://www.youtube.com/embed/joNb67F1UbY?feature=oembed" TargetMode="External"/><Relationship Id="rId6" Type="http://schemas.openxmlformats.org/officeDocument/2006/relationships/image" Target="../media/image6.png"/><Relationship Id="rId5" Type="http://schemas.openxmlformats.org/officeDocument/2006/relationships/customXml" Target="../ink/ink3.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customXml" Target="../ink/ink45.xml"/><Relationship Id="rId1" Type="http://schemas.openxmlformats.org/officeDocument/2006/relationships/slideLayout" Target="../slideLayouts/slideLayout7.xml"/><Relationship Id="rId5" Type="http://schemas.openxmlformats.org/officeDocument/2006/relationships/image" Target="../media/image840.png"/><Relationship Id="rId4" Type="http://schemas.openxmlformats.org/officeDocument/2006/relationships/customXml" Target="../ink/ink46.xml"/></Relationships>
</file>

<file path=ppt/slides/_rels/slide61.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customXml" Target="../ink/ink4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customXml" Target="../ink/ink49.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customXml" Target="../ink/ink50.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5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customXml" Target="../ink/ink5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customXml" Target="../ink/ink5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customXml" Target="../ink/ink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customXml" Target="../ink/ink5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thoughtco.com/definition-of-hypothesis-605234"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ustomXml" Target="../ink/ink5.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customXml" Target="../ink/ink6.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165570"/>
            <a:ext cx="7497214" cy="646331"/>
          </a:xfrm>
          <a:prstGeom prst="rect">
            <a:avLst/>
          </a:prstGeom>
        </p:spPr>
        <p:txBody>
          <a:bodyPr wrap="square">
            <a:spAutoFit/>
          </a:bodyPr>
          <a:lstStyle/>
          <a:p>
            <a:r>
              <a:rPr lang="en-US" sz="3600" b="1" dirty="0">
                <a:solidFill>
                  <a:schemeClr val="accent2">
                    <a:lumMod val="75000"/>
                  </a:schemeClr>
                </a:solidFill>
              </a:rPr>
              <a:t>Research Methodology</a:t>
            </a:r>
          </a:p>
        </p:txBody>
      </p:sp>
      <p:sp>
        <p:nvSpPr>
          <p:cNvPr id="13" name="Rectangle 12"/>
          <p:cNvSpPr/>
          <p:nvPr/>
        </p:nvSpPr>
        <p:spPr>
          <a:xfrm>
            <a:off x="4781916" y="2841955"/>
            <a:ext cx="7497214" cy="1200329"/>
          </a:xfrm>
          <a:prstGeom prst="rect">
            <a:avLst/>
          </a:prstGeom>
        </p:spPr>
        <p:txBody>
          <a:bodyPr wrap="square">
            <a:spAutoFit/>
          </a:bodyPr>
          <a:lstStyle/>
          <a:p>
            <a:r>
              <a:rPr lang="en-US" sz="3600" b="1" dirty="0">
                <a:solidFill>
                  <a:schemeClr val="accent1">
                    <a:lumMod val="75000"/>
                  </a:schemeClr>
                </a:solidFill>
              </a:rPr>
              <a:t>Hypothesis Testing</a:t>
            </a:r>
          </a:p>
          <a:p>
            <a:r>
              <a:rPr lang="en-US" sz="3600" b="1" dirty="0">
                <a:solidFill>
                  <a:schemeClr val="accent1">
                    <a:lumMod val="75000"/>
                  </a:schemeClr>
                </a:solidFill>
              </a:rPr>
              <a:t>Unit 3</a:t>
            </a:r>
          </a:p>
        </p:txBody>
      </p:sp>
      <p:sp>
        <p:nvSpPr>
          <p:cNvPr id="14" name="Rectangle 13"/>
          <p:cNvSpPr/>
          <p:nvPr/>
        </p:nvSpPr>
        <p:spPr>
          <a:xfrm>
            <a:off x="4781916" y="4415503"/>
            <a:ext cx="7497214" cy="461665"/>
          </a:xfrm>
          <a:prstGeom prst="rect">
            <a:avLst/>
          </a:prstGeom>
        </p:spPr>
        <p:txBody>
          <a:bodyPr wrap="square">
            <a:spAutoFit/>
          </a:bodyPr>
          <a:lstStyle/>
          <a:p>
            <a:r>
              <a:rPr lang="en-US" sz="2400" b="1" dirty="0"/>
              <a:t>Dr. Arti Arya</a:t>
            </a:r>
            <a:endParaRPr lang="en-IN" sz="2400" b="1" dirty="0"/>
          </a:p>
        </p:txBody>
      </p:sp>
      <p:sp>
        <p:nvSpPr>
          <p:cNvPr id="15" name="Rectangle 14"/>
          <p:cNvSpPr/>
          <p:nvPr/>
        </p:nvSpPr>
        <p:spPr>
          <a:xfrm>
            <a:off x="4781916" y="4813108"/>
            <a:ext cx="7497214" cy="461665"/>
          </a:xfrm>
          <a:prstGeom prst="rect">
            <a:avLst/>
          </a:prstGeom>
        </p:spPr>
        <p:txBody>
          <a:bodyPr wrap="square">
            <a:spAutoFit/>
          </a:bodyPr>
          <a:lstStyle/>
          <a:p>
            <a:r>
              <a:rPr lang="en-US" sz="2400" dirty="0"/>
              <a:t>Department of Computer Science and Engineering</a:t>
            </a:r>
            <a:endParaRPr lang="en-IN" sz="2400" dirty="0"/>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1">
            <a:off x="4781916" y="4112436"/>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Alternative Hypothesis</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TextBox 1">
            <a:extLst>
              <a:ext uri="{FF2B5EF4-FFF2-40B4-BE49-F238E27FC236}">
                <a16:creationId xmlns:a16="http://schemas.microsoft.com/office/drawing/2014/main" id="{F62E3436-4899-9540-84FA-8B88FC26FDDC}"/>
              </a:ext>
            </a:extLst>
          </p:cNvPr>
          <p:cNvSpPr txBox="1"/>
          <p:nvPr/>
        </p:nvSpPr>
        <p:spPr>
          <a:xfrm>
            <a:off x="831272" y="1246909"/>
            <a:ext cx="8300052" cy="2677656"/>
          </a:xfrm>
          <a:prstGeom prst="rect">
            <a:avLst/>
          </a:prstGeom>
          <a:noFill/>
        </p:spPr>
        <p:txBody>
          <a:bodyPr wrap="square" rtlCol="0">
            <a:spAutoFit/>
          </a:bodyPr>
          <a:lstStyle/>
          <a:p>
            <a:r>
              <a:rPr lang="en-US" sz="2800" dirty="0"/>
              <a:t>In Null Hypothesis (H</a:t>
            </a:r>
            <a:r>
              <a:rPr lang="en-US" sz="2800" baseline="-25000" dirty="0"/>
              <a:t>0</a:t>
            </a:r>
            <a:r>
              <a:rPr lang="en-US" sz="2800" dirty="0"/>
              <a:t>), we consider that method A and method B are equally good.</a:t>
            </a:r>
          </a:p>
          <a:p>
            <a:endParaRPr lang="en-US" sz="2800" dirty="0"/>
          </a:p>
          <a:p>
            <a:r>
              <a:rPr lang="en-US" sz="2800" dirty="0"/>
              <a:t>But we can always claim that method A is better than B or B is inferior to A and such a hypothesis is </a:t>
            </a:r>
            <a:r>
              <a:rPr lang="en-US" sz="2800" dirty="0">
                <a:solidFill>
                  <a:srgbClr val="0061B7"/>
                </a:solidFill>
              </a:rPr>
              <a:t>Alternative Hypothesis.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DC91ADA-B288-7671-437D-1CEFEE35DCE9}"/>
                  </a:ext>
                </a:extLst>
              </p14:cNvPr>
              <p14:cNvContentPartPr/>
              <p14:nvPr/>
            </p14:nvContentPartPr>
            <p14:xfrm>
              <a:off x="1242360" y="91440"/>
              <a:ext cx="7774560" cy="4036320"/>
            </p14:xfrm>
          </p:contentPart>
        </mc:Choice>
        <mc:Fallback>
          <p:pic>
            <p:nvPicPr>
              <p:cNvPr id="4" name="Ink 3">
                <a:extLst>
                  <a:ext uri="{FF2B5EF4-FFF2-40B4-BE49-F238E27FC236}">
                    <a16:creationId xmlns:a16="http://schemas.microsoft.com/office/drawing/2014/main" id="{8DC91ADA-B288-7671-437D-1CEFEE35DCE9}"/>
                  </a:ext>
                </a:extLst>
              </p:cNvPr>
              <p:cNvPicPr/>
              <p:nvPr/>
            </p:nvPicPr>
            <p:blipFill>
              <a:blip r:embed="rId4"/>
              <a:stretch>
                <a:fillRect/>
              </a:stretch>
            </p:blipFill>
            <p:spPr>
              <a:xfrm>
                <a:off x="1226160" y="75240"/>
                <a:ext cx="7806960" cy="4068720"/>
              </a:xfrm>
              <a:prstGeom prst="rect">
                <a:avLst/>
              </a:prstGeom>
            </p:spPr>
          </p:pic>
        </mc:Fallback>
      </mc:AlternateContent>
    </p:spTree>
    <p:extLst>
      <p:ext uri="{BB962C8B-B14F-4D97-AF65-F5344CB8AC3E}">
        <p14:creationId xmlns:p14="http://schemas.microsoft.com/office/powerpoint/2010/main" val="753357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Null Hypothesis and Alternative Hypothesis: Example</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EEF5E13C-BBFF-CA46-9F8E-BD11915DB37D}"/>
              </a:ext>
            </a:extLst>
          </p:cNvPr>
          <p:cNvSpPr/>
          <p:nvPr/>
        </p:nvSpPr>
        <p:spPr>
          <a:xfrm>
            <a:off x="460316" y="1953610"/>
            <a:ext cx="9972261" cy="5632311"/>
          </a:xfrm>
          <a:prstGeom prst="rect">
            <a:avLst/>
          </a:prstGeom>
        </p:spPr>
        <p:txBody>
          <a:bodyPr wrap="square">
            <a:spAutoFit/>
          </a:bodyPr>
          <a:lstStyle/>
          <a:p>
            <a:r>
              <a:rPr lang="en-IN" sz="2400" dirty="0">
                <a:latin typeface="open-sans"/>
              </a:rPr>
              <a:t>About 10% of the human population is left-handed. Suppose a researcher at Penn State speculates that students in the College of Arts and Architecture are more likely to be left-handed than people found in the general population. We only have one sample since we will be comparing a population proportion based on a sample value to a known population value.</a:t>
            </a:r>
          </a:p>
          <a:p>
            <a:endParaRPr lang="en-IN" sz="2400" dirty="0">
              <a:latin typeface="open-sans"/>
            </a:endParaRPr>
          </a:p>
          <a:p>
            <a:pPr marL="742950" lvl="1" indent="-285750">
              <a:buFont typeface="Arial" panose="020B0604020202020204" pitchFamily="34" charset="0"/>
              <a:buChar char="•"/>
            </a:pPr>
            <a:r>
              <a:rPr lang="en-IN" sz="2400" b="1" dirty="0">
                <a:solidFill>
                  <a:srgbClr val="00B050"/>
                </a:solidFill>
              </a:rPr>
              <a:t>Research Question</a:t>
            </a:r>
            <a:r>
              <a:rPr lang="en-IN" sz="2400" dirty="0"/>
              <a:t>: </a:t>
            </a:r>
            <a:r>
              <a:rPr lang="en-IN" sz="2400" i="1" dirty="0"/>
              <a:t>Are artists more likely to be left-handed than people found in the general population?</a:t>
            </a:r>
            <a:endParaRPr lang="en-IN" sz="2400" dirty="0"/>
          </a:p>
          <a:p>
            <a:pPr marL="742950" lvl="1" indent="-285750">
              <a:buFont typeface="Arial" panose="020B0604020202020204" pitchFamily="34" charset="0"/>
              <a:buChar char="•"/>
            </a:pPr>
            <a:r>
              <a:rPr lang="en-IN" sz="2400" b="1" dirty="0">
                <a:solidFill>
                  <a:srgbClr val="0096FF"/>
                </a:solidFill>
              </a:rPr>
              <a:t>Response Variable</a:t>
            </a:r>
            <a:r>
              <a:rPr lang="en-IN" sz="2400" dirty="0"/>
              <a:t>: Classification of the student as either right-handed or left-handed</a:t>
            </a:r>
          </a:p>
          <a:p>
            <a:pPr marL="285750" indent="-285750">
              <a:buFont typeface="Arial" panose="020B0604020202020204" pitchFamily="34" charset="0"/>
              <a:buChar char="•"/>
            </a:pPr>
            <a:endParaRPr lang="en-IN" sz="2400" dirty="0"/>
          </a:p>
          <a:p>
            <a:r>
              <a:rPr lang="en-IN" sz="2400" dirty="0">
                <a:solidFill>
                  <a:srgbClr val="10B9A7"/>
                </a:solidFill>
              </a:rPr>
              <a:t>State Null and Alternative Hypotheses</a:t>
            </a:r>
          </a:p>
          <a:p>
            <a:endParaRPr lang="en-IN" sz="2400" dirty="0">
              <a:solidFill>
                <a:srgbClr val="10B9A7"/>
              </a:solidFill>
            </a:endParaRPr>
          </a:p>
          <a:p>
            <a:endParaRPr lang="en-IN" sz="2400" dirty="0"/>
          </a:p>
          <a:p>
            <a:pPr marL="285750" indent="-285750">
              <a:buFont typeface="Arial" panose="020B0604020202020204" pitchFamily="34" charset="0"/>
              <a:buChar char="•"/>
            </a:pPr>
            <a:endParaRPr lang="en-IN" sz="2400" dirty="0"/>
          </a:p>
        </p:txBody>
      </p:sp>
      <p:sp>
        <p:nvSpPr>
          <p:cNvPr id="3" name="Rectangle 2">
            <a:extLst>
              <a:ext uri="{FF2B5EF4-FFF2-40B4-BE49-F238E27FC236}">
                <a16:creationId xmlns:a16="http://schemas.microsoft.com/office/drawing/2014/main" id="{9FC68453-9759-3542-945A-7ACA5817AB5D}"/>
              </a:ext>
            </a:extLst>
          </p:cNvPr>
          <p:cNvSpPr/>
          <p:nvPr/>
        </p:nvSpPr>
        <p:spPr>
          <a:xfrm>
            <a:off x="2100607" y="6432276"/>
            <a:ext cx="7116130" cy="276999"/>
          </a:xfrm>
          <a:prstGeom prst="rect">
            <a:avLst/>
          </a:prstGeom>
        </p:spPr>
        <p:txBody>
          <a:bodyPr wrap="square">
            <a:spAutoFit/>
          </a:bodyPr>
          <a:lstStyle/>
          <a:p>
            <a:r>
              <a:rPr lang="en-US" sz="1200" dirty="0">
                <a:solidFill>
                  <a:srgbClr val="C00000"/>
                </a:solidFill>
              </a:rPr>
              <a:t>Example from: https://</a:t>
            </a:r>
            <a:r>
              <a:rPr lang="en-US" sz="1200" dirty="0" err="1">
                <a:solidFill>
                  <a:srgbClr val="C00000"/>
                </a:solidFill>
              </a:rPr>
              <a:t>online.stat.psu.edu</a:t>
            </a:r>
            <a:r>
              <a:rPr lang="en-US" sz="1200" dirty="0">
                <a:solidFill>
                  <a:srgbClr val="C00000"/>
                </a:solidFill>
              </a:rPr>
              <a:t>/stat100/lesson/10/10.1</a:t>
            </a:r>
          </a:p>
        </p:txBody>
      </p:sp>
      <p:sp>
        <p:nvSpPr>
          <p:cNvPr id="4" name="Rectangle 3">
            <a:extLst>
              <a:ext uri="{FF2B5EF4-FFF2-40B4-BE49-F238E27FC236}">
                <a16:creationId xmlns:a16="http://schemas.microsoft.com/office/drawing/2014/main" id="{527979FF-F40C-9044-8005-0E916EF7E892}"/>
              </a:ext>
            </a:extLst>
          </p:cNvPr>
          <p:cNvSpPr/>
          <p:nvPr/>
        </p:nvSpPr>
        <p:spPr>
          <a:xfrm>
            <a:off x="1321947" y="1345740"/>
            <a:ext cx="6621728" cy="369332"/>
          </a:xfrm>
          <a:prstGeom prst="rect">
            <a:avLst/>
          </a:prstGeom>
        </p:spPr>
        <p:txBody>
          <a:bodyPr wrap="square">
            <a:spAutoFit/>
          </a:bodyPr>
          <a:lstStyle/>
          <a:p>
            <a:r>
              <a:rPr lang="en-IN" b="1" dirty="0">
                <a:solidFill>
                  <a:srgbClr val="3B444F"/>
                </a:solidFill>
                <a:latin typeface="open-sans"/>
              </a:rPr>
              <a:t> Hypotheses with One Sample of One Categorical Variable </a:t>
            </a:r>
            <a:endParaRPr lang="en-IN" b="1" i="0" dirty="0">
              <a:solidFill>
                <a:srgbClr val="3B444F"/>
              </a:solidFill>
              <a:effectLst/>
              <a:latin typeface="open-sans"/>
            </a:endParaRP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A216E178-B857-CE5B-7DDF-9CFEC2A67CAB}"/>
                  </a:ext>
                </a:extLst>
              </p14:cNvPr>
              <p14:cNvContentPartPr/>
              <p14:nvPr/>
            </p14:nvContentPartPr>
            <p14:xfrm>
              <a:off x="507960" y="1230480"/>
              <a:ext cx="8633160" cy="3378240"/>
            </p14:xfrm>
          </p:contentPart>
        </mc:Choice>
        <mc:Fallback>
          <p:pic>
            <p:nvPicPr>
              <p:cNvPr id="10" name="Ink 9">
                <a:extLst>
                  <a:ext uri="{FF2B5EF4-FFF2-40B4-BE49-F238E27FC236}">
                    <a16:creationId xmlns:a16="http://schemas.microsoft.com/office/drawing/2014/main" id="{A216E178-B857-CE5B-7DDF-9CFEC2A67CAB}"/>
                  </a:ext>
                </a:extLst>
              </p:cNvPr>
              <p:cNvPicPr/>
              <p:nvPr/>
            </p:nvPicPr>
            <p:blipFill>
              <a:blip r:embed="rId4"/>
              <a:stretch>
                <a:fillRect/>
              </a:stretch>
            </p:blipFill>
            <p:spPr>
              <a:xfrm>
                <a:off x="491760" y="1214280"/>
                <a:ext cx="8665560" cy="3410640"/>
              </a:xfrm>
              <a:prstGeom prst="rect">
                <a:avLst/>
              </a:prstGeom>
            </p:spPr>
          </p:pic>
        </mc:Fallback>
      </mc:AlternateContent>
    </p:spTree>
    <p:extLst>
      <p:ext uri="{BB962C8B-B14F-4D97-AF65-F5344CB8AC3E}">
        <p14:creationId xmlns:p14="http://schemas.microsoft.com/office/powerpoint/2010/main" val="31844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blinds(horizontal)">
                                      <p:cBhvr>
                                        <p:cTn id="1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Null Hypothesis and Alternative Hypothesis: Example</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EEF5E13C-BBFF-CA46-9F8E-BD11915DB37D}"/>
              </a:ext>
            </a:extLst>
          </p:cNvPr>
          <p:cNvSpPr/>
          <p:nvPr/>
        </p:nvSpPr>
        <p:spPr>
          <a:xfrm>
            <a:off x="460316" y="1468862"/>
            <a:ext cx="9972261" cy="4893647"/>
          </a:xfrm>
          <a:prstGeom prst="rect">
            <a:avLst/>
          </a:prstGeom>
        </p:spPr>
        <p:txBody>
          <a:bodyPr wrap="square">
            <a:spAutoFit/>
          </a:bodyPr>
          <a:lstStyle/>
          <a:p>
            <a:endParaRPr lang="en-IN" sz="2400" dirty="0">
              <a:solidFill>
                <a:srgbClr val="10B9A7"/>
              </a:solidFill>
            </a:endParaRPr>
          </a:p>
          <a:p>
            <a:r>
              <a:rPr lang="en-IN" sz="2400" b="1" dirty="0"/>
              <a:t>Null Hypothesis</a:t>
            </a:r>
            <a:r>
              <a:rPr lang="en-IN" sz="2400" dirty="0"/>
              <a:t>: </a:t>
            </a:r>
          </a:p>
          <a:p>
            <a:r>
              <a:rPr lang="en-IN" sz="2400" dirty="0"/>
              <a:t>Students in the College of Arts and Architecture are no more likely to be left-handed than people in the general population (population percent of left-handed students in the College of Art and Architecture = 10% or </a:t>
            </a:r>
            <a:r>
              <a:rPr lang="en-IN" sz="2400" i="1" dirty="0"/>
              <a:t>p</a:t>
            </a:r>
            <a:r>
              <a:rPr lang="en-IN" sz="2400" dirty="0"/>
              <a:t> = .10).</a:t>
            </a:r>
          </a:p>
          <a:p>
            <a:endParaRPr lang="en-IN" sz="2400" dirty="0"/>
          </a:p>
          <a:p>
            <a:r>
              <a:rPr lang="en-IN" sz="2400" b="1" dirty="0"/>
              <a:t>Alternative Hypothesis</a:t>
            </a:r>
            <a:r>
              <a:rPr lang="en-IN" sz="2400" dirty="0"/>
              <a:t>: </a:t>
            </a:r>
          </a:p>
          <a:p>
            <a:r>
              <a:rPr lang="en-IN" sz="2400" dirty="0"/>
              <a:t>Students in the College of Arts and Architecture are more likely to be left-handed than people in the general population (population percent of left-handed students in the College of Arts and Architecture &gt; 10% or </a:t>
            </a:r>
            <a:r>
              <a:rPr lang="en-IN" sz="2400" i="1" dirty="0"/>
              <a:t>p </a:t>
            </a:r>
            <a:r>
              <a:rPr lang="en-IN" sz="2400" dirty="0"/>
              <a:t>&gt; .10). This is a one-sided alternative hypothesis.</a:t>
            </a:r>
          </a:p>
          <a:p>
            <a:endParaRPr lang="en-IN" sz="2400" dirty="0"/>
          </a:p>
          <a:p>
            <a:pPr marL="285750" indent="-285750">
              <a:buFont typeface="Arial" panose="020B0604020202020204" pitchFamily="34" charset="0"/>
              <a:buChar char="•"/>
            </a:pPr>
            <a:endParaRPr lang="en-IN" sz="2400" dirty="0"/>
          </a:p>
        </p:txBody>
      </p:sp>
      <p:sp>
        <p:nvSpPr>
          <p:cNvPr id="3" name="Rectangle 2">
            <a:extLst>
              <a:ext uri="{FF2B5EF4-FFF2-40B4-BE49-F238E27FC236}">
                <a16:creationId xmlns:a16="http://schemas.microsoft.com/office/drawing/2014/main" id="{9FC68453-9759-3542-945A-7ACA5817AB5D}"/>
              </a:ext>
            </a:extLst>
          </p:cNvPr>
          <p:cNvSpPr/>
          <p:nvPr/>
        </p:nvSpPr>
        <p:spPr>
          <a:xfrm>
            <a:off x="1454728" y="6396184"/>
            <a:ext cx="9682685" cy="276999"/>
          </a:xfrm>
          <a:prstGeom prst="rect">
            <a:avLst/>
          </a:prstGeom>
        </p:spPr>
        <p:txBody>
          <a:bodyPr wrap="square">
            <a:spAutoFit/>
          </a:bodyPr>
          <a:lstStyle/>
          <a:p>
            <a:r>
              <a:rPr lang="en-US" sz="1200" dirty="0">
                <a:solidFill>
                  <a:srgbClr val="C00000"/>
                </a:solidFill>
              </a:rPr>
              <a:t>Example from: https://</a:t>
            </a:r>
            <a:r>
              <a:rPr lang="en-US" sz="1200" dirty="0" err="1">
                <a:solidFill>
                  <a:srgbClr val="C00000"/>
                </a:solidFill>
              </a:rPr>
              <a:t>online.stat.psu.edu</a:t>
            </a:r>
            <a:r>
              <a:rPr lang="en-US" sz="1200" dirty="0">
                <a:solidFill>
                  <a:srgbClr val="C00000"/>
                </a:solidFill>
              </a:rPr>
              <a:t>/stat100/lesson/10/10.1</a:t>
            </a:r>
          </a:p>
        </p:txBody>
      </p:sp>
      <p:sp>
        <p:nvSpPr>
          <p:cNvPr id="4" name="Rectangle 3">
            <a:extLst>
              <a:ext uri="{FF2B5EF4-FFF2-40B4-BE49-F238E27FC236}">
                <a16:creationId xmlns:a16="http://schemas.microsoft.com/office/drawing/2014/main" id="{527979FF-F40C-9044-8005-0E916EF7E892}"/>
              </a:ext>
            </a:extLst>
          </p:cNvPr>
          <p:cNvSpPr/>
          <p:nvPr/>
        </p:nvSpPr>
        <p:spPr>
          <a:xfrm>
            <a:off x="1993167" y="1065856"/>
            <a:ext cx="6984578" cy="369332"/>
          </a:xfrm>
          <a:prstGeom prst="rect">
            <a:avLst/>
          </a:prstGeom>
        </p:spPr>
        <p:txBody>
          <a:bodyPr wrap="square">
            <a:spAutoFit/>
          </a:bodyPr>
          <a:lstStyle/>
          <a:p>
            <a:r>
              <a:rPr lang="en-IN" b="1" dirty="0">
                <a:solidFill>
                  <a:srgbClr val="3B444F"/>
                </a:solidFill>
                <a:latin typeface="open-sans"/>
              </a:rPr>
              <a:t> Hypotheses with One Sample of One Categorical Variable</a:t>
            </a:r>
            <a:endParaRPr lang="en-IN" b="1" i="0" dirty="0">
              <a:solidFill>
                <a:srgbClr val="3B444F"/>
              </a:solidFill>
              <a:effectLst/>
              <a:latin typeface="open-sans"/>
            </a:endParaRP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41FBF4A4-94CB-D4F7-2C2B-BB1A83643713}"/>
                  </a:ext>
                </a:extLst>
              </p14:cNvPr>
              <p14:cNvContentPartPr/>
              <p14:nvPr/>
            </p14:nvContentPartPr>
            <p14:xfrm>
              <a:off x="262440" y="1578600"/>
              <a:ext cx="9859680" cy="4112640"/>
            </p14:xfrm>
          </p:contentPart>
        </mc:Choice>
        <mc:Fallback>
          <p:pic>
            <p:nvPicPr>
              <p:cNvPr id="10" name="Ink 9">
                <a:extLst>
                  <a:ext uri="{FF2B5EF4-FFF2-40B4-BE49-F238E27FC236}">
                    <a16:creationId xmlns:a16="http://schemas.microsoft.com/office/drawing/2014/main" id="{41FBF4A4-94CB-D4F7-2C2B-BB1A83643713}"/>
                  </a:ext>
                </a:extLst>
              </p:cNvPr>
              <p:cNvPicPr/>
              <p:nvPr/>
            </p:nvPicPr>
            <p:blipFill>
              <a:blip r:embed="rId4"/>
              <a:stretch>
                <a:fillRect/>
              </a:stretch>
            </p:blipFill>
            <p:spPr>
              <a:xfrm>
                <a:off x="246240" y="1562400"/>
                <a:ext cx="9892080" cy="4145040"/>
              </a:xfrm>
              <a:prstGeom prst="rect">
                <a:avLst/>
              </a:prstGeom>
            </p:spPr>
          </p:pic>
        </mc:Fallback>
      </mc:AlternateContent>
    </p:spTree>
    <p:extLst>
      <p:ext uri="{BB962C8B-B14F-4D97-AF65-F5344CB8AC3E}">
        <p14:creationId xmlns:p14="http://schemas.microsoft.com/office/powerpoint/2010/main" val="81415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blinds(horizontal)">
                                      <p:cBhvr>
                                        <p:cTn id="15" dur="500"/>
                                        <p:tgtEl>
                                          <p:spTgt spid="2">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blinds(horizontal)">
                                      <p:cBhvr>
                                        <p:cTn id="1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F533121B-B7EB-764E-8DBB-936CDD6868A9}"/>
              </a:ext>
            </a:extLst>
          </p:cNvPr>
          <p:cNvSpPr/>
          <p:nvPr/>
        </p:nvSpPr>
        <p:spPr>
          <a:xfrm>
            <a:off x="460316" y="2004747"/>
            <a:ext cx="8703562" cy="4154984"/>
          </a:xfrm>
          <a:prstGeom prst="rect">
            <a:avLst/>
          </a:prstGeom>
        </p:spPr>
        <p:txBody>
          <a:bodyPr wrap="square">
            <a:spAutoFit/>
          </a:bodyPr>
          <a:lstStyle/>
          <a:p>
            <a:pPr algn="just"/>
            <a:r>
              <a:rPr lang="en-IN" sz="2400" dirty="0">
                <a:solidFill>
                  <a:srgbClr val="3B444F"/>
                </a:solidFill>
              </a:rPr>
              <a:t>Many people are starting to prefer vegetarian meals on a regular basis. Specifically, a researcher believes that females are more likely than males to eat vegetarian meals on a regular basis.</a:t>
            </a:r>
          </a:p>
          <a:p>
            <a:pPr lvl="1" algn="just">
              <a:buFont typeface="Arial" panose="020B0604020202020204" pitchFamily="34" charset="0"/>
              <a:buChar char="•"/>
            </a:pPr>
            <a:r>
              <a:rPr lang="en-IN" sz="2400" b="1" dirty="0">
                <a:solidFill>
                  <a:srgbClr val="10B9A7"/>
                </a:solidFill>
              </a:rPr>
              <a:t>Research Question</a:t>
            </a:r>
            <a:r>
              <a:rPr lang="en-IN" sz="2400" dirty="0">
                <a:solidFill>
                  <a:srgbClr val="3B444F"/>
                </a:solidFill>
              </a:rPr>
              <a:t>: </a:t>
            </a:r>
            <a:r>
              <a:rPr lang="en-IN" sz="2400" i="1" dirty="0">
                <a:solidFill>
                  <a:srgbClr val="3B444F"/>
                </a:solidFill>
              </a:rPr>
              <a:t>Does the data suggest that females are more likely than males to eat vegetarian meals on a regular basis?</a:t>
            </a:r>
            <a:endParaRPr lang="en-IN" sz="2400" dirty="0">
              <a:solidFill>
                <a:srgbClr val="3B444F"/>
              </a:solidFill>
            </a:endParaRPr>
          </a:p>
          <a:p>
            <a:pPr lvl="1" algn="just">
              <a:buFont typeface="Arial" panose="020B0604020202020204" pitchFamily="34" charset="0"/>
              <a:buChar char="•"/>
            </a:pPr>
            <a:r>
              <a:rPr lang="en-IN" sz="2400" b="1" dirty="0">
                <a:solidFill>
                  <a:srgbClr val="0070C0"/>
                </a:solidFill>
              </a:rPr>
              <a:t>Response Variable</a:t>
            </a:r>
            <a:r>
              <a:rPr lang="en-IN" sz="2400" dirty="0">
                <a:solidFill>
                  <a:srgbClr val="0070C0"/>
                </a:solidFill>
              </a:rPr>
              <a:t>: </a:t>
            </a:r>
            <a:r>
              <a:rPr lang="en-IN" sz="2400" dirty="0">
                <a:solidFill>
                  <a:srgbClr val="3B444F"/>
                </a:solidFill>
              </a:rPr>
              <a:t>Classification of whether or not a person eats vegetarian meals on a regular basis</a:t>
            </a:r>
          </a:p>
          <a:p>
            <a:pPr lvl="1" algn="just">
              <a:buFont typeface="Arial" panose="020B0604020202020204" pitchFamily="34" charset="0"/>
              <a:buChar char="•"/>
            </a:pPr>
            <a:r>
              <a:rPr lang="en-IN" sz="2400" b="1" dirty="0">
                <a:solidFill>
                  <a:srgbClr val="C00000"/>
                </a:solidFill>
              </a:rPr>
              <a:t>Explanatory (Grouping) Variable</a:t>
            </a:r>
            <a:r>
              <a:rPr lang="en-IN" sz="2400" b="1" dirty="0">
                <a:solidFill>
                  <a:srgbClr val="3B444F"/>
                </a:solidFill>
              </a:rPr>
              <a:t>: </a:t>
            </a:r>
            <a:r>
              <a:rPr lang="en-IN" sz="2400" dirty="0">
                <a:solidFill>
                  <a:srgbClr val="3B444F"/>
                </a:solidFill>
              </a:rPr>
              <a:t>Gender</a:t>
            </a:r>
          </a:p>
          <a:p>
            <a:pPr algn="just">
              <a:buFont typeface="Arial" panose="020B0604020202020204" pitchFamily="34" charset="0"/>
              <a:buChar char="•"/>
            </a:pPr>
            <a:endParaRPr lang="en-IN" sz="2400" dirty="0">
              <a:solidFill>
                <a:srgbClr val="3B444F"/>
              </a:solidFill>
            </a:endParaRPr>
          </a:p>
          <a:p>
            <a:pPr algn="just"/>
            <a:r>
              <a:rPr lang="en-IN" sz="2400" dirty="0">
                <a:solidFill>
                  <a:srgbClr val="3B444F"/>
                </a:solidFill>
              </a:rPr>
              <a:t>State Null and Alternative Hypotheses</a:t>
            </a:r>
          </a:p>
        </p:txBody>
      </p:sp>
      <p:sp>
        <p:nvSpPr>
          <p:cNvPr id="9" name="Rectangle 8">
            <a:extLst>
              <a:ext uri="{FF2B5EF4-FFF2-40B4-BE49-F238E27FC236}">
                <a16:creationId xmlns:a16="http://schemas.microsoft.com/office/drawing/2014/main" id="{C933ED21-BBD2-2140-B5D0-43EF239A2F31}"/>
              </a:ext>
            </a:extLst>
          </p:cNvPr>
          <p:cNvSpPr/>
          <p:nvPr/>
        </p:nvSpPr>
        <p:spPr>
          <a:xfrm>
            <a:off x="1454728" y="6396184"/>
            <a:ext cx="9682685" cy="276999"/>
          </a:xfrm>
          <a:prstGeom prst="rect">
            <a:avLst/>
          </a:prstGeom>
        </p:spPr>
        <p:txBody>
          <a:bodyPr wrap="square">
            <a:spAutoFit/>
          </a:bodyPr>
          <a:lstStyle/>
          <a:p>
            <a:r>
              <a:rPr lang="en-US" sz="1200" dirty="0">
                <a:solidFill>
                  <a:srgbClr val="C00000"/>
                </a:solidFill>
              </a:rPr>
              <a:t>Example from: https://</a:t>
            </a:r>
            <a:r>
              <a:rPr lang="en-US" sz="1200" dirty="0" err="1">
                <a:solidFill>
                  <a:srgbClr val="C00000"/>
                </a:solidFill>
              </a:rPr>
              <a:t>online.stat.psu.edu</a:t>
            </a:r>
            <a:r>
              <a:rPr lang="en-US" sz="1200" dirty="0">
                <a:solidFill>
                  <a:srgbClr val="C00000"/>
                </a:solidFill>
              </a:rPr>
              <a:t>/stat100/lesson/10/10.1</a:t>
            </a:r>
          </a:p>
        </p:txBody>
      </p:sp>
      <p:pic>
        <p:nvPicPr>
          <p:cNvPr id="10" name="Picture 9">
            <a:extLst>
              <a:ext uri="{FF2B5EF4-FFF2-40B4-BE49-F238E27FC236}">
                <a16:creationId xmlns:a16="http://schemas.microsoft.com/office/drawing/2014/main" id="{39D01A37-48D9-FB43-BA71-7539912E2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9184" y="2271973"/>
            <a:ext cx="2222500" cy="1625600"/>
          </a:xfrm>
          <a:prstGeom prst="rect">
            <a:avLst/>
          </a:prstGeom>
        </p:spPr>
      </p:pic>
      <p:sp>
        <p:nvSpPr>
          <p:cNvPr id="3" name="Rectangle 2">
            <a:extLst>
              <a:ext uri="{FF2B5EF4-FFF2-40B4-BE49-F238E27FC236}">
                <a16:creationId xmlns:a16="http://schemas.microsoft.com/office/drawing/2014/main" id="{B8F6489B-EF70-B743-B0A7-CD581C5C0B99}"/>
              </a:ext>
            </a:extLst>
          </p:cNvPr>
          <p:cNvSpPr/>
          <p:nvPr/>
        </p:nvSpPr>
        <p:spPr>
          <a:xfrm>
            <a:off x="1592005" y="1398963"/>
            <a:ext cx="5736379" cy="369332"/>
          </a:xfrm>
          <a:prstGeom prst="rect">
            <a:avLst/>
          </a:prstGeom>
        </p:spPr>
        <p:txBody>
          <a:bodyPr wrap="none">
            <a:spAutoFit/>
          </a:bodyPr>
          <a:lstStyle/>
          <a:p>
            <a:r>
              <a:rPr lang="en-IN" b="1" dirty="0">
                <a:solidFill>
                  <a:srgbClr val="3B444F"/>
                </a:solidFill>
                <a:latin typeface="open-sans"/>
              </a:rPr>
              <a:t>Hypotheses with Two Samples of One Categorical Variable</a:t>
            </a:r>
            <a:endParaRPr lang="en-IN" b="1" i="0" dirty="0">
              <a:solidFill>
                <a:srgbClr val="3B444F"/>
              </a:solidFill>
              <a:effectLst/>
              <a:latin typeface="open-sans"/>
            </a:endParaRPr>
          </a:p>
        </p:txBody>
      </p:sp>
      <p:sp>
        <p:nvSpPr>
          <p:cNvPr id="11" name="Rectangle 10">
            <a:extLst>
              <a:ext uri="{FF2B5EF4-FFF2-40B4-BE49-F238E27FC236}">
                <a16:creationId xmlns:a16="http://schemas.microsoft.com/office/drawing/2014/main" id="{D7271E37-CF58-A049-9308-590CF3278ED5}"/>
              </a:ext>
            </a:extLst>
          </p:cNvPr>
          <p:cNvSpPr/>
          <p:nvPr/>
        </p:nvSpPr>
        <p:spPr>
          <a:xfrm>
            <a:off x="424450" y="528051"/>
            <a:ext cx="7999758" cy="461665"/>
          </a:xfrm>
          <a:prstGeom prst="rect">
            <a:avLst/>
          </a:prstGeom>
        </p:spPr>
        <p:txBody>
          <a:bodyPr wrap="square">
            <a:spAutoFit/>
          </a:bodyPr>
          <a:lstStyle/>
          <a:p>
            <a:r>
              <a:rPr lang="en-IN" sz="2400" b="1" dirty="0">
                <a:solidFill>
                  <a:schemeClr val="accent2">
                    <a:lumMod val="75000"/>
                  </a:schemeClr>
                </a:solidFill>
              </a:rPr>
              <a:t>Null Hypothesis and Alternative Hypothesis: Example</a:t>
            </a:r>
          </a:p>
        </p:txBody>
      </p:sp>
    </p:spTree>
    <p:extLst>
      <p:ext uri="{BB962C8B-B14F-4D97-AF65-F5344CB8AC3E}">
        <p14:creationId xmlns:p14="http://schemas.microsoft.com/office/powerpoint/2010/main" val="16227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blinds(horizontal)">
                                      <p:cBhvr>
                                        <p:cTn id="1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Hypothesis</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F533121B-B7EB-764E-8DBB-936CDD6868A9}"/>
              </a:ext>
            </a:extLst>
          </p:cNvPr>
          <p:cNvSpPr/>
          <p:nvPr/>
        </p:nvSpPr>
        <p:spPr>
          <a:xfrm>
            <a:off x="914505" y="1249322"/>
            <a:ext cx="8723441" cy="4893647"/>
          </a:xfrm>
          <a:prstGeom prst="rect">
            <a:avLst/>
          </a:prstGeom>
        </p:spPr>
        <p:txBody>
          <a:bodyPr wrap="square">
            <a:spAutoFit/>
          </a:bodyPr>
          <a:lstStyle/>
          <a:p>
            <a:pPr>
              <a:buFont typeface="Arial" panose="020B0604020202020204" pitchFamily="34" charset="0"/>
              <a:buChar char="•"/>
            </a:pPr>
            <a:r>
              <a:rPr lang="en-IN" sz="2400" b="1" dirty="0">
                <a:solidFill>
                  <a:srgbClr val="3B444F"/>
                </a:solidFill>
              </a:rPr>
              <a:t>Null Hypothesis</a:t>
            </a:r>
            <a:r>
              <a:rPr lang="en-IN" sz="2400" dirty="0">
                <a:solidFill>
                  <a:srgbClr val="3B444F"/>
                </a:solidFill>
              </a:rPr>
              <a:t>: </a:t>
            </a:r>
          </a:p>
          <a:p>
            <a:r>
              <a:rPr lang="en-IN" sz="2400" dirty="0">
                <a:solidFill>
                  <a:srgbClr val="3B444F"/>
                </a:solidFill>
              </a:rPr>
              <a:t>There is no gender effect regarding those who eat vegetarian meals on a regular basis (population percent of females who eat vegetarian meals on a regular basis = population percent of males who eat vegetarian meals on a regular basis or </a:t>
            </a:r>
            <a:r>
              <a:rPr lang="en-IN" sz="2400" i="1" dirty="0" err="1">
                <a:solidFill>
                  <a:srgbClr val="3B444F"/>
                </a:solidFill>
              </a:rPr>
              <a:t>p</a:t>
            </a:r>
            <a:r>
              <a:rPr lang="en-IN" sz="2400" baseline="-25000" dirty="0" err="1">
                <a:solidFill>
                  <a:srgbClr val="3B444F"/>
                </a:solidFill>
              </a:rPr>
              <a:t>females</a:t>
            </a:r>
            <a:r>
              <a:rPr lang="en-IN" sz="2400" dirty="0">
                <a:solidFill>
                  <a:srgbClr val="3B444F"/>
                </a:solidFill>
              </a:rPr>
              <a:t> = </a:t>
            </a:r>
            <a:r>
              <a:rPr lang="en-IN" sz="2400" i="1" dirty="0" err="1">
                <a:solidFill>
                  <a:srgbClr val="3B444F"/>
                </a:solidFill>
              </a:rPr>
              <a:t>p</a:t>
            </a:r>
            <a:r>
              <a:rPr lang="en-IN" sz="2400" baseline="-25000" dirty="0" err="1">
                <a:solidFill>
                  <a:srgbClr val="3B444F"/>
                </a:solidFill>
              </a:rPr>
              <a:t>males</a:t>
            </a:r>
            <a:r>
              <a:rPr lang="en-IN" sz="2400" dirty="0">
                <a:solidFill>
                  <a:srgbClr val="3B444F"/>
                </a:solidFill>
              </a:rPr>
              <a:t>).</a:t>
            </a:r>
          </a:p>
          <a:p>
            <a:pPr>
              <a:buFont typeface="Arial" panose="020B0604020202020204" pitchFamily="34" charset="0"/>
              <a:buChar char="•"/>
            </a:pPr>
            <a:endParaRPr lang="en-IN" sz="2400" dirty="0">
              <a:solidFill>
                <a:srgbClr val="3B444F"/>
              </a:solidFill>
            </a:endParaRPr>
          </a:p>
          <a:p>
            <a:pPr>
              <a:buFont typeface="Arial" panose="020B0604020202020204" pitchFamily="34" charset="0"/>
              <a:buChar char="•"/>
            </a:pPr>
            <a:endParaRPr lang="en-IN" sz="2400" dirty="0">
              <a:solidFill>
                <a:srgbClr val="3B444F"/>
              </a:solidFill>
            </a:endParaRPr>
          </a:p>
          <a:p>
            <a:pPr>
              <a:buFont typeface="Arial" panose="020B0604020202020204" pitchFamily="34" charset="0"/>
              <a:buChar char="•"/>
            </a:pPr>
            <a:r>
              <a:rPr lang="en-IN" sz="2400" b="1" dirty="0">
                <a:solidFill>
                  <a:srgbClr val="3B444F"/>
                </a:solidFill>
              </a:rPr>
              <a:t>Alternative Hypothesis</a:t>
            </a:r>
            <a:r>
              <a:rPr lang="en-IN" sz="2400" dirty="0">
                <a:solidFill>
                  <a:srgbClr val="3B444F"/>
                </a:solidFill>
              </a:rPr>
              <a:t>: </a:t>
            </a:r>
          </a:p>
          <a:p>
            <a:r>
              <a:rPr lang="en-IN" sz="2400" dirty="0">
                <a:solidFill>
                  <a:srgbClr val="3B444F"/>
                </a:solidFill>
              </a:rPr>
              <a:t>Females are more likely than males to eat vegetarian meals on a regular basis (population percent of females who eat vegetarian meals on a regular basis &gt; population percent of males who eat vegetarian meals on a regular basis or </a:t>
            </a:r>
            <a:r>
              <a:rPr lang="en-IN" sz="2400" i="1" dirty="0" err="1">
                <a:solidFill>
                  <a:srgbClr val="3B444F"/>
                </a:solidFill>
              </a:rPr>
              <a:t>p</a:t>
            </a:r>
            <a:r>
              <a:rPr lang="en-IN" sz="2400" baseline="-25000" dirty="0" err="1">
                <a:solidFill>
                  <a:srgbClr val="3B444F"/>
                </a:solidFill>
              </a:rPr>
              <a:t>females</a:t>
            </a:r>
            <a:r>
              <a:rPr lang="en-IN" sz="2400" dirty="0">
                <a:solidFill>
                  <a:srgbClr val="3B444F"/>
                </a:solidFill>
              </a:rPr>
              <a:t> &gt; </a:t>
            </a:r>
            <a:r>
              <a:rPr lang="en-IN" sz="2400" i="1" dirty="0" err="1">
                <a:solidFill>
                  <a:srgbClr val="3B444F"/>
                </a:solidFill>
              </a:rPr>
              <a:t>p</a:t>
            </a:r>
            <a:r>
              <a:rPr lang="en-IN" sz="2400" baseline="-25000" dirty="0" err="1">
                <a:solidFill>
                  <a:srgbClr val="3B444F"/>
                </a:solidFill>
              </a:rPr>
              <a:t>males</a:t>
            </a:r>
            <a:r>
              <a:rPr lang="en-IN" sz="2400" dirty="0">
                <a:solidFill>
                  <a:srgbClr val="3B444F"/>
                </a:solidFill>
              </a:rPr>
              <a:t>). This is a one-sided alternative hypothesis.</a:t>
            </a:r>
            <a:endParaRPr lang="en-IN" sz="2400" b="0" i="0" dirty="0">
              <a:solidFill>
                <a:srgbClr val="3B444F"/>
              </a:solidFill>
              <a:effectLst/>
            </a:endParaRPr>
          </a:p>
        </p:txBody>
      </p:sp>
      <p:sp>
        <p:nvSpPr>
          <p:cNvPr id="9" name="Rectangle 8">
            <a:extLst>
              <a:ext uri="{FF2B5EF4-FFF2-40B4-BE49-F238E27FC236}">
                <a16:creationId xmlns:a16="http://schemas.microsoft.com/office/drawing/2014/main" id="{D199B27A-2328-CE41-90C9-20152FF0030C}"/>
              </a:ext>
            </a:extLst>
          </p:cNvPr>
          <p:cNvSpPr/>
          <p:nvPr/>
        </p:nvSpPr>
        <p:spPr>
          <a:xfrm>
            <a:off x="1454728" y="6396184"/>
            <a:ext cx="9682685" cy="276999"/>
          </a:xfrm>
          <a:prstGeom prst="rect">
            <a:avLst/>
          </a:prstGeom>
        </p:spPr>
        <p:txBody>
          <a:bodyPr wrap="square">
            <a:spAutoFit/>
          </a:bodyPr>
          <a:lstStyle/>
          <a:p>
            <a:r>
              <a:rPr lang="en-US" sz="1200" dirty="0">
                <a:solidFill>
                  <a:srgbClr val="C00000"/>
                </a:solidFill>
              </a:rPr>
              <a:t>Example from: https://</a:t>
            </a:r>
            <a:r>
              <a:rPr lang="en-US" sz="1200" dirty="0" err="1">
                <a:solidFill>
                  <a:srgbClr val="C00000"/>
                </a:solidFill>
              </a:rPr>
              <a:t>online.stat.psu.edu</a:t>
            </a:r>
            <a:r>
              <a:rPr lang="en-US" sz="1200" dirty="0">
                <a:solidFill>
                  <a:srgbClr val="C00000"/>
                </a:solidFill>
              </a:rPr>
              <a:t>/stat100/lesson/10/10.1</a:t>
            </a:r>
          </a:p>
        </p:txBody>
      </p:sp>
      <p:pic>
        <p:nvPicPr>
          <p:cNvPr id="4" name="Picture 3">
            <a:extLst>
              <a:ext uri="{FF2B5EF4-FFF2-40B4-BE49-F238E27FC236}">
                <a16:creationId xmlns:a16="http://schemas.microsoft.com/office/drawing/2014/main" id="{565D8A3D-4EF0-5042-9F2C-21C3C1752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9184" y="2271973"/>
            <a:ext cx="2222500" cy="1625600"/>
          </a:xfrm>
          <a:prstGeom prst="rect">
            <a:avLst/>
          </a:prstGeom>
        </p:spPr>
      </p:pic>
    </p:spTree>
    <p:extLst>
      <p:ext uri="{BB962C8B-B14F-4D97-AF65-F5344CB8AC3E}">
        <p14:creationId xmlns:p14="http://schemas.microsoft.com/office/powerpoint/2010/main" val="428793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blinds(horizontal)">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Hypothesis: Example</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3" name="Rectangle 2">
            <a:extLst>
              <a:ext uri="{FF2B5EF4-FFF2-40B4-BE49-F238E27FC236}">
                <a16:creationId xmlns:a16="http://schemas.microsoft.com/office/drawing/2014/main" id="{58B12A8E-6DAE-3243-9F24-33A5B77A8384}"/>
              </a:ext>
            </a:extLst>
          </p:cNvPr>
          <p:cNvSpPr/>
          <p:nvPr/>
        </p:nvSpPr>
        <p:spPr>
          <a:xfrm>
            <a:off x="442584" y="1147283"/>
            <a:ext cx="9482808" cy="5106526"/>
          </a:xfrm>
          <a:prstGeom prst="rect">
            <a:avLst/>
          </a:prstGeom>
        </p:spPr>
        <p:txBody>
          <a:bodyPr wrap="square">
            <a:spAutoFit/>
          </a:bodyPr>
          <a:lstStyle/>
          <a:p>
            <a:pPr marL="11520" algn="just">
              <a:lnSpc>
                <a:spcPct val="100000"/>
              </a:lnSpc>
              <a:spcBef>
                <a:spcPts val="91"/>
              </a:spcBef>
            </a:pPr>
            <a:r>
              <a:rPr lang="en-US" sz="2400" spc="-7" dirty="0">
                <a:solidFill>
                  <a:srgbClr val="000000"/>
                </a:solidFill>
                <a:ea typeface="DejaVu Sans"/>
              </a:rPr>
              <a:t>Experts recommend</a:t>
            </a:r>
            <a:r>
              <a:rPr lang="en-US" sz="2400" spc="-1" dirty="0">
                <a:solidFill>
                  <a:srgbClr val="000000"/>
                </a:solidFill>
                <a:ea typeface="DejaVu Sans"/>
              </a:rPr>
              <a:t> elderly people between 70-75 years </a:t>
            </a:r>
            <a:r>
              <a:rPr lang="en-US" sz="2400" spc="-7" dirty="0">
                <a:solidFill>
                  <a:srgbClr val="000000"/>
                </a:solidFill>
                <a:ea typeface="DejaVu Sans"/>
              </a:rPr>
              <a:t>to </a:t>
            </a:r>
            <a:r>
              <a:rPr lang="en-US" sz="2400" spc="-1" dirty="0">
                <a:solidFill>
                  <a:srgbClr val="000000"/>
                </a:solidFill>
                <a:ea typeface="DejaVu Sans"/>
              </a:rPr>
              <a:t>get health checkup done at least twice a year </a:t>
            </a:r>
            <a:r>
              <a:rPr lang="en-US" sz="2400" spc="-7" dirty="0">
                <a:solidFill>
                  <a:srgbClr val="000000"/>
                </a:solidFill>
                <a:ea typeface="DejaVu Sans"/>
              </a:rPr>
              <a:t>.</a:t>
            </a:r>
            <a:endParaRPr lang="en-IN" sz="2400" spc="-1" dirty="0"/>
          </a:p>
          <a:p>
            <a:pPr marL="11520" algn="just">
              <a:lnSpc>
                <a:spcPct val="100000"/>
              </a:lnSpc>
              <a:spcBef>
                <a:spcPts val="91"/>
              </a:spcBef>
            </a:pPr>
            <a:endParaRPr lang="en-IN" sz="2400" spc="-1" dirty="0"/>
          </a:p>
          <a:p>
            <a:pPr marL="11520" algn="just">
              <a:lnSpc>
                <a:spcPts val="3484"/>
              </a:lnSpc>
              <a:spcBef>
                <a:spcPts val="102"/>
              </a:spcBef>
            </a:pPr>
            <a:r>
              <a:rPr lang="en-US" sz="2400" spc="-1" dirty="0">
                <a:solidFill>
                  <a:srgbClr val="000000"/>
                </a:solidFill>
                <a:ea typeface="DejaVu Sans"/>
              </a:rPr>
              <a:t>Authorities suspect that elderly people are getting health checkup done less than twice a year.</a:t>
            </a:r>
            <a:endParaRPr lang="en-IN" sz="2400" spc="-1" dirty="0"/>
          </a:p>
          <a:p>
            <a:pPr marL="11520" algn="just">
              <a:lnSpc>
                <a:spcPts val="3484"/>
              </a:lnSpc>
              <a:spcBef>
                <a:spcPts val="102"/>
              </a:spcBef>
            </a:pPr>
            <a:endParaRPr lang="en-IN" sz="2400" spc="-1" dirty="0"/>
          </a:p>
          <a:p>
            <a:pPr marL="11520" algn="just">
              <a:lnSpc>
                <a:spcPts val="3484"/>
              </a:lnSpc>
            </a:pPr>
            <a:r>
              <a:rPr lang="en-US" sz="2400" spc="-168" dirty="0">
                <a:solidFill>
                  <a:srgbClr val="000000"/>
                </a:solidFill>
                <a:ea typeface="DejaVu Sans"/>
              </a:rPr>
              <a:t>To </a:t>
            </a:r>
            <a:r>
              <a:rPr lang="en-US" sz="2400" spc="-7" dirty="0">
                <a:solidFill>
                  <a:srgbClr val="000000"/>
                </a:solidFill>
                <a:ea typeface="DejaVu Sans"/>
              </a:rPr>
              <a:t>test this, </a:t>
            </a:r>
            <a:r>
              <a:rPr lang="en-US" sz="2400" spc="-1" dirty="0">
                <a:solidFill>
                  <a:srgbClr val="000000"/>
                </a:solidFill>
                <a:ea typeface="DejaVu Sans"/>
              </a:rPr>
              <a:t>a random </a:t>
            </a:r>
            <a:r>
              <a:rPr lang="en-US" sz="2400" spc="-7" dirty="0">
                <a:solidFill>
                  <a:srgbClr val="000000"/>
                </a:solidFill>
                <a:ea typeface="DejaVu Sans"/>
              </a:rPr>
              <a:t>sample </a:t>
            </a:r>
            <a:r>
              <a:rPr lang="en-US" sz="2400" spc="-1" dirty="0">
                <a:solidFill>
                  <a:srgbClr val="000000"/>
                </a:solidFill>
                <a:ea typeface="DejaVu Sans"/>
              </a:rPr>
              <a:t>of </a:t>
            </a:r>
            <a:r>
              <a:rPr lang="en-US" sz="2400" spc="-7" dirty="0">
                <a:solidFill>
                  <a:srgbClr val="000000"/>
                </a:solidFill>
                <a:ea typeface="DejaVu Sans"/>
              </a:rPr>
              <a:t>80 elderly people was taken </a:t>
            </a:r>
            <a:r>
              <a:rPr lang="en-US" sz="2400" spc="-1" dirty="0">
                <a:solidFill>
                  <a:srgbClr val="000000"/>
                </a:solidFill>
                <a:ea typeface="DejaVu Sans"/>
              </a:rPr>
              <a:t>and asked </a:t>
            </a:r>
            <a:r>
              <a:rPr lang="en-US" sz="2400" spc="-7" dirty="0">
                <a:solidFill>
                  <a:srgbClr val="000000"/>
                </a:solidFill>
                <a:ea typeface="DejaVu Sans"/>
              </a:rPr>
              <a:t>them </a:t>
            </a:r>
            <a:r>
              <a:rPr lang="en-US" sz="2400" spc="-1" dirty="0">
                <a:solidFill>
                  <a:srgbClr val="000000"/>
                </a:solidFill>
                <a:ea typeface="DejaVu Sans"/>
              </a:rPr>
              <a:t>how many times do they get health checkup done annually.</a:t>
            </a:r>
            <a:endParaRPr lang="en-IN" sz="2400" spc="-1" dirty="0"/>
          </a:p>
          <a:p>
            <a:pPr marL="11520" algn="just">
              <a:lnSpc>
                <a:spcPts val="3484"/>
              </a:lnSpc>
            </a:pPr>
            <a:endParaRPr lang="en-IN" sz="2400" spc="-1" dirty="0"/>
          </a:p>
          <a:p>
            <a:pPr marL="11520" algn="just">
              <a:lnSpc>
                <a:spcPts val="3359"/>
              </a:lnSpc>
            </a:pPr>
            <a:r>
              <a:rPr lang="en-US" sz="2400" spc="-1" dirty="0">
                <a:solidFill>
                  <a:srgbClr val="000000"/>
                </a:solidFill>
                <a:ea typeface="DejaVu Sans"/>
              </a:rPr>
              <a:t>Mean =1.5</a:t>
            </a:r>
            <a:endParaRPr lang="en-IN" sz="2400" spc="-1" dirty="0"/>
          </a:p>
          <a:p>
            <a:pPr marL="11520" algn="just">
              <a:lnSpc>
                <a:spcPct val="100000"/>
              </a:lnSpc>
            </a:pPr>
            <a:r>
              <a:rPr lang="en-US" sz="2400" spc="-7" dirty="0">
                <a:solidFill>
                  <a:srgbClr val="000000"/>
                </a:solidFill>
                <a:ea typeface="DejaVu Sans"/>
              </a:rPr>
              <a:t>Alternate </a:t>
            </a:r>
            <a:r>
              <a:rPr lang="en-US" sz="2400" spc="-1" dirty="0">
                <a:solidFill>
                  <a:srgbClr val="000000"/>
                </a:solidFill>
                <a:ea typeface="DejaVu Sans"/>
              </a:rPr>
              <a:t>H</a:t>
            </a:r>
            <a:r>
              <a:rPr lang="en-US" sz="2400" spc="-1" baseline="-8000" dirty="0">
                <a:solidFill>
                  <a:srgbClr val="000000"/>
                </a:solidFill>
                <a:ea typeface="DejaVu Sans"/>
              </a:rPr>
              <a:t>1</a:t>
            </a:r>
            <a:r>
              <a:rPr lang="en-US" sz="2400" spc="-1" dirty="0">
                <a:solidFill>
                  <a:srgbClr val="000000"/>
                </a:solidFill>
                <a:ea typeface="DejaVu Sans"/>
              </a:rPr>
              <a:t>: avg </a:t>
            </a:r>
            <a:r>
              <a:rPr lang="en-US" sz="2400" spc="-7" dirty="0">
                <a:solidFill>
                  <a:srgbClr val="000000"/>
                </a:solidFill>
                <a:ea typeface="DejaVu Sans"/>
              </a:rPr>
              <a:t>no. of times health checkup is done annually &lt; 2</a:t>
            </a:r>
            <a:endParaRPr lang="en-IN" sz="2400" spc="-1" dirty="0"/>
          </a:p>
          <a:p>
            <a:pPr marL="11520" algn="just">
              <a:lnSpc>
                <a:spcPct val="100000"/>
              </a:lnSpc>
            </a:pPr>
            <a:r>
              <a:rPr lang="en-US" sz="2400" spc="-7" dirty="0">
                <a:solidFill>
                  <a:srgbClr val="000000"/>
                </a:solidFill>
                <a:ea typeface="DejaVu Sans"/>
              </a:rPr>
              <a:t>H</a:t>
            </a:r>
            <a:r>
              <a:rPr lang="en-US" sz="2400" spc="-7" baseline="-8000" dirty="0">
                <a:solidFill>
                  <a:srgbClr val="000000"/>
                </a:solidFill>
                <a:ea typeface="DejaVu Sans"/>
              </a:rPr>
              <a:t>0</a:t>
            </a:r>
            <a:r>
              <a:rPr lang="en-US" sz="2400" spc="-7" dirty="0">
                <a:solidFill>
                  <a:srgbClr val="000000"/>
                </a:solidFill>
                <a:ea typeface="DejaVu Sans"/>
              </a:rPr>
              <a:t> : µ </a:t>
            </a:r>
            <a:r>
              <a:rPr lang="en-US" sz="2400" spc="-1" dirty="0">
                <a:solidFill>
                  <a:srgbClr val="000000"/>
                </a:solidFill>
                <a:ea typeface="DejaVu Sans"/>
              </a:rPr>
              <a:t>&gt;=</a:t>
            </a:r>
            <a:r>
              <a:rPr lang="en-US" sz="2400" spc="-15" dirty="0">
                <a:solidFill>
                  <a:srgbClr val="000000"/>
                </a:solidFill>
                <a:ea typeface="DejaVu Sans"/>
              </a:rPr>
              <a:t> </a:t>
            </a:r>
            <a:r>
              <a:rPr lang="en-US" sz="2400" spc="-1" dirty="0">
                <a:solidFill>
                  <a:srgbClr val="000000"/>
                </a:solidFill>
                <a:ea typeface="DejaVu Sans"/>
              </a:rPr>
              <a:t>2</a:t>
            </a:r>
            <a:endParaRPr lang="en-IN" sz="2400" spc="-1" dirty="0"/>
          </a:p>
        </p:txBody>
      </p:sp>
    </p:spTree>
    <p:extLst>
      <p:ext uri="{BB962C8B-B14F-4D97-AF65-F5344CB8AC3E}">
        <p14:creationId xmlns:p14="http://schemas.microsoft.com/office/powerpoint/2010/main" val="3748980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 name="CustomShape 1"/>
          <p:cNvSpPr/>
          <p:nvPr/>
        </p:nvSpPr>
        <p:spPr>
          <a:xfrm>
            <a:off x="619419" y="571395"/>
            <a:ext cx="6475680" cy="380964"/>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pPr>
            <a:r>
              <a:rPr lang="en-US" sz="2400" b="0" strike="noStrike" spc="-7" dirty="0">
                <a:solidFill>
                  <a:schemeClr val="accent2">
                    <a:lumMod val="75000"/>
                  </a:schemeClr>
                </a:solidFill>
                <a:latin typeface="Arial"/>
                <a:ea typeface="DejaVu Sans"/>
              </a:rPr>
              <a:t>Statistically Significant</a:t>
            </a:r>
            <a:endParaRPr lang="en-IN" sz="2400" b="0" strike="noStrike" spc="-1" dirty="0">
              <a:solidFill>
                <a:schemeClr val="accent2">
                  <a:lumMod val="75000"/>
                </a:schemeClr>
              </a:solidFill>
              <a:latin typeface="Arial"/>
            </a:endParaRPr>
          </a:p>
        </p:txBody>
      </p:sp>
      <p:sp>
        <p:nvSpPr>
          <p:cNvPr id="294" name="CustomShape 2"/>
          <p:cNvSpPr/>
          <p:nvPr/>
        </p:nvSpPr>
        <p:spPr>
          <a:xfrm>
            <a:off x="442584" y="1338075"/>
            <a:ext cx="8991600" cy="563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7000"/>
          </a:bodyPr>
          <a:lstStyle/>
          <a:p>
            <a:pPr marL="343080" indent="-342360" algn="just">
              <a:lnSpc>
                <a:spcPct val="100000"/>
              </a:lnSpc>
              <a:spcBef>
                <a:spcPts val="641"/>
              </a:spcBef>
              <a:buClr>
                <a:srgbClr val="000000"/>
              </a:buClr>
              <a:buFont typeface="Symbol"/>
              <a:buChar char=""/>
            </a:pPr>
            <a:r>
              <a:rPr lang="en-US" sz="2400" b="0" strike="noStrike" spc="-1" dirty="0">
                <a:solidFill>
                  <a:srgbClr val="000000"/>
                </a:solidFill>
                <a:ea typeface="DejaVu Sans"/>
              </a:rPr>
              <a:t>Measurements are done on the two categorical variables on a </a:t>
            </a:r>
            <a:r>
              <a:rPr lang="en-US" sz="2400" b="0" i="1" strike="noStrike" spc="-1" dirty="0">
                <a:solidFill>
                  <a:srgbClr val="000000"/>
                </a:solidFill>
                <a:ea typeface="DejaVu Sans"/>
              </a:rPr>
              <a:t>sample </a:t>
            </a:r>
            <a:r>
              <a:rPr lang="en-US" sz="2400" b="0" strike="noStrike" spc="-1" dirty="0">
                <a:solidFill>
                  <a:srgbClr val="000000"/>
                </a:solidFill>
                <a:ea typeface="DejaVu Sans"/>
              </a:rPr>
              <a:t>of individuals from a population, and they are interested in whether or not there is a relationship between the two variables in the </a:t>
            </a:r>
            <a:r>
              <a:rPr lang="en-US" sz="2400" b="0" i="1" strike="noStrike" spc="-1" dirty="0">
                <a:solidFill>
                  <a:srgbClr val="000000"/>
                </a:solidFill>
                <a:ea typeface="DejaVu Sans"/>
              </a:rPr>
              <a:t>population.</a:t>
            </a:r>
            <a:endParaRPr lang="en-IN" sz="2400" b="0" strike="noStrike" spc="-1" dirty="0"/>
          </a:p>
          <a:p>
            <a:pPr>
              <a:lnSpc>
                <a:spcPct val="100000"/>
              </a:lnSpc>
              <a:spcBef>
                <a:spcPts val="641"/>
              </a:spcBef>
            </a:pPr>
            <a:endParaRPr lang="en-IN" sz="2400" b="0" strike="noStrike" spc="-1" dirty="0"/>
          </a:p>
          <a:p>
            <a:pPr marL="343080" indent="-342360" algn="just">
              <a:lnSpc>
                <a:spcPct val="100000"/>
              </a:lnSpc>
              <a:spcBef>
                <a:spcPts val="641"/>
              </a:spcBef>
              <a:buClr>
                <a:srgbClr val="000000"/>
              </a:buClr>
              <a:buFont typeface="Symbol"/>
              <a:buChar char=""/>
            </a:pPr>
            <a:r>
              <a:rPr lang="en-US" sz="2400" spc="-1" dirty="0">
                <a:solidFill>
                  <a:srgbClr val="000000"/>
                </a:solidFill>
                <a:ea typeface="DejaVu Sans"/>
              </a:rPr>
              <a:t>A</a:t>
            </a:r>
            <a:r>
              <a:rPr lang="en-US" sz="2400" b="0" strike="noStrike" spc="-1" dirty="0">
                <a:solidFill>
                  <a:srgbClr val="000000"/>
                </a:solidFill>
                <a:ea typeface="DejaVu Sans"/>
              </a:rPr>
              <a:t> relationship as strong as the one observed in the sample (or stronger) would be unlikely without a real relationship in the population, then the relationship in the sample is said to be statistically significant. </a:t>
            </a:r>
            <a:endParaRPr lang="en-IN" sz="2400" b="0" strike="noStrike" spc="-1" dirty="0"/>
          </a:p>
          <a:p>
            <a:pPr>
              <a:lnSpc>
                <a:spcPct val="100000"/>
              </a:lnSpc>
              <a:spcBef>
                <a:spcPts val="641"/>
              </a:spcBef>
            </a:pPr>
            <a:endParaRPr lang="en-IN" sz="2400" b="0" strike="noStrike" spc="-1" dirty="0"/>
          </a:p>
          <a:p>
            <a:pPr marL="343080" indent="-342360">
              <a:lnSpc>
                <a:spcPct val="100000"/>
              </a:lnSpc>
              <a:spcBef>
                <a:spcPts val="641"/>
              </a:spcBef>
              <a:buClr>
                <a:srgbClr val="000000"/>
              </a:buClr>
              <a:buFont typeface="Symbol"/>
              <a:buChar char=""/>
            </a:pPr>
            <a:r>
              <a:rPr lang="en-US" sz="2400" b="0" strike="noStrike" spc="-1" dirty="0">
                <a:solidFill>
                  <a:srgbClr val="000000"/>
                </a:solidFill>
                <a:ea typeface="DejaVu Sans"/>
              </a:rPr>
              <a:t>The notion that it could have happened just by chance is deemed to be implausible.</a:t>
            </a:r>
            <a:endParaRPr lang="en-IN" sz="2400" b="0" strike="noStrike" spc="-1" dirty="0"/>
          </a:p>
        </p:txBody>
      </p:sp>
      <p:sp>
        <p:nvSpPr>
          <p:cNvPr id="295" name="CustomShape 3"/>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3BC0A9B9-CDC1-4E23-8123-095FFA26BF05}" type="slidenum">
              <a:rPr lang="en-US" sz="1400" b="0" strike="noStrike" spc="-1">
                <a:solidFill>
                  <a:srgbClr val="898989"/>
                </a:solidFill>
                <a:latin typeface="Calibri"/>
              </a:rPr>
              <a:t>16</a:t>
            </a:fld>
            <a:endParaRPr lang="en-IN" sz="1400" b="0" strike="noStrike" spc="-1">
              <a:latin typeface="Arial"/>
            </a:endParaRPr>
          </a:p>
        </p:txBody>
      </p:sp>
      <p:cxnSp>
        <p:nvCxnSpPr>
          <p:cNvPr id="5" name="Straight Connector 4">
            <a:extLst>
              <a:ext uri="{FF2B5EF4-FFF2-40B4-BE49-F238E27FC236}">
                <a16:creationId xmlns:a16="http://schemas.microsoft.com/office/drawing/2014/main" id="{E8561F07-B404-434B-88D3-525FAB661797}"/>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66BE09A-F52B-B346-8845-9D3E4CB519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461C8230-3697-4F4F-8CB6-FBF828FC18FF}"/>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602859" y="575484"/>
            <a:ext cx="467496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pPr>
            <a:r>
              <a:rPr lang="en-US" sz="2400" b="0" strike="noStrike" spc="-7" dirty="0">
                <a:solidFill>
                  <a:schemeClr val="accent2">
                    <a:lumMod val="75000"/>
                  </a:schemeClr>
                </a:solidFill>
                <a:latin typeface="Arial"/>
              </a:rPr>
              <a:t>Level of</a:t>
            </a:r>
            <a:r>
              <a:rPr lang="en-US" sz="2400" b="0" strike="noStrike" spc="-60" dirty="0">
                <a:solidFill>
                  <a:schemeClr val="accent2">
                    <a:lumMod val="75000"/>
                  </a:schemeClr>
                </a:solidFill>
                <a:latin typeface="Arial"/>
              </a:rPr>
              <a:t> </a:t>
            </a:r>
            <a:r>
              <a:rPr lang="en-US" sz="2400" b="0" strike="noStrike" spc="-7" dirty="0">
                <a:solidFill>
                  <a:schemeClr val="accent2">
                    <a:lumMod val="75000"/>
                  </a:schemeClr>
                </a:solidFill>
                <a:latin typeface="Arial"/>
              </a:rPr>
              <a:t>Significance</a:t>
            </a:r>
            <a:endParaRPr lang="en-IN" sz="2400" b="0" strike="noStrike" spc="-1" dirty="0">
              <a:solidFill>
                <a:schemeClr val="accent2">
                  <a:lumMod val="75000"/>
                </a:schemeClr>
              </a:solidFill>
              <a:latin typeface="Arial"/>
            </a:endParaRPr>
          </a:p>
        </p:txBody>
      </p:sp>
      <p:sp>
        <p:nvSpPr>
          <p:cNvPr id="297" name="CustomShape 2"/>
          <p:cNvSpPr/>
          <p:nvPr/>
        </p:nvSpPr>
        <p:spPr>
          <a:xfrm>
            <a:off x="527426" y="1398963"/>
            <a:ext cx="9110520" cy="5036086"/>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1520">
              <a:lnSpc>
                <a:spcPts val="3586"/>
              </a:lnSpc>
              <a:spcBef>
                <a:spcPts val="99"/>
              </a:spcBef>
            </a:pPr>
            <a:r>
              <a:rPr lang="en-US" sz="2400" b="1" i="1" strike="noStrike" spc="321" dirty="0">
                <a:solidFill>
                  <a:srgbClr val="000000"/>
                </a:solidFill>
                <a:ea typeface="DejaVu Sans"/>
              </a:rPr>
              <a:t>The </a:t>
            </a:r>
            <a:r>
              <a:rPr lang="en-US" sz="2400" b="1" i="1" strike="noStrike" spc="358" dirty="0">
                <a:solidFill>
                  <a:srgbClr val="000000"/>
                </a:solidFill>
                <a:ea typeface="DejaVu Sans"/>
              </a:rPr>
              <a:t>level </a:t>
            </a:r>
            <a:r>
              <a:rPr lang="en-US" sz="2400" b="1" i="1" strike="noStrike" spc="282" dirty="0">
                <a:solidFill>
                  <a:srgbClr val="000000"/>
                </a:solidFill>
                <a:ea typeface="DejaVu Sans"/>
              </a:rPr>
              <a:t>of</a:t>
            </a:r>
            <a:r>
              <a:rPr lang="en-US" sz="2400" b="1" i="1" strike="noStrike" spc="-160" dirty="0">
                <a:solidFill>
                  <a:srgbClr val="000000"/>
                </a:solidFill>
                <a:ea typeface="DejaVu Sans"/>
              </a:rPr>
              <a:t> </a:t>
            </a:r>
            <a:r>
              <a:rPr lang="en-US" sz="2400" b="1" i="1" strike="noStrike" spc="350" dirty="0">
                <a:solidFill>
                  <a:srgbClr val="000000"/>
                </a:solidFill>
                <a:ea typeface="DejaVu Sans"/>
              </a:rPr>
              <a:t>significance:</a:t>
            </a:r>
            <a:endParaRPr lang="en-IN" sz="2400" b="0" strike="noStrike" spc="-1" dirty="0"/>
          </a:p>
          <a:p>
            <a:pPr marL="11520">
              <a:lnSpc>
                <a:spcPts val="3475"/>
              </a:lnSpc>
              <a:spcBef>
                <a:spcPts val="113"/>
              </a:spcBef>
            </a:pPr>
            <a:endParaRPr lang="en-IN" sz="2400" b="0" strike="noStrike" spc="-1" dirty="0"/>
          </a:p>
          <a:p>
            <a:pPr marL="11520" algn="just">
              <a:lnSpc>
                <a:spcPct val="99000"/>
              </a:lnSpc>
              <a:spcBef>
                <a:spcPts val="91"/>
              </a:spcBef>
            </a:pPr>
            <a:r>
              <a:rPr lang="en-US" sz="2400" spc="-7" dirty="0">
                <a:solidFill>
                  <a:srgbClr val="000000"/>
                </a:solidFill>
                <a:ea typeface="DejaVu Sans"/>
              </a:rPr>
              <a:t>The </a:t>
            </a:r>
            <a:r>
              <a:rPr lang="en-US" sz="2400" spc="-1" dirty="0">
                <a:solidFill>
                  <a:srgbClr val="000000"/>
                </a:solidFill>
                <a:ea typeface="DejaVu Sans"/>
              </a:rPr>
              <a:t>significance level, </a:t>
            </a:r>
            <a:r>
              <a:rPr lang="en-US" sz="2400" spc="-7" dirty="0">
                <a:solidFill>
                  <a:srgbClr val="000000"/>
                </a:solidFill>
                <a:ea typeface="DejaVu Sans"/>
              </a:rPr>
              <a:t>also </a:t>
            </a:r>
            <a:r>
              <a:rPr lang="en-US" sz="2400" spc="-1" dirty="0">
                <a:solidFill>
                  <a:srgbClr val="000000"/>
                </a:solidFill>
                <a:ea typeface="DejaVu Sans"/>
              </a:rPr>
              <a:t>denoted as </a:t>
            </a:r>
            <a:r>
              <a:rPr lang="en-US" sz="2400" spc="-7" dirty="0">
                <a:solidFill>
                  <a:srgbClr val="000000"/>
                </a:solidFill>
                <a:ea typeface="DejaVu Sans"/>
              </a:rPr>
              <a:t>α, is the  probability </a:t>
            </a:r>
            <a:r>
              <a:rPr lang="en-US" sz="2400" spc="-1" dirty="0">
                <a:solidFill>
                  <a:srgbClr val="000000"/>
                </a:solidFill>
                <a:ea typeface="DejaVu Sans"/>
              </a:rPr>
              <a:t>of </a:t>
            </a:r>
            <a:r>
              <a:rPr lang="en-US" sz="2400" spc="-7" dirty="0">
                <a:solidFill>
                  <a:srgbClr val="FF0000"/>
                </a:solidFill>
                <a:ea typeface="DejaVu Sans"/>
              </a:rPr>
              <a:t>rejecting the null </a:t>
            </a:r>
            <a:r>
              <a:rPr lang="en-US" sz="2400" spc="-1" dirty="0">
                <a:solidFill>
                  <a:srgbClr val="FF0000"/>
                </a:solidFill>
                <a:ea typeface="DejaVu Sans"/>
              </a:rPr>
              <a:t>hypothesis when  </a:t>
            </a:r>
            <a:r>
              <a:rPr lang="en-US" sz="2400" spc="-7" dirty="0">
                <a:solidFill>
                  <a:srgbClr val="FF0000"/>
                </a:solidFill>
                <a:ea typeface="DejaVu Sans"/>
              </a:rPr>
              <a:t>it is</a:t>
            </a:r>
            <a:r>
              <a:rPr lang="en-US" sz="2400" spc="-9" dirty="0">
                <a:solidFill>
                  <a:srgbClr val="FF0000"/>
                </a:solidFill>
                <a:ea typeface="DejaVu Sans"/>
              </a:rPr>
              <a:t> </a:t>
            </a:r>
            <a:r>
              <a:rPr lang="en-US" sz="2400" spc="-7" dirty="0">
                <a:solidFill>
                  <a:srgbClr val="FF0000"/>
                </a:solidFill>
                <a:ea typeface="DejaVu Sans"/>
              </a:rPr>
              <a:t>true</a:t>
            </a:r>
            <a:endParaRPr lang="en-IN" sz="2400" spc="-1" dirty="0">
              <a:solidFill>
                <a:srgbClr val="FF0000"/>
              </a:solidFill>
            </a:endParaRPr>
          </a:p>
          <a:p>
            <a:pPr marL="11520" algn="just">
              <a:lnSpc>
                <a:spcPct val="99000"/>
              </a:lnSpc>
              <a:spcBef>
                <a:spcPts val="91"/>
              </a:spcBef>
            </a:pPr>
            <a:endParaRPr lang="en-IN" sz="2400" spc="-1" dirty="0"/>
          </a:p>
          <a:p>
            <a:pPr marL="11520" algn="just">
              <a:lnSpc>
                <a:spcPct val="100000"/>
              </a:lnSpc>
            </a:pPr>
            <a:r>
              <a:rPr lang="en-US" sz="2400" spc="-7" dirty="0">
                <a:solidFill>
                  <a:srgbClr val="000000"/>
                </a:solidFill>
                <a:ea typeface="DejaVu Sans"/>
              </a:rPr>
              <a:t>Ex </a:t>
            </a:r>
            <a:r>
              <a:rPr lang="en-US" sz="2400" spc="-1" dirty="0">
                <a:solidFill>
                  <a:srgbClr val="000000"/>
                </a:solidFill>
                <a:ea typeface="DejaVu Sans"/>
              </a:rPr>
              <a:t>: a </a:t>
            </a:r>
            <a:r>
              <a:rPr lang="en-US" sz="2400" spc="-7" dirty="0">
                <a:solidFill>
                  <a:srgbClr val="000000"/>
                </a:solidFill>
                <a:ea typeface="DejaVu Sans"/>
              </a:rPr>
              <a:t>significance </a:t>
            </a:r>
            <a:r>
              <a:rPr lang="en-US" sz="2400" spc="-1" dirty="0">
                <a:solidFill>
                  <a:srgbClr val="000000"/>
                </a:solidFill>
                <a:ea typeface="DejaVu Sans"/>
              </a:rPr>
              <a:t>level of 0.05 </a:t>
            </a:r>
            <a:r>
              <a:rPr lang="en-US" sz="2400" spc="-7" dirty="0">
                <a:solidFill>
                  <a:srgbClr val="000000"/>
                </a:solidFill>
                <a:ea typeface="DejaVu Sans"/>
              </a:rPr>
              <a:t>indicates </a:t>
            </a:r>
            <a:r>
              <a:rPr lang="en-US" sz="2400" spc="-1" dirty="0">
                <a:solidFill>
                  <a:srgbClr val="000000"/>
                </a:solidFill>
                <a:ea typeface="DejaVu Sans"/>
              </a:rPr>
              <a:t>a 5%  </a:t>
            </a:r>
            <a:r>
              <a:rPr lang="en-US" sz="2400" spc="-7" dirty="0">
                <a:solidFill>
                  <a:srgbClr val="000000"/>
                </a:solidFill>
                <a:ea typeface="DejaVu Sans"/>
              </a:rPr>
              <a:t>risk of </a:t>
            </a:r>
            <a:r>
              <a:rPr lang="en-US" sz="2400" spc="-1" dirty="0">
                <a:solidFill>
                  <a:srgbClr val="000000"/>
                </a:solidFill>
                <a:ea typeface="DejaVu Sans"/>
              </a:rPr>
              <a:t>concluding </a:t>
            </a:r>
            <a:r>
              <a:rPr lang="en-US" sz="2400" spc="-7" dirty="0">
                <a:solidFill>
                  <a:srgbClr val="000000"/>
                </a:solidFill>
                <a:ea typeface="DejaVu Sans"/>
              </a:rPr>
              <a:t>that </a:t>
            </a:r>
            <a:r>
              <a:rPr lang="en-US" sz="2400" spc="-1" dirty="0">
                <a:solidFill>
                  <a:srgbClr val="000000"/>
                </a:solidFill>
                <a:ea typeface="DejaVu Sans"/>
              </a:rPr>
              <a:t>a </a:t>
            </a:r>
            <a:r>
              <a:rPr lang="en-US" sz="2400" spc="-9" dirty="0">
                <a:solidFill>
                  <a:srgbClr val="000000"/>
                </a:solidFill>
                <a:ea typeface="DejaVu Sans"/>
              </a:rPr>
              <a:t>difference </a:t>
            </a:r>
            <a:r>
              <a:rPr lang="en-US" sz="2400" spc="-7" dirty="0">
                <a:solidFill>
                  <a:srgbClr val="000000"/>
                </a:solidFill>
                <a:ea typeface="DejaVu Sans"/>
              </a:rPr>
              <a:t>exists </a:t>
            </a:r>
            <a:r>
              <a:rPr lang="en-US" sz="2400" spc="-1" dirty="0">
                <a:solidFill>
                  <a:srgbClr val="000000"/>
                </a:solidFill>
                <a:ea typeface="DejaVu Sans"/>
              </a:rPr>
              <a:t>when  there </a:t>
            </a:r>
            <a:r>
              <a:rPr lang="en-US" sz="2400" spc="-9" dirty="0">
                <a:solidFill>
                  <a:srgbClr val="000000"/>
                </a:solidFill>
                <a:ea typeface="DejaVu Sans"/>
              </a:rPr>
              <a:t>is </a:t>
            </a:r>
            <a:r>
              <a:rPr lang="en-US" sz="2400" spc="-1" dirty="0">
                <a:solidFill>
                  <a:srgbClr val="000000"/>
                </a:solidFill>
                <a:ea typeface="DejaVu Sans"/>
              </a:rPr>
              <a:t>no actual</a:t>
            </a:r>
            <a:r>
              <a:rPr lang="en-US" sz="2400" spc="-9" dirty="0">
                <a:solidFill>
                  <a:srgbClr val="000000"/>
                </a:solidFill>
                <a:ea typeface="DejaVu Sans"/>
              </a:rPr>
              <a:t> difference</a:t>
            </a:r>
            <a:endParaRPr lang="en-IN" sz="2400" spc="-1" dirty="0"/>
          </a:p>
          <a:p>
            <a:pPr marL="11520">
              <a:lnSpc>
                <a:spcPts val="3475"/>
              </a:lnSpc>
              <a:spcBef>
                <a:spcPts val="113"/>
              </a:spcBef>
            </a:pPr>
            <a:endParaRPr lang="en-US" sz="2400" b="0" strike="noStrike" spc="-7" dirty="0">
              <a:solidFill>
                <a:srgbClr val="000000"/>
              </a:solidFill>
              <a:ea typeface="DejaVu Sans"/>
            </a:endParaRPr>
          </a:p>
          <a:p>
            <a:pPr marL="11520">
              <a:lnSpc>
                <a:spcPts val="3475"/>
              </a:lnSpc>
              <a:spcBef>
                <a:spcPts val="113"/>
              </a:spcBef>
            </a:pPr>
            <a:r>
              <a:rPr lang="en-US" sz="2400" b="0" strike="noStrike" spc="-7" dirty="0">
                <a:solidFill>
                  <a:srgbClr val="000000"/>
                </a:solidFill>
                <a:ea typeface="DejaVu Sans"/>
              </a:rPr>
              <a:t>This </a:t>
            </a:r>
            <a:r>
              <a:rPr lang="en-US" sz="2400" b="0" strike="noStrike" spc="-1" dirty="0">
                <a:solidFill>
                  <a:srgbClr val="000000"/>
                </a:solidFill>
                <a:ea typeface="DejaVu Sans"/>
              </a:rPr>
              <a:t>is </a:t>
            </a:r>
            <a:r>
              <a:rPr lang="en-US" sz="2400" b="0" strike="noStrike" spc="26" dirty="0">
                <a:solidFill>
                  <a:srgbClr val="000000"/>
                </a:solidFill>
                <a:ea typeface="DejaVu Sans"/>
              </a:rPr>
              <a:t>a </a:t>
            </a:r>
            <a:r>
              <a:rPr lang="en-US" sz="2400" b="0" strike="noStrike" spc="-7" dirty="0">
                <a:solidFill>
                  <a:srgbClr val="000000"/>
                </a:solidFill>
                <a:ea typeface="DejaVu Sans"/>
              </a:rPr>
              <a:t>very </a:t>
            </a:r>
            <a:r>
              <a:rPr lang="en-US" sz="2400" b="0" strike="noStrike" spc="-1" dirty="0">
                <a:solidFill>
                  <a:srgbClr val="000000"/>
                </a:solidFill>
                <a:ea typeface="DejaVu Sans"/>
              </a:rPr>
              <a:t>important </a:t>
            </a:r>
            <a:r>
              <a:rPr lang="en-US" sz="2400" b="0" strike="noStrike" spc="26" dirty="0">
                <a:solidFill>
                  <a:srgbClr val="000000"/>
                </a:solidFill>
                <a:ea typeface="DejaVu Sans"/>
              </a:rPr>
              <a:t>concept </a:t>
            </a:r>
            <a:r>
              <a:rPr lang="en-US" sz="2400" b="0" strike="noStrike" spc="-724" dirty="0">
                <a:solidFill>
                  <a:srgbClr val="000000"/>
                </a:solidFill>
                <a:ea typeface="DejaVu Sans"/>
              </a:rPr>
              <a:t> </a:t>
            </a:r>
            <a:r>
              <a:rPr lang="en-US" sz="2400" b="0" strike="noStrike" spc="-1" dirty="0">
                <a:solidFill>
                  <a:srgbClr val="000000"/>
                </a:solidFill>
                <a:ea typeface="DejaVu Sans"/>
              </a:rPr>
              <a:t>in </a:t>
            </a:r>
            <a:r>
              <a:rPr lang="en-US" sz="2400" b="0" strike="noStrike" spc="4" dirty="0">
                <a:solidFill>
                  <a:srgbClr val="000000"/>
                </a:solidFill>
                <a:ea typeface="DejaVu Sans"/>
              </a:rPr>
              <a:t>the context </a:t>
            </a:r>
            <a:r>
              <a:rPr lang="en-US" sz="2400" b="0" strike="noStrike" spc="-1" dirty="0">
                <a:solidFill>
                  <a:srgbClr val="000000"/>
                </a:solidFill>
                <a:ea typeface="DejaVu Sans"/>
              </a:rPr>
              <a:t>of </a:t>
            </a:r>
            <a:r>
              <a:rPr lang="en-US" sz="2400" b="0" strike="noStrike" spc="1" dirty="0">
                <a:solidFill>
                  <a:srgbClr val="000000"/>
                </a:solidFill>
                <a:ea typeface="DejaVu Sans"/>
              </a:rPr>
              <a:t>hypothesis</a:t>
            </a:r>
            <a:r>
              <a:rPr lang="en-US" sz="2400" b="0" strike="noStrike" spc="-313" dirty="0">
                <a:solidFill>
                  <a:srgbClr val="000000"/>
                </a:solidFill>
                <a:ea typeface="DejaVu Sans"/>
              </a:rPr>
              <a:t> </a:t>
            </a:r>
            <a:r>
              <a:rPr lang="en-US" sz="2400" b="0" strike="noStrike" spc="-9" dirty="0">
                <a:solidFill>
                  <a:srgbClr val="000000"/>
                </a:solidFill>
                <a:ea typeface="DejaVu Sans"/>
              </a:rPr>
              <a:t>testing.</a:t>
            </a:r>
            <a:endParaRPr lang="en-IN" sz="2400" b="0" strike="noStrike" spc="-1" dirty="0"/>
          </a:p>
          <a:p>
            <a:pPr marL="11520">
              <a:lnSpc>
                <a:spcPts val="3484"/>
              </a:lnSpc>
              <a:spcBef>
                <a:spcPts val="6"/>
              </a:spcBef>
            </a:pPr>
            <a:endParaRPr lang="en-IN" sz="2400" b="0" strike="noStrike" spc="-1" dirty="0"/>
          </a:p>
          <a:p>
            <a:pPr marL="11520">
              <a:lnSpc>
                <a:spcPts val="3484"/>
              </a:lnSpc>
              <a:spcBef>
                <a:spcPts val="6"/>
              </a:spcBef>
            </a:pPr>
            <a:r>
              <a:rPr lang="en-US" sz="2400" b="0" strike="noStrike" spc="-185" dirty="0">
                <a:solidFill>
                  <a:srgbClr val="000000"/>
                </a:solidFill>
                <a:ea typeface="DejaVu Sans"/>
              </a:rPr>
              <a:t>It </a:t>
            </a:r>
            <a:r>
              <a:rPr lang="en-US" sz="2400" b="0" strike="noStrike" spc="-1" dirty="0">
                <a:solidFill>
                  <a:srgbClr val="000000"/>
                </a:solidFill>
                <a:ea typeface="DejaVu Sans"/>
              </a:rPr>
              <a:t>is </a:t>
            </a:r>
            <a:r>
              <a:rPr lang="en-US" sz="2400" b="0" strike="noStrike" spc="4" dirty="0">
                <a:solidFill>
                  <a:srgbClr val="000000"/>
                </a:solidFill>
                <a:ea typeface="DejaVu Sans"/>
              </a:rPr>
              <a:t>always </a:t>
            </a:r>
            <a:r>
              <a:rPr lang="en-US" sz="2400" b="0" strike="noStrike" spc="9" dirty="0">
                <a:solidFill>
                  <a:srgbClr val="000000"/>
                </a:solidFill>
                <a:ea typeface="DejaVu Sans"/>
              </a:rPr>
              <a:t>some </a:t>
            </a:r>
            <a:r>
              <a:rPr lang="en-US" sz="2400" b="0" strike="noStrike" spc="12" dirty="0">
                <a:solidFill>
                  <a:srgbClr val="000000"/>
                </a:solidFill>
                <a:ea typeface="DejaVu Sans"/>
              </a:rPr>
              <a:t>percentage </a:t>
            </a:r>
            <a:r>
              <a:rPr lang="en-US" sz="2400" b="0" strike="noStrike" spc="-24" dirty="0">
                <a:solidFill>
                  <a:srgbClr val="000000"/>
                </a:solidFill>
                <a:ea typeface="DejaVu Sans"/>
              </a:rPr>
              <a:t>(usually</a:t>
            </a:r>
            <a:r>
              <a:rPr lang="en-US" sz="2400" b="0" strike="noStrike" spc="-437" dirty="0">
                <a:solidFill>
                  <a:srgbClr val="000000"/>
                </a:solidFill>
                <a:ea typeface="DejaVu Sans"/>
              </a:rPr>
              <a:t> </a:t>
            </a:r>
            <a:r>
              <a:rPr lang="en-US" sz="2400" b="0" strike="noStrike" spc="-185" dirty="0">
                <a:solidFill>
                  <a:srgbClr val="000000"/>
                </a:solidFill>
                <a:ea typeface="DejaVu Sans"/>
              </a:rPr>
              <a:t>5%  or  1%)  </a:t>
            </a:r>
            <a:r>
              <a:rPr lang="en-US" sz="2400" b="0" strike="noStrike" spc="9" dirty="0">
                <a:solidFill>
                  <a:srgbClr val="000000"/>
                </a:solidFill>
                <a:ea typeface="DejaVu Sans"/>
              </a:rPr>
              <a:t>which </a:t>
            </a:r>
            <a:r>
              <a:rPr lang="en-US" sz="2400" b="0" strike="noStrike" spc="1" dirty="0">
                <a:solidFill>
                  <a:srgbClr val="000000"/>
                </a:solidFill>
                <a:ea typeface="DejaVu Sans"/>
              </a:rPr>
              <a:t>should </a:t>
            </a:r>
            <a:r>
              <a:rPr lang="en-US" sz="2400" b="0" strike="noStrike" spc="35" dirty="0">
                <a:solidFill>
                  <a:srgbClr val="000000"/>
                </a:solidFill>
                <a:ea typeface="DejaVu Sans"/>
              </a:rPr>
              <a:t>be </a:t>
            </a:r>
            <a:r>
              <a:rPr lang="en-US" sz="2400" b="0" strike="noStrike" spc="18" dirty="0">
                <a:solidFill>
                  <a:srgbClr val="000000"/>
                </a:solidFill>
                <a:ea typeface="DejaVu Sans"/>
              </a:rPr>
              <a:t>chosen </a:t>
            </a:r>
            <a:r>
              <a:rPr lang="en-US" sz="2400" b="0" strike="noStrike" spc="-1" dirty="0">
                <a:solidFill>
                  <a:srgbClr val="000000"/>
                </a:solidFill>
                <a:ea typeface="DejaVu Sans"/>
              </a:rPr>
              <a:t>with great </a:t>
            </a:r>
            <a:r>
              <a:rPr lang="en-US" sz="2400" b="0" strike="noStrike" spc="-18" dirty="0">
                <a:solidFill>
                  <a:srgbClr val="000000"/>
                </a:solidFill>
                <a:ea typeface="DejaVu Sans"/>
              </a:rPr>
              <a:t>care, </a:t>
            </a:r>
            <a:r>
              <a:rPr lang="en-US" sz="2400" b="0" strike="noStrike" spc="-1" dirty="0">
                <a:solidFill>
                  <a:srgbClr val="000000"/>
                </a:solidFill>
                <a:ea typeface="DejaVu Sans"/>
              </a:rPr>
              <a:t>thought </a:t>
            </a:r>
            <a:r>
              <a:rPr lang="en-US" sz="2400" b="0" strike="noStrike" spc="12" dirty="0">
                <a:solidFill>
                  <a:srgbClr val="000000"/>
                </a:solidFill>
                <a:ea typeface="DejaVu Sans"/>
              </a:rPr>
              <a:t>and</a:t>
            </a:r>
            <a:r>
              <a:rPr lang="en-US" sz="2400" b="0" strike="noStrike" spc="-205" dirty="0">
                <a:solidFill>
                  <a:srgbClr val="000000"/>
                </a:solidFill>
                <a:ea typeface="DejaVu Sans"/>
              </a:rPr>
              <a:t> </a:t>
            </a:r>
            <a:r>
              <a:rPr lang="en-US" sz="2400" b="0" strike="noStrike" spc="-24" dirty="0">
                <a:solidFill>
                  <a:srgbClr val="000000"/>
                </a:solidFill>
                <a:ea typeface="DejaVu Sans"/>
              </a:rPr>
              <a:t>reason.</a:t>
            </a:r>
            <a:endParaRPr lang="en-IN" sz="2400" b="0" strike="noStrike" spc="-1" dirty="0"/>
          </a:p>
        </p:txBody>
      </p:sp>
      <p:sp>
        <p:nvSpPr>
          <p:cNvPr id="300" name="CustomShape 5"/>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24F7108B-FFFE-4F9D-8628-F3A0F061C3C1}" type="slidenum">
              <a:rPr lang="en-US" sz="1400" b="0" strike="noStrike" spc="-1">
                <a:solidFill>
                  <a:srgbClr val="898989"/>
                </a:solidFill>
                <a:latin typeface="Calibri"/>
              </a:rPr>
              <a:t>17</a:t>
            </a:fld>
            <a:endParaRPr lang="en-IN" sz="1400" b="0" strike="noStrike" spc="-1">
              <a:latin typeface="Arial"/>
            </a:endParaRPr>
          </a:p>
        </p:txBody>
      </p:sp>
      <p:cxnSp>
        <p:nvCxnSpPr>
          <p:cNvPr id="7" name="Straight Connector 6">
            <a:extLst>
              <a:ext uri="{FF2B5EF4-FFF2-40B4-BE49-F238E27FC236}">
                <a16:creationId xmlns:a16="http://schemas.microsoft.com/office/drawing/2014/main" id="{3DD6E5D6-F3D6-134F-A11A-ABDFA0C42617}"/>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7B02E098-3CDA-0F4B-9C99-20A75F8E74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9" name="Rectangle 8">
            <a:extLst>
              <a:ext uri="{FF2B5EF4-FFF2-40B4-BE49-F238E27FC236}">
                <a16:creationId xmlns:a16="http://schemas.microsoft.com/office/drawing/2014/main" id="{602AB87C-0733-DC46-9CF2-6C7897CB0E0B}"/>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BB1C7CC-77D2-00A4-950E-33C156AFFF5C}"/>
                  </a:ext>
                </a:extLst>
              </p14:cNvPr>
              <p14:cNvContentPartPr/>
              <p14:nvPr/>
            </p14:nvContentPartPr>
            <p14:xfrm>
              <a:off x="1030680" y="514800"/>
              <a:ext cx="11041200" cy="5601960"/>
            </p14:xfrm>
          </p:contentPart>
        </mc:Choice>
        <mc:Fallback>
          <p:pic>
            <p:nvPicPr>
              <p:cNvPr id="3" name="Ink 2">
                <a:extLst>
                  <a:ext uri="{FF2B5EF4-FFF2-40B4-BE49-F238E27FC236}">
                    <a16:creationId xmlns:a16="http://schemas.microsoft.com/office/drawing/2014/main" id="{2BB1C7CC-77D2-00A4-950E-33C156AFFF5C}"/>
                  </a:ext>
                </a:extLst>
              </p:cNvPr>
              <p:cNvPicPr/>
              <p:nvPr/>
            </p:nvPicPr>
            <p:blipFill>
              <a:blip r:embed="rId4"/>
              <a:stretch>
                <a:fillRect/>
              </a:stretch>
            </p:blipFill>
            <p:spPr>
              <a:xfrm>
                <a:off x="1014480" y="498600"/>
                <a:ext cx="11073600" cy="563436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460316" y="520380"/>
            <a:ext cx="564768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pPr>
            <a:r>
              <a:rPr lang="en-US" sz="2400" b="0" strike="noStrike" spc="-60" dirty="0">
                <a:solidFill>
                  <a:schemeClr val="accent2">
                    <a:lumMod val="75000"/>
                  </a:schemeClr>
                </a:solidFill>
                <a:latin typeface="Arial"/>
              </a:rPr>
              <a:t>Type </a:t>
            </a:r>
            <a:r>
              <a:rPr lang="en-US" sz="2400" b="0" strike="noStrike" spc="-1" dirty="0">
                <a:solidFill>
                  <a:schemeClr val="accent2">
                    <a:lumMod val="75000"/>
                  </a:schemeClr>
                </a:solidFill>
                <a:latin typeface="Arial"/>
              </a:rPr>
              <a:t>1 </a:t>
            </a:r>
            <a:r>
              <a:rPr lang="en-US" sz="2400" b="0" strike="noStrike" spc="-7" dirty="0">
                <a:solidFill>
                  <a:schemeClr val="accent2">
                    <a:lumMod val="75000"/>
                  </a:schemeClr>
                </a:solidFill>
                <a:latin typeface="Arial"/>
              </a:rPr>
              <a:t>and </a:t>
            </a:r>
            <a:r>
              <a:rPr lang="en-US" sz="2400" b="0" strike="noStrike" spc="-60" dirty="0">
                <a:solidFill>
                  <a:schemeClr val="accent2">
                    <a:lumMod val="75000"/>
                  </a:schemeClr>
                </a:solidFill>
                <a:latin typeface="Arial"/>
              </a:rPr>
              <a:t>Type </a:t>
            </a:r>
            <a:r>
              <a:rPr lang="en-US" sz="2400" b="0" strike="noStrike" spc="-1" dirty="0">
                <a:solidFill>
                  <a:schemeClr val="accent2">
                    <a:lumMod val="75000"/>
                  </a:schemeClr>
                </a:solidFill>
                <a:latin typeface="Arial"/>
              </a:rPr>
              <a:t>2</a:t>
            </a:r>
            <a:r>
              <a:rPr lang="en-US" sz="2400" b="0" strike="noStrike" spc="-38" dirty="0">
                <a:solidFill>
                  <a:schemeClr val="accent2">
                    <a:lumMod val="75000"/>
                  </a:schemeClr>
                </a:solidFill>
                <a:latin typeface="Arial"/>
              </a:rPr>
              <a:t> </a:t>
            </a:r>
            <a:r>
              <a:rPr lang="en-US" sz="2400" b="0" strike="noStrike" spc="-7" dirty="0">
                <a:solidFill>
                  <a:schemeClr val="accent2">
                    <a:lumMod val="75000"/>
                  </a:schemeClr>
                </a:solidFill>
                <a:latin typeface="Arial"/>
              </a:rPr>
              <a:t>errors</a:t>
            </a:r>
            <a:endParaRPr lang="en-IN" sz="2400" b="0" strike="noStrike" spc="-1" dirty="0">
              <a:solidFill>
                <a:schemeClr val="accent2">
                  <a:lumMod val="75000"/>
                </a:schemeClr>
              </a:solidFill>
              <a:latin typeface="Arial"/>
            </a:endParaRPr>
          </a:p>
        </p:txBody>
      </p:sp>
      <p:sp>
        <p:nvSpPr>
          <p:cNvPr id="302" name="CustomShape 2"/>
          <p:cNvSpPr/>
          <p:nvPr/>
        </p:nvSpPr>
        <p:spPr>
          <a:xfrm>
            <a:off x="2065320" y="169884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dirty="0">
                <a:solidFill>
                  <a:srgbClr val="000000"/>
                </a:solidFill>
                <a:latin typeface="Symbol"/>
                <a:ea typeface="DejaVu Sans"/>
              </a:rPr>
              <a:t></a:t>
            </a:r>
            <a:endParaRPr lang="en-IN" sz="1320" b="0" strike="noStrike" spc="-1" dirty="0">
              <a:latin typeface="Arial"/>
            </a:endParaRPr>
          </a:p>
        </p:txBody>
      </p:sp>
      <p:sp>
        <p:nvSpPr>
          <p:cNvPr id="303" name="CustomShape 3"/>
          <p:cNvSpPr/>
          <p:nvPr/>
        </p:nvSpPr>
        <p:spPr>
          <a:xfrm>
            <a:off x="460316" y="1139220"/>
            <a:ext cx="9394200" cy="4020935"/>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pPr>
            <a:r>
              <a:rPr lang="en-US" sz="2400" b="0" strike="noStrike" spc="-1" dirty="0">
                <a:solidFill>
                  <a:srgbClr val="000000"/>
                </a:solidFill>
                <a:latin typeface="Arial"/>
                <a:ea typeface="DejaVu Sans"/>
              </a:rPr>
              <a:t>Type 1</a:t>
            </a:r>
            <a:r>
              <a:rPr lang="en-US" sz="2400" b="0" strike="noStrike" spc="-9" dirty="0">
                <a:solidFill>
                  <a:srgbClr val="000000"/>
                </a:solidFill>
                <a:latin typeface="Arial"/>
                <a:ea typeface="DejaVu Sans"/>
              </a:rPr>
              <a:t> </a:t>
            </a:r>
            <a:r>
              <a:rPr lang="en-US" sz="2400" b="0" strike="noStrike" spc="-29" dirty="0">
                <a:solidFill>
                  <a:srgbClr val="000000"/>
                </a:solidFill>
                <a:latin typeface="Arial"/>
                <a:ea typeface="DejaVu Sans"/>
              </a:rPr>
              <a:t>error</a:t>
            </a:r>
            <a:endParaRPr lang="en-IN" sz="2400" b="0" strike="noStrike" spc="-1" dirty="0">
              <a:latin typeface="Arial"/>
            </a:endParaRPr>
          </a:p>
          <a:p>
            <a:pPr marL="11520">
              <a:lnSpc>
                <a:spcPct val="100000"/>
              </a:lnSpc>
              <a:spcBef>
                <a:spcPts val="91"/>
              </a:spcBef>
            </a:pPr>
            <a:r>
              <a:rPr lang="en-US" sz="2400" b="0" strike="noStrike" spc="-29" dirty="0">
                <a:solidFill>
                  <a:srgbClr val="000000"/>
                </a:solidFill>
                <a:latin typeface="Arial"/>
                <a:ea typeface="DejaVu Sans"/>
              </a:rPr>
              <a:t> 	</a:t>
            </a:r>
            <a:r>
              <a:rPr lang="en-US" sz="2400" b="0" strike="noStrike" spc="-7" dirty="0">
                <a:solidFill>
                  <a:srgbClr val="000000"/>
                </a:solidFill>
                <a:latin typeface="Arial"/>
                <a:ea typeface="DejaVu Sans"/>
              </a:rPr>
              <a:t>If Null </a:t>
            </a:r>
            <a:r>
              <a:rPr lang="en-US" sz="2400" b="0" strike="noStrike" spc="-1" dirty="0">
                <a:solidFill>
                  <a:srgbClr val="000000"/>
                </a:solidFill>
                <a:latin typeface="Arial"/>
                <a:ea typeface="DejaVu Sans"/>
              </a:rPr>
              <a:t>hypothesis </a:t>
            </a:r>
            <a:r>
              <a:rPr lang="en-US" sz="2400" b="0" strike="noStrike" spc="-9" dirty="0">
                <a:solidFill>
                  <a:srgbClr val="000000"/>
                </a:solidFill>
                <a:latin typeface="Arial"/>
                <a:ea typeface="DejaVu Sans"/>
              </a:rPr>
              <a:t>is </a:t>
            </a:r>
            <a:r>
              <a:rPr lang="en-US" sz="2400" b="0" strike="noStrike" spc="-7" dirty="0">
                <a:solidFill>
                  <a:srgbClr val="000000"/>
                </a:solidFill>
                <a:latin typeface="Arial"/>
                <a:ea typeface="DejaVu Sans"/>
              </a:rPr>
              <a:t>rejected </a:t>
            </a:r>
            <a:r>
              <a:rPr lang="en-US" sz="2400" b="0" strike="noStrike" spc="-1" dirty="0">
                <a:solidFill>
                  <a:srgbClr val="000000"/>
                </a:solidFill>
                <a:latin typeface="Arial"/>
                <a:ea typeface="DejaVu Sans"/>
              </a:rPr>
              <a:t>when </a:t>
            </a:r>
            <a:r>
              <a:rPr lang="en-US" sz="2400" b="0" strike="noStrike" spc="-7" dirty="0">
                <a:solidFill>
                  <a:srgbClr val="000000"/>
                </a:solidFill>
                <a:latin typeface="Arial"/>
                <a:ea typeface="DejaVu Sans"/>
              </a:rPr>
              <a:t>it </a:t>
            </a:r>
            <a:r>
              <a:rPr lang="en-US" sz="2400" b="0" strike="noStrike" spc="-9" dirty="0">
                <a:solidFill>
                  <a:srgbClr val="000000"/>
                </a:solidFill>
                <a:latin typeface="Arial"/>
                <a:ea typeface="DejaVu Sans"/>
              </a:rPr>
              <a:t>is </a:t>
            </a:r>
            <a:r>
              <a:rPr lang="en-US" sz="2400" b="0" i="1" u="sng" strike="noStrike" spc="-7" dirty="0">
                <a:solidFill>
                  <a:srgbClr val="000000"/>
                </a:solidFill>
                <a:uFillTx/>
                <a:latin typeface="Arial"/>
                <a:ea typeface="DejaVu Sans"/>
              </a:rPr>
              <a:t>true</a:t>
            </a:r>
            <a:endParaRPr lang="en-IN" sz="2400" b="0" strike="noStrike" spc="-1" dirty="0">
              <a:latin typeface="Arial"/>
            </a:endParaRPr>
          </a:p>
          <a:p>
            <a:pPr marL="11520">
              <a:lnSpc>
                <a:spcPts val="3475"/>
              </a:lnSpc>
            </a:pPr>
            <a:endParaRPr lang="en-IN" sz="2400" b="0" strike="noStrike" spc="-1" dirty="0">
              <a:latin typeface="Arial"/>
            </a:endParaRPr>
          </a:p>
          <a:p>
            <a:pPr marL="11520">
              <a:lnSpc>
                <a:spcPts val="3475"/>
              </a:lnSpc>
            </a:pPr>
            <a:r>
              <a:rPr lang="en-US" sz="2400" b="0" strike="noStrike" spc="-41" dirty="0">
                <a:solidFill>
                  <a:srgbClr val="000000"/>
                </a:solidFill>
                <a:latin typeface="Arial"/>
                <a:ea typeface="DejaVu Sans"/>
              </a:rPr>
              <a:t>Type </a:t>
            </a:r>
            <a:r>
              <a:rPr lang="en-US" sz="2400" b="0" strike="noStrike" spc="-1" dirty="0">
                <a:solidFill>
                  <a:srgbClr val="000000"/>
                </a:solidFill>
                <a:latin typeface="Arial"/>
                <a:ea typeface="DejaVu Sans"/>
              </a:rPr>
              <a:t>2</a:t>
            </a:r>
            <a:r>
              <a:rPr lang="en-US" sz="2400" b="0" strike="noStrike" spc="-24" dirty="0">
                <a:solidFill>
                  <a:srgbClr val="000000"/>
                </a:solidFill>
                <a:latin typeface="Arial"/>
                <a:ea typeface="DejaVu Sans"/>
              </a:rPr>
              <a:t> </a:t>
            </a:r>
            <a:r>
              <a:rPr lang="en-US" sz="2400" b="0" strike="noStrike" spc="-32" dirty="0">
                <a:solidFill>
                  <a:srgbClr val="000000"/>
                </a:solidFill>
                <a:latin typeface="Arial"/>
                <a:ea typeface="DejaVu Sans"/>
              </a:rPr>
              <a:t>error.</a:t>
            </a:r>
            <a:endParaRPr lang="en-IN" sz="2400" b="0" strike="noStrike" spc="-1" dirty="0">
              <a:latin typeface="Arial"/>
            </a:endParaRPr>
          </a:p>
          <a:p>
            <a:pPr marL="11520">
              <a:lnSpc>
                <a:spcPts val="3475"/>
              </a:lnSpc>
            </a:pPr>
            <a:r>
              <a:rPr lang="en-US" sz="2400" b="0" strike="noStrike" spc="-7" dirty="0">
                <a:solidFill>
                  <a:srgbClr val="000000"/>
                </a:solidFill>
                <a:latin typeface="Arial"/>
                <a:ea typeface="DejaVu Sans"/>
              </a:rPr>
              <a:t> 	If Null hypothesis</a:t>
            </a:r>
            <a:r>
              <a:rPr lang="en-US" sz="2400" b="0" strike="noStrike" spc="-1" dirty="0">
                <a:solidFill>
                  <a:srgbClr val="000000"/>
                </a:solidFill>
                <a:latin typeface="Arial"/>
                <a:ea typeface="DejaVu Sans"/>
              </a:rPr>
              <a:t> </a:t>
            </a:r>
            <a:r>
              <a:rPr lang="en-US" sz="2400" b="0" strike="noStrike" spc="-9" dirty="0">
                <a:solidFill>
                  <a:srgbClr val="000000"/>
                </a:solidFill>
                <a:latin typeface="Arial"/>
                <a:ea typeface="DejaVu Sans"/>
              </a:rPr>
              <a:t>is </a:t>
            </a:r>
            <a:r>
              <a:rPr lang="en-US" sz="2400" b="0" strike="noStrike" spc="-1" dirty="0">
                <a:solidFill>
                  <a:srgbClr val="000000"/>
                </a:solidFill>
                <a:latin typeface="Arial"/>
                <a:ea typeface="DejaVu Sans"/>
              </a:rPr>
              <a:t>accepted when </a:t>
            </a:r>
            <a:r>
              <a:rPr lang="en-US" sz="2400" b="0" strike="noStrike" spc="-7" dirty="0">
                <a:solidFill>
                  <a:srgbClr val="000000"/>
                </a:solidFill>
                <a:latin typeface="Arial"/>
                <a:ea typeface="DejaVu Sans"/>
              </a:rPr>
              <a:t>it is </a:t>
            </a:r>
            <a:r>
              <a:rPr lang="en-US" sz="2400" b="0" i="1" u="sng" strike="noStrike" spc="-1" dirty="0">
                <a:solidFill>
                  <a:srgbClr val="000000"/>
                </a:solidFill>
                <a:uFillTx/>
                <a:latin typeface="Arial"/>
                <a:ea typeface="DejaVu Sans"/>
              </a:rPr>
              <a:t>not</a:t>
            </a:r>
            <a:r>
              <a:rPr lang="en-US" sz="2400" b="0" i="1" u="sng" strike="noStrike" spc="-38" dirty="0">
                <a:solidFill>
                  <a:srgbClr val="000000"/>
                </a:solidFill>
                <a:uFillTx/>
                <a:latin typeface="Arial"/>
                <a:ea typeface="DejaVu Sans"/>
              </a:rPr>
              <a:t> </a:t>
            </a:r>
            <a:r>
              <a:rPr lang="en-US" sz="2400" b="0" i="1" u="sng" strike="noStrike" spc="-7" dirty="0">
                <a:solidFill>
                  <a:srgbClr val="000000"/>
                </a:solidFill>
                <a:uFillTx/>
                <a:latin typeface="Arial"/>
                <a:ea typeface="DejaVu Sans"/>
              </a:rPr>
              <a:t>true</a:t>
            </a:r>
            <a:endParaRPr lang="en-IN" sz="2400" b="0" strike="noStrike" spc="-1" dirty="0">
              <a:latin typeface="Arial"/>
            </a:endParaRPr>
          </a:p>
          <a:p>
            <a:pPr marL="11520">
              <a:lnSpc>
                <a:spcPts val="3475"/>
              </a:lnSpc>
            </a:pPr>
            <a:endParaRPr lang="en-IN" sz="2400" b="0" strike="noStrike" spc="-1" dirty="0">
              <a:latin typeface="Arial"/>
            </a:endParaRPr>
          </a:p>
          <a:p>
            <a:pPr marL="11520">
              <a:lnSpc>
                <a:spcPct val="99000"/>
              </a:lnSpc>
              <a:tabLst>
                <a:tab pos="825840" algn="l"/>
              </a:tabLst>
            </a:pPr>
            <a:r>
              <a:rPr lang="en-US" sz="2400" b="0" strike="noStrike" spc="-7" dirty="0">
                <a:solidFill>
                  <a:srgbClr val="000000"/>
                </a:solidFill>
                <a:latin typeface="Arial"/>
                <a:ea typeface="DejaVu Sans"/>
              </a:rPr>
              <a:t>In other </a:t>
            </a:r>
            <a:r>
              <a:rPr lang="en-US" sz="2400" b="0" strike="noStrike" spc="-1" dirty="0">
                <a:solidFill>
                  <a:srgbClr val="000000"/>
                </a:solidFill>
                <a:latin typeface="Arial"/>
                <a:ea typeface="DejaVu Sans"/>
              </a:rPr>
              <a:t>words </a:t>
            </a:r>
            <a:endParaRPr lang="en-IN" sz="2400" b="0" strike="noStrike" spc="-1" dirty="0">
              <a:latin typeface="Arial"/>
            </a:endParaRPr>
          </a:p>
          <a:p>
            <a:pPr marL="11520">
              <a:lnSpc>
                <a:spcPct val="99000"/>
              </a:lnSpc>
              <a:tabLst>
                <a:tab pos="825840" algn="l"/>
              </a:tabLst>
            </a:pPr>
            <a:r>
              <a:rPr lang="en-US" sz="2400" b="0" strike="noStrike" spc="-32" dirty="0">
                <a:solidFill>
                  <a:srgbClr val="000000"/>
                </a:solidFill>
                <a:latin typeface="Arial"/>
                <a:ea typeface="DejaVu Sans"/>
              </a:rPr>
              <a:t>Type1 </a:t>
            </a:r>
            <a:r>
              <a:rPr lang="en-US" sz="2400" b="0" strike="noStrike" spc="-1" dirty="0">
                <a:solidFill>
                  <a:srgbClr val="000000"/>
                </a:solidFill>
                <a:latin typeface="Arial"/>
                <a:ea typeface="DejaVu Sans"/>
              </a:rPr>
              <a:t>means – </a:t>
            </a:r>
            <a:r>
              <a:rPr lang="en-US" sz="2400" b="0" strike="noStrike" spc="-7" dirty="0">
                <a:solidFill>
                  <a:srgbClr val="000000"/>
                </a:solidFill>
                <a:latin typeface="Arial"/>
                <a:ea typeface="DejaVu Sans"/>
              </a:rPr>
              <a:t>rejection </a:t>
            </a:r>
            <a:r>
              <a:rPr lang="en-US" sz="2400" b="0" strike="noStrike" spc="-1" dirty="0">
                <a:solidFill>
                  <a:srgbClr val="000000"/>
                </a:solidFill>
                <a:latin typeface="Arial"/>
                <a:ea typeface="DejaVu Sans"/>
              </a:rPr>
              <a:t>of  hypothesis when should have been accepted and	</a:t>
            </a:r>
            <a:endParaRPr lang="en-IN" sz="2400" b="0" strike="noStrike" spc="-1" dirty="0">
              <a:latin typeface="Arial"/>
            </a:endParaRPr>
          </a:p>
          <a:p>
            <a:pPr marL="11520">
              <a:lnSpc>
                <a:spcPct val="99000"/>
              </a:lnSpc>
              <a:tabLst>
                <a:tab pos="825840" algn="l"/>
              </a:tabLst>
            </a:pPr>
            <a:r>
              <a:rPr lang="en-US" sz="2400" b="0" strike="noStrike" spc="-41" dirty="0">
                <a:solidFill>
                  <a:srgbClr val="000000"/>
                </a:solidFill>
                <a:latin typeface="Arial"/>
                <a:ea typeface="DejaVu Sans"/>
              </a:rPr>
              <a:t>Type </a:t>
            </a:r>
            <a:r>
              <a:rPr lang="en-US" sz="2400" b="0" strike="noStrike" spc="-1" dirty="0">
                <a:solidFill>
                  <a:srgbClr val="000000"/>
                </a:solidFill>
                <a:latin typeface="Arial"/>
                <a:ea typeface="DejaVu Sans"/>
              </a:rPr>
              <a:t>2 means accepting hypothesis when should have been</a:t>
            </a:r>
            <a:r>
              <a:rPr lang="en-US" sz="2400" b="0" strike="noStrike" spc="-18" dirty="0">
                <a:solidFill>
                  <a:srgbClr val="000000"/>
                </a:solidFill>
                <a:latin typeface="Arial"/>
                <a:ea typeface="DejaVu Sans"/>
              </a:rPr>
              <a:t> </a:t>
            </a:r>
            <a:r>
              <a:rPr lang="en-US" sz="2400" b="0" strike="noStrike" spc="-1" dirty="0">
                <a:solidFill>
                  <a:srgbClr val="000000"/>
                </a:solidFill>
                <a:latin typeface="Arial"/>
                <a:ea typeface="DejaVu Sans"/>
              </a:rPr>
              <a:t>rejected.</a:t>
            </a:r>
            <a:endParaRPr lang="en-IN" sz="2400" b="0" strike="noStrike" spc="-1" dirty="0">
              <a:latin typeface="Arial"/>
            </a:endParaRPr>
          </a:p>
        </p:txBody>
      </p:sp>
      <p:sp>
        <p:nvSpPr>
          <p:cNvPr id="304" name="CustomShape 4"/>
          <p:cNvSpPr/>
          <p:nvPr/>
        </p:nvSpPr>
        <p:spPr>
          <a:xfrm>
            <a:off x="2065320" y="258408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sp>
        <p:nvSpPr>
          <p:cNvPr id="305" name="CustomShape 5"/>
          <p:cNvSpPr/>
          <p:nvPr/>
        </p:nvSpPr>
        <p:spPr>
          <a:xfrm>
            <a:off x="2065320" y="346824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sp>
        <p:nvSpPr>
          <p:cNvPr id="308" name="CustomShape 8"/>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03C2C0CA-018A-4C17-8C8E-FD6B4551FBC7}" type="slidenum">
              <a:rPr lang="en-US" sz="1400" b="0" strike="noStrike" spc="-1">
                <a:solidFill>
                  <a:srgbClr val="898989"/>
                </a:solidFill>
                <a:latin typeface="Calibri"/>
              </a:rPr>
              <a:t>18</a:t>
            </a:fld>
            <a:endParaRPr lang="en-IN" sz="1400" b="0" strike="noStrike" spc="-1">
              <a:latin typeface="Arial"/>
            </a:endParaRPr>
          </a:p>
        </p:txBody>
      </p:sp>
      <p:cxnSp>
        <p:nvCxnSpPr>
          <p:cNvPr id="10" name="Straight Connector 9">
            <a:extLst>
              <a:ext uri="{FF2B5EF4-FFF2-40B4-BE49-F238E27FC236}">
                <a16:creationId xmlns:a16="http://schemas.microsoft.com/office/drawing/2014/main" id="{D535888F-78D9-034E-8CDB-D9A9D6BE49F7}"/>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logo&#10;&#10;Description automatically generated">
            <a:extLst>
              <a:ext uri="{FF2B5EF4-FFF2-40B4-BE49-F238E27FC236}">
                <a16:creationId xmlns:a16="http://schemas.microsoft.com/office/drawing/2014/main" id="{A87E1039-F9CB-E142-A042-8D79CEE451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12" name="Rectangle 11">
            <a:extLst>
              <a:ext uri="{FF2B5EF4-FFF2-40B4-BE49-F238E27FC236}">
                <a16:creationId xmlns:a16="http://schemas.microsoft.com/office/drawing/2014/main" id="{C253AE24-DDF5-BE49-8261-4C9EBDC8B0A2}"/>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938D68E-B965-FF48-7669-FD1E542459BF}"/>
                  </a:ext>
                </a:extLst>
              </p14:cNvPr>
              <p14:cNvContentPartPr/>
              <p14:nvPr/>
            </p14:nvContentPartPr>
            <p14:xfrm>
              <a:off x="109080" y="1092600"/>
              <a:ext cx="7541640" cy="4273920"/>
            </p14:xfrm>
          </p:contentPart>
        </mc:Choice>
        <mc:Fallback>
          <p:pic>
            <p:nvPicPr>
              <p:cNvPr id="3" name="Ink 2">
                <a:extLst>
                  <a:ext uri="{FF2B5EF4-FFF2-40B4-BE49-F238E27FC236}">
                    <a16:creationId xmlns:a16="http://schemas.microsoft.com/office/drawing/2014/main" id="{A938D68E-B965-FF48-7669-FD1E542459BF}"/>
                  </a:ext>
                </a:extLst>
              </p:cNvPr>
              <p:cNvPicPr/>
              <p:nvPr/>
            </p:nvPicPr>
            <p:blipFill>
              <a:blip r:embed="rId4"/>
              <a:stretch>
                <a:fillRect/>
              </a:stretch>
            </p:blipFill>
            <p:spPr>
              <a:xfrm>
                <a:off x="92880" y="1076400"/>
                <a:ext cx="7574040" cy="430632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990720" y="1066680"/>
            <a:ext cx="9147600" cy="562392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311" name="CustomShape 3"/>
          <p:cNvSpPr/>
          <p:nvPr/>
        </p:nvSpPr>
        <p:spPr>
          <a:xfrm>
            <a:off x="60948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BF24EB2-DE10-4D9E-84C5-63E7E3ED162A}" type="datetime1">
              <a:rPr lang="en-US" sz="1400" b="0" strike="noStrike" spc="-1">
                <a:solidFill>
                  <a:srgbClr val="8B8B8B"/>
                </a:solidFill>
                <a:latin typeface="Calibri"/>
              </a:rPr>
              <a:t>10/11/22</a:t>
            </a:fld>
            <a:endParaRPr lang="en-IN" sz="1400" b="0" strike="noStrike" spc="-1">
              <a:latin typeface="Arial"/>
            </a:endParaRPr>
          </a:p>
        </p:txBody>
      </p:sp>
      <p:sp>
        <p:nvSpPr>
          <p:cNvPr id="312" name="CustomShape 4"/>
          <p:cNvSpPr/>
          <p:nvPr/>
        </p:nvSpPr>
        <p:spPr>
          <a:xfrm>
            <a:off x="4145040" y="6378480"/>
            <a:ext cx="3901320" cy="276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pPr>
            <a:r>
              <a:rPr lang="en-US" sz="1400" b="0" strike="noStrike" spc="-1">
                <a:solidFill>
                  <a:srgbClr val="8B8B8B"/>
                </a:solidFill>
                <a:latin typeface="Calibri"/>
              </a:rPr>
              <a:t>UE20CS506A</a:t>
            </a:r>
            <a:endParaRPr lang="en-IN" sz="1400" b="0" strike="noStrike" spc="-1">
              <a:latin typeface="Arial"/>
            </a:endParaRPr>
          </a:p>
        </p:txBody>
      </p:sp>
      <p:sp>
        <p:nvSpPr>
          <p:cNvPr id="313" name="CustomShape 5"/>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C0338EF3-25F7-42B8-8127-AB95EEF7844D}" type="slidenum">
              <a:rPr lang="en-US" sz="1400" b="0" strike="noStrike" spc="-1">
                <a:solidFill>
                  <a:srgbClr val="898989"/>
                </a:solidFill>
                <a:latin typeface="Calibri"/>
              </a:rPr>
              <a:t>19</a:t>
            </a:fld>
            <a:endParaRPr lang="en-IN" sz="1400" b="0" strike="noStrike" spc="-1">
              <a:latin typeface="Arial"/>
            </a:endParaRPr>
          </a:p>
        </p:txBody>
      </p:sp>
      <p:sp>
        <p:nvSpPr>
          <p:cNvPr id="7" name="CustomShape 1">
            <a:extLst>
              <a:ext uri="{FF2B5EF4-FFF2-40B4-BE49-F238E27FC236}">
                <a16:creationId xmlns:a16="http://schemas.microsoft.com/office/drawing/2014/main" id="{D5B7C9C4-958A-664E-B0A3-27FE89571F7E}"/>
              </a:ext>
            </a:extLst>
          </p:cNvPr>
          <p:cNvSpPr/>
          <p:nvPr/>
        </p:nvSpPr>
        <p:spPr>
          <a:xfrm>
            <a:off x="460316" y="520380"/>
            <a:ext cx="564768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pPr>
            <a:r>
              <a:rPr lang="en-US" sz="2400" b="0" strike="noStrike" spc="-60" dirty="0">
                <a:solidFill>
                  <a:schemeClr val="accent2">
                    <a:lumMod val="75000"/>
                  </a:schemeClr>
                </a:solidFill>
                <a:latin typeface="Arial"/>
              </a:rPr>
              <a:t>Type </a:t>
            </a:r>
            <a:r>
              <a:rPr lang="en-US" sz="2400" b="0" strike="noStrike" spc="-1" dirty="0">
                <a:solidFill>
                  <a:schemeClr val="accent2">
                    <a:lumMod val="75000"/>
                  </a:schemeClr>
                </a:solidFill>
                <a:latin typeface="Arial"/>
              </a:rPr>
              <a:t>1 </a:t>
            </a:r>
            <a:r>
              <a:rPr lang="en-US" sz="2400" b="0" strike="noStrike" spc="-7" dirty="0">
                <a:solidFill>
                  <a:schemeClr val="accent2">
                    <a:lumMod val="75000"/>
                  </a:schemeClr>
                </a:solidFill>
                <a:latin typeface="Arial"/>
              </a:rPr>
              <a:t>and </a:t>
            </a:r>
            <a:r>
              <a:rPr lang="en-US" sz="2400" b="0" strike="noStrike" spc="-60" dirty="0">
                <a:solidFill>
                  <a:schemeClr val="accent2">
                    <a:lumMod val="75000"/>
                  </a:schemeClr>
                </a:solidFill>
                <a:latin typeface="Arial"/>
              </a:rPr>
              <a:t>Type </a:t>
            </a:r>
            <a:r>
              <a:rPr lang="en-US" sz="2400" b="0" strike="noStrike" spc="-1" dirty="0">
                <a:solidFill>
                  <a:schemeClr val="accent2">
                    <a:lumMod val="75000"/>
                  </a:schemeClr>
                </a:solidFill>
                <a:latin typeface="Arial"/>
              </a:rPr>
              <a:t>2</a:t>
            </a:r>
            <a:r>
              <a:rPr lang="en-US" sz="2400" b="0" strike="noStrike" spc="-38" dirty="0">
                <a:solidFill>
                  <a:schemeClr val="accent2">
                    <a:lumMod val="75000"/>
                  </a:schemeClr>
                </a:solidFill>
                <a:latin typeface="Arial"/>
              </a:rPr>
              <a:t> </a:t>
            </a:r>
            <a:r>
              <a:rPr lang="en-US" sz="2400" b="0" strike="noStrike" spc="-7" dirty="0">
                <a:solidFill>
                  <a:schemeClr val="accent2">
                    <a:lumMod val="75000"/>
                  </a:schemeClr>
                </a:solidFill>
                <a:latin typeface="Arial"/>
              </a:rPr>
              <a:t>errors</a:t>
            </a:r>
            <a:endParaRPr lang="en-IN" sz="2400" b="0" strike="noStrike" spc="-1" dirty="0">
              <a:solidFill>
                <a:schemeClr val="accent2">
                  <a:lumMod val="75000"/>
                </a:schemeClr>
              </a:solidFill>
              <a:latin typeface="Arial"/>
            </a:endParaRPr>
          </a:p>
        </p:txBody>
      </p:sp>
      <p:cxnSp>
        <p:nvCxnSpPr>
          <p:cNvPr id="8" name="Straight Connector 7">
            <a:extLst>
              <a:ext uri="{FF2B5EF4-FFF2-40B4-BE49-F238E27FC236}">
                <a16:creationId xmlns:a16="http://schemas.microsoft.com/office/drawing/2014/main" id="{D520ECDF-14F0-1B44-8263-ADA719F9C40A}"/>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94FBD963-9015-8D41-BC1A-10A2DAC8FC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10" name="Rectangle 9">
            <a:extLst>
              <a:ext uri="{FF2B5EF4-FFF2-40B4-BE49-F238E27FC236}">
                <a16:creationId xmlns:a16="http://schemas.microsoft.com/office/drawing/2014/main" id="{2E0F3C46-D122-7042-8C33-FFD1FEAD3619}"/>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r>
              <a:rPr lang="en-US" sz="3600" b="1" cap="all" dirty="0"/>
              <a:t>Research Methodology</a:t>
            </a:r>
          </a:p>
        </p:txBody>
      </p:sp>
      <p:sp>
        <p:nvSpPr>
          <p:cNvPr id="13" name="Rectangle 12"/>
          <p:cNvSpPr/>
          <p:nvPr/>
        </p:nvSpPr>
        <p:spPr>
          <a:xfrm>
            <a:off x="598883" y="2888778"/>
            <a:ext cx="7497214" cy="1754326"/>
          </a:xfrm>
          <a:prstGeom prst="rect">
            <a:avLst/>
          </a:prstGeom>
        </p:spPr>
        <p:txBody>
          <a:bodyPr wrap="square">
            <a:spAutoFit/>
          </a:bodyPr>
          <a:lstStyle/>
          <a:p>
            <a:r>
              <a:rPr lang="en-US" sz="3600" b="1" dirty="0">
                <a:solidFill>
                  <a:schemeClr val="accent1">
                    <a:lumMod val="75000"/>
                  </a:schemeClr>
                </a:solidFill>
              </a:rPr>
              <a:t>Hypothesis Testing</a:t>
            </a:r>
          </a:p>
          <a:p>
            <a:r>
              <a:rPr lang="en-US" sz="3600" b="1" dirty="0">
                <a:solidFill>
                  <a:schemeClr val="accent1">
                    <a:lumMod val="75000"/>
                  </a:schemeClr>
                </a:solidFill>
              </a:rPr>
              <a:t>Chapter 10</a:t>
            </a:r>
          </a:p>
          <a:p>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r>
              <a:rPr lang="en-US" sz="2400" b="1" dirty="0"/>
              <a:t>Dr. Arti Arya</a:t>
            </a:r>
            <a:endParaRPr lang="en-IN" sz="2400" b="1" dirty="0"/>
          </a:p>
        </p:txBody>
      </p:sp>
      <p:sp>
        <p:nvSpPr>
          <p:cNvPr id="15" name="Rectangle 14"/>
          <p:cNvSpPr/>
          <p:nvPr/>
        </p:nvSpPr>
        <p:spPr>
          <a:xfrm>
            <a:off x="598883" y="5887304"/>
            <a:ext cx="7497214" cy="400110"/>
          </a:xfrm>
          <a:prstGeom prst="rect">
            <a:avLst/>
          </a:prstGeom>
        </p:spPr>
        <p:txBody>
          <a:bodyPr wrap="square">
            <a:spAutoFit/>
          </a:bodyPr>
          <a:lstStyle/>
          <a:p>
            <a:r>
              <a:rPr lang="en-US" sz="2000" dirty="0"/>
              <a:t>Department of Computer Science and Engineering</a:t>
            </a:r>
            <a:endParaRPr lang="en-IN" sz="2000" dirty="0"/>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4" name="CustomShape 1"/>
          <p:cNvSpPr/>
          <p:nvPr/>
        </p:nvSpPr>
        <p:spPr>
          <a:xfrm>
            <a:off x="1143000" y="1295280"/>
            <a:ext cx="8823600" cy="496476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315" name="CustomShape 2"/>
          <p:cNvSpPr/>
          <p:nvPr/>
        </p:nvSpPr>
        <p:spPr>
          <a:xfrm>
            <a:off x="762120" y="295560"/>
            <a:ext cx="5647680" cy="6206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pPr>
            <a:r>
              <a:rPr lang="en-US" sz="4000" b="0" strike="noStrike" spc="-60">
                <a:solidFill>
                  <a:srgbClr val="1F497D"/>
                </a:solidFill>
                <a:latin typeface="Arial"/>
                <a:ea typeface="DejaVu Sans"/>
              </a:rPr>
              <a:t>Type </a:t>
            </a:r>
            <a:r>
              <a:rPr lang="en-US" sz="4000" b="0" strike="noStrike" spc="-1">
                <a:solidFill>
                  <a:srgbClr val="1F497D"/>
                </a:solidFill>
                <a:latin typeface="Arial"/>
                <a:ea typeface="DejaVu Sans"/>
              </a:rPr>
              <a:t>1 </a:t>
            </a:r>
            <a:r>
              <a:rPr lang="en-US" sz="4000" b="0" strike="noStrike" spc="-7">
                <a:solidFill>
                  <a:srgbClr val="1F497D"/>
                </a:solidFill>
                <a:latin typeface="Arial"/>
                <a:ea typeface="DejaVu Sans"/>
              </a:rPr>
              <a:t>and </a:t>
            </a:r>
            <a:r>
              <a:rPr lang="en-US" sz="4000" b="0" strike="noStrike" spc="-60">
                <a:solidFill>
                  <a:srgbClr val="1F497D"/>
                </a:solidFill>
                <a:latin typeface="Arial"/>
                <a:ea typeface="DejaVu Sans"/>
              </a:rPr>
              <a:t>Type </a:t>
            </a:r>
            <a:r>
              <a:rPr lang="en-US" sz="4000" b="0" strike="noStrike" spc="-1">
                <a:solidFill>
                  <a:srgbClr val="1F497D"/>
                </a:solidFill>
                <a:latin typeface="Arial"/>
                <a:ea typeface="DejaVu Sans"/>
              </a:rPr>
              <a:t>2</a:t>
            </a:r>
            <a:r>
              <a:rPr lang="en-US" sz="4000" b="0" strike="noStrike" spc="-38">
                <a:solidFill>
                  <a:srgbClr val="1F497D"/>
                </a:solidFill>
                <a:latin typeface="Arial"/>
                <a:ea typeface="DejaVu Sans"/>
              </a:rPr>
              <a:t> </a:t>
            </a:r>
            <a:r>
              <a:rPr lang="en-US" sz="4000" b="0" strike="noStrike" spc="-7">
                <a:solidFill>
                  <a:srgbClr val="1F497D"/>
                </a:solidFill>
                <a:latin typeface="Arial"/>
                <a:ea typeface="DejaVu Sans"/>
              </a:rPr>
              <a:t>errors</a:t>
            </a:r>
            <a:endParaRPr lang="en-IN" sz="4000" b="0" strike="noStrike" spc="-1">
              <a:latin typeface="Arial"/>
            </a:endParaRPr>
          </a:p>
        </p:txBody>
      </p:sp>
      <p:sp>
        <p:nvSpPr>
          <p:cNvPr id="318" name="CustomShape 5"/>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9E68B58D-82A8-4590-8CC7-8AC0F4D37A66}" type="slidenum">
              <a:rPr lang="en-US" sz="1400" b="0" strike="noStrike" spc="-1">
                <a:solidFill>
                  <a:srgbClr val="898989"/>
                </a:solidFill>
                <a:latin typeface="Calibri"/>
              </a:rPr>
              <a:t>20</a:t>
            </a:fld>
            <a:endParaRPr lang="en-IN" sz="14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9" name="CustomShape 1"/>
          <p:cNvSpPr/>
          <p:nvPr/>
        </p:nvSpPr>
        <p:spPr>
          <a:xfrm>
            <a:off x="2004120" y="1241280"/>
            <a:ext cx="8336160" cy="468936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322" name="CustomShape 4"/>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0C1E009D-C9D3-4450-988F-4156CC80F8D1}" type="slidenum">
              <a:rPr lang="en-US" sz="1400" b="0" strike="noStrike" spc="-1">
                <a:solidFill>
                  <a:srgbClr val="898989"/>
                </a:solidFill>
                <a:latin typeface="Calibri"/>
              </a:rPr>
              <a:t>21</a:t>
            </a:fld>
            <a:endParaRPr lang="en-IN" sz="1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CustomShape 1"/>
          <p:cNvSpPr/>
          <p:nvPr/>
        </p:nvSpPr>
        <p:spPr>
          <a:xfrm>
            <a:off x="990720" y="1600200"/>
            <a:ext cx="8101080" cy="455796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324" name="CustomShape 2"/>
          <p:cNvSpPr/>
          <p:nvPr/>
        </p:nvSpPr>
        <p:spPr>
          <a:xfrm>
            <a:off x="762120" y="295560"/>
            <a:ext cx="5647680" cy="6206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pPr>
            <a:r>
              <a:rPr lang="en-US" sz="4000" b="0" strike="noStrike" spc="-60">
                <a:solidFill>
                  <a:srgbClr val="1F497D"/>
                </a:solidFill>
                <a:latin typeface="Arial"/>
                <a:ea typeface="DejaVu Sans"/>
              </a:rPr>
              <a:t>Type </a:t>
            </a:r>
            <a:r>
              <a:rPr lang="en-US" sz="4000" b="0" strike="noStrike" spc="-1">
                <a:solidFill>
                  <a:srgbClr val="1F497D"/>
                </a:solidFill>
                <a:latin typeface="Arial"/>
                <a:ea typeface="DejaVu Sans"/>
              </a:rPr>
              <a:t>1 </a:t>
            </a:r>
            <a:r>
              <a:rPr lang="en-US" sz="4000" b="0" strike="noStrike" spc="-7">
                <a:solidFill>
                  <a:srgbClr val="1F497D"/>
                </a:solidFill>
                <a:latin typeface="Arial"/>
                <a:ea typeface="DejaVu Sans"/>
              </a:rPr>
              <a:t>and </a:t>
            </a:r>
            <a:r>
              <a:rPr lang="en-US" sz="4000" b="0" strike="noStrike" spc="-60">
                <a:solidFill>
                  <a:srgbClr val="1F497D"/>
                </a:solidFill>
                <a:latin typeface="Arial"/>
                <a:ea typeface="DejaVu Sans"/>
              </a:rPr>
              <a:t>Type </a:t>
            </a:r>
            <a:r>
              <a:rPr lang="en-US" sz="4000" b="0" strike="noStrike" spc="-1">
                <a:solidFill>
                  <a:srgbClr val="1F497D"/>
                </a:solidFill>
                <a:latin typeface="Arial"/>
                <a:ea typeface="DejaVu Sans"/>
              </a:rPr>
              <a:t>2</a:t>
            </a:r>
            <a:r>
              <a:rPr lang="en-US" sz="4000" b="0" strike="noStrike" spc="-38">
                <a:solidFill>
                  <a:srgbClr val="1F497D"/>
                </a:solidFill>
                <a:latin typeface="Arial"/>
                <a:ea typeface="DejaVu Sans"/>
              </a:rPr>
              <a:t> </a:t>
            </a:r>
            <a:r>
              <a:rPr lang="en-US" sz="4000" b="0" strike="noStrike" spc="-7">
                <a:solidFill>
                  <a:srgbClr val="1F497D"/>
                </a:solidFill>
                <a:latin typeface="Arial"/>
                <a:ea typeface="DejaVu Sans"/>
              </a:rPr>
              <a:t>errors</a:t>
            </a:r>
            <a:endParaRPr lang="en-IN" sz="4000" b="0" strike="noStrike" spc="-1">
              <a:latin typeface="Arial"/>
            </a:endParaRPr>
          </a:p>
        </p:txBody>
      </p:sp>
      <p:sp>
        <p:nvSpPr>
          <p:cNvPr id="327" name="CustomShape 5"/>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880BC8C1-8766-488A-85BF-1F91462457F8}" type="slidenum">
              <a:rPr lang="en-US" sz="1400" b="0" strike="noStrike" spc="-1">
                <a:solidFill>
                  <a:srgbClr val="898989"/>
                </a:solidFill>
                <a:latin typeface="Calibri"/>
              </a:rPr>
              <a:t>22</a:t>
            </a:fld>
            <a:endParaRPr lang="en-IN" sz="14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CustomShape 1"/>
          <p:cNvSpPr/>
          <p:nvPr/>
        </p:nvSpPr>
        <p:spPr>
          <a:xfrm>
            <a:off x="762120" y="152280"/>
            <a:ext cx="697356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tabLst>
                <a:tab pos="3889800" algn="l"/>
              </a:tabLst>
            </a:pPr>
            <a:r>
              <a:rPr lang="en-US" sz="4000" b="0" strike="noStrike" spc="-60">
                <a:solidFill>
                  <a:srgbClr val="558ED5"/>
                </a:solidFill>
                <a:latin typeface="Arial"/>
              </a:rPr>
              <a:t>Type </a:t>
            </a:r>
            <a:r>
              <a:rPr lang="en-US" sz="4000" b="0" strike="noStrike" spc="-1">
                <a:solidFill>
                  <a:srgbClr val="558ED5"/>
                </a:solidFill>
                <a:latin typeface="Arial"/>
              </a:rPr>
              <a:t>1</a:t>
            </a:r>
            <a:r>
              <a:rPr lang="en-US" sz="4000" b="0" strike="noStrike" spc="55">
                <a:solidFill>
                  <a:srgbClr val="558ED5"/>
                </a:solidFill>
                <a:latin typeface="Arial"/>
              </a:rPr>
              <a:t> </a:t>
            </a:r>
            <a:r>
              <a:rPr lang="en-US" sz="4000" b="0" strike="noStrike" spc="-7">
                <a:solidFill>
                  <a:srgbClr val="558ED5"/>
                </a:solidFill>
                <a:latin typeface="Arial"/>
              </a:rPr>
              <a:t>and</a:t>
            </a:r>
            <a:r>
              <a:rPr lang="en-US" sz="4000" b="0" strike="noStrike" spc="-75">
                <a:solidFill>
                  <a:srgbClr val="558ED5"/>
                </a:solidFill>
                <a:latin typeface="Arial"/>
              </a:rPr>
              <a:t> </a:t>
            </a:r>
            <a:r>
              <a:rPr lang="en-US" sz="4000" b="0" strike="noStrike" spc="-66">
                <a:solidFill>
                  <a:srgbClr val="558ED5"/>
                </a:solidFill>
                <a:latin typeface="Arial"/>
              </a:rPr>
              <a:t>Type	</a:t>
            </a:r>
            <a:r>
              <a:rPr lang="en-US" sz="4000" b="0" strike="noStrike" spc="-1">
                <a:solidFill>
                  <a:srgbClr val="558ED5"/>
                </a:solidFill>
                <a:latin typeface="Arial"/>
              </a:rPr>
              <a:t>2</a:t>
            </a:r>
            <a:r>
              <a:rPr lang="en-US" sz="4000" b="0" strike="noStrike" spc="-60">
                <a:solidFill>
                  <a:srgbClr val="558ED5"/>
                </a:solidFill>
                <a:latin typeface="Arial"/>
              </a:rPr>
              <a:t> </a:t>
            </a:r>
            <a:r>
              <a:rPr lang="en-US" sz="4000" b="0" strike="noStrike" spc="-7">
                <a:solidFill>
                  <a:srgbClr val="558ED5"/>
                </a:solidFill>
                <a:latin typeface="Arial"/>
              </a:rPr>
              <a:t>Errors</a:t>
            </a:r>
            <a:endParaRPr lang="en-IN" sz="4000" b="0" strike="noStrike" spc="-1">
              <a:latin typeface="Arial"/>
            </a:endParaRPr>
          </a:p>
        </p:txBody>
      </p:sp>
      <p:sp>
        <p:nvSpPr>
          <p:cNvPr id="418" name="CustomShape 5"/>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92E28463-348B-4432-86EE-576839449825}" type="slidenum">
              <a:rPr lang="en-US" sz="1400" b="0" strike="noStrike" spc="-1">
                <a:solidFill>
                  <a:srgbClr val="898989"/>
                </a:solidFill>
                <a:latin typeface="Calibri"/>
              </a:rPr>
              <a:t>23</a:t>
            </a:fld>
            <a:endParaRPr lang="en-IN" sz="1400" b="0" strike="noStrike" spc="-1">
              <a:latin typeface="Arial"/>
            </a:endParaRPr>
          </a:p>
        </p:txBody>
      </p:sp>
      <p:pic>
        <p:nvPicPr>
          <p:cNvPr id="7" name="Picture 6">
            <a:extLst>
              <a:ext uri="{FF2B5EF4-FFF2-40B4-BE49-F238E27FC236}">
                <a16:creationId xmlns:a16="http://schemas.microsoft.com/office/drawing/2014/main" id="{27B747A4-0156-D143-AE6A-E901BEF54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59" y="894522"/>
            <a:ext cx="9298141" cy="4649071"/>
          </a:xfrm>
          <a:prstGeom prst="rect">
            <a:avLst/>
          </a:prstGeom>
        </p:spPr>
      </p:pic>
      <p:sp>
        <p:nvSpPr>
          <p:cNvPr id="2" name="Rectangle 1">
            <a:extLst>
              <a:ext uri="{FF2B5EF4-FFF2-40B4-BE49-F238E27FC236}">
                <a16:creationId xmlns:a16="http://schemas.microsoft.com/office/drawing/2014/main" id="{FF9BC0F3-E637-3247-8895-25244CF9CF76}"/>
              </a:ext>
            </a:extLst>
          </p:cNvPr>
          <p:cNvSpPr/>
          <p:nvPr/>
        </p:nvSpPr>
        <p:spPr>
          <a:xfrm>
            <a:off x="1021176" y="6147335"/>
            <a:ext cx="9715855" cy="276999"/>
          </a:xfrm>
          <a:prstGeom prst="rect">
            <a:avLst/>
          </a:prstGeom>
        </p:spPr>
        <p:txBody>
          <a:bodyPr wrap="square">
            <a:spAutoFit/>
          </a:bodyPr>
          <a:lstStyle/>
          <a:p>
            <a:r>
              <a:rPr lang="en-US" sz="1200" dirty="0"/>
              <a:t>https://</a:t>
            </a:r>
            <a:r>
              <a:rPr lang="en-US" sz="1200" dirty="0" err="1"/>
              <a:t>www.analyticsvidhya.com</a:t>
            </a:r>
            <a:r>
              <a:rPr lang="en-US" sz="1200" dirty="0"/>
              <a:t>/blog/2020/06/statistics-analytics-hypothesis-testing-z-test-t-test/</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29A31F0-3948-A8E4-446F-9480F559207A}"/>
                  </a:ext>
                </a:extLst>
              </p14:cNvPr>
              <p14:cNvContentPartPr/>
              <p14:nvPr/>
            </p14:nvContentPartPr>
            <p14:xfrm>
              <a:off x="9346680" y="1306080"/>
              <a:ext cx="1989720" cy="1315080"/>
            </p14:xfrm>
          </p:contentPart>
        </mc:Choice>
        <mc:Fallback>
          <p:pic>
            <p:nvPicPr>
              <p:cNvPr id="4" name="Ink 3">
                <a:extLst>
                  <a:ext uri="{FF2B5EF4-FFF2-40B4-BE49-F238E27FC236}">
                    <a16:creationId xmlns:a16="http://schemas.microsoft.com/office/drawing/2014/main" id="{E29A31F0-3948-A8E4-446F-9480F559207A}"/>
                  </a:ext>
                </a:extLst>
              </p:cNvPr>
              <p:cNvPicPr/>
              <p:nvPr/>
            </p:nvPicPr>
            <p:blipFill>
              <a:blip r:embed="rId4"/>
              <a:stretch>
                <a:fillRect/>
              </a:stretch>
            </p:blipFill>
            <p:spPr>
              <a:xfrm>
                <a:off x="9330480" y="1289880"/>
                <a:ext cx="2022120" cy="1347480"/>
              </a:xfrm>
              <a:prstGeom prst="rect">
                <a:avLst/>
              </a:prstGeom>
            </p:spPr>
          </p:pic>
        </mc:Fallback>
      </mc:AlternateContent>
    </p:spTree>
    <p:extLst>
      <p:ext uri="{BB962C8B-B14F-4D97-AF65-F5344CB8AC3E}">
        <p14:creationId xmlns:p14="http://schemas.microsoft.com/office/powerpoint/2010/main" val="4139112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CustomShape 1"/>
          <p:cNvSpPr/>
          <p:nvPr/>
        </p:nvSpPr>
        <p:spPr>
          <a:xfrm>
            <a:off x="762120" y="152280"/>
            <a:ext cx="697356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tabLst>
                <a:tab pos="3889800" algn="l"/>
              </a:tabLst>
            </a:pPr>
            <a:r>
              <a:rPr lang="en-US" sz="4000" b="0" strike="noStrike" spc="-60">
                <a:solidFill>
                  <a:srgbClr val="558ED5"/>
                </a:solidFill>
                <a:latin typeface="Arial"/>
              </a:rPr>
              <a:t>Type </a:t>
            </a:r>
            <a:r>
              <a:rPr lang="en-US" sz="4000" b="0" strike="noStrike" spc="-1">
                <a:solidFill>
                  <a:srgbClr val="558ED5"/>
                </a:solidFill>
                <a:latin typeface="Arial"/>
              </a:rPr>
              <a:t>1</a:t>
            </a:r>
            <a:r>
              <a:rPr lang="en-US" sz="4000" b="0" strike="noStrike" spc="55">
                <a:solidFill>
                  <a:srgbClr val="558ED5"/>
                </a:solidFill>
                <a:latin typeface="Arial"/>
              </a:rPr>
              <a:t> </a:t>
            </a:r>
            <a:r>
              <a:rPr lang="en-US" sz="4000" b="0" strike="noStrike" spc="-7">
                <a:solidFill>
                  <a:srgbClr val="558ED5"/>
                </a:solidFill>
                <a:latin typeface="Arial"/>
              </a:rPr>
              <a:t>and</a:t>
            </a:r>
            <a:r>
              <a:rPr lang="en-US" sz="4000" b="0" strike="noStrike" spc="-75">
                <a:solidFill>
                  <a:srgbClr val="558ED5"/>
                </a:solidFill>
                <a:latin typeface="Arial"/>
              </a:rPr>
              <a:t> </a:t>
            </a:r>
            <a:r>
              <a:rPr lang="en-US" sz="4000" b="0" strike="noStrike" spc="-66">
                <a:solidFill>
                  <a:srgbClr val="558ED5"/>
                </a:solidFill>
                <a:latin typeface="Arial"/>
              </a:rPr>
              <a:t>Type	</a:t>
            </a:r>
            <a:r>
              <a:rPr lang="en-US" sz="4000" b="0" strike="noStrike" spc="-1">
                <a:solidFill>
                  <a:srgbClr val="558ED5"/>
                </a:solidFill>
                <a:latin typeface="Arial"/>
              </a:rPr>
              <a:t>2</a:t>
            </a:r>
            <a:r>
              <a:rPr lang="en-US" sz="4000" b="0" strike="noStrike" spc="-60">
                <a:solidFill>
                  <a:srgbClr val="558ED5"/>
                </a:solidFill>
                <a:latin typeface="Arial"/>
              </a:rPr>
              <a:t> </a:t>
            </a:r>
            <a:r>
              <a:rPr lang="en-US" sz="4000" b="0" strike="noStrike" spc="-7">
                <a:solidFill>
                  <a:srgbClr val="558ED5"/>
                </a:solidFill>
                <a:latin typeface="Arial"/>
              </a:rPr>
              <a:t>Errors</a:t>
            </a:r>
            <a:endParaRPr lang="en-IN" sz="4000" b="0" strike="noStrike" spc="-1">
              <a:latin typeface="Arial"/>
            </a:endParaRPr>
          </a:p>
        </p:txBody>
      </p:sp>
      <p:sp>
        <p:nvSpPr>
          <p:cNvPr id="329" name="CustomShape 2"/>
          <p:cNvSpPr/>
          <p:nvPr/>
        </p:nvSpPr>
        <p:spPr>
          <a:xfrm>
            <a:off x="659520" y="1219320"/>
            <a:ext cx="8712360" cy="529668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
        <p:nvSpPr>
          <p:cNvPr id="332" name="CustomShape 5"/>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A4E27CE9-F308-4F80-81CE-8B3D25556D41}" type="slidenum">
              <a:rPr lang="en-US" sz="1400" b="0" strike="noStrike" spc="-1">
                <a:solidFill>
                  <a:srgbClr val="898989"/>
                </a:solidFill>
                <a:latin typeface="Calibri"/>
              </a:rPr>
              <a:t>24</a:t>
            </a:fld>
            <a:endParaRPr lang="en-IN" sz="1400" b="0" strike="noStrike" spc="-1">
              <a:latin typeface="Arial"/>
            </a:endParaRPr>
          </a:p>
        </p:txBody>
      </p:sp>
      <p:sp>
        <p:nvSpPr>
          <p:cNvPr id="3" name="TextBox 2">
            <a:extLst>
              <a:ext uri="{FF2B5EF4-FFF2-40B4-BE49-F238E27FC236}">
                <a16:creationId xmlns:a16="http://schemas.microsoft.com/office/drawing/2014/main" id="{48DD2679-55C9-7DAC-2F77-DD8F1F8715A5}"/>
              </a:ext>
            </a:extLst>
          </p:cNvPr>
          <p:cNvSpPr txBox="1"/>
          <p:nvPr/>
        </p:nvSpPr>
        <p:spPr>
          <a:xfrm>
            <a:off x="9777046" y="2614246"/>
            <a:ext cx="2063262" cy="1477328"/>
          </a:xfrm>
          <a:prstGeom prst="rect">
            <a:avLst/>
          </a:prstGeom>
          <a:noFill/>
        </p:spPr>
        <p:txBody>
          <a:bodyPr wrap="square" rtlCol="0">
            <a:spAutoFit/>
          </a:bodyPr>
          <a:lstStyle/>
          <a:p>
            <a:r>
              <a:rPr lang="en-US" dirty="0">
                <a:solidFill>
                  <a:srgbClr val="FF0000"/>
                </a:solidFill>
              </a:rPr>
              <a:t>Level of significance, </a:t>
            </a:r>
            <a:r>
              <a:rPr lang="en-US" spc="-7" dirty="0">
                <a:solidFill>
                  <a:srgbClr val="000000"/>
                </a:solidFill>
                <a:ea typeface="DejaVu Sans"/>
              </a:rPr>
              <a:t>α</a:t>
            </a:r>
            <a:r>
              <a:rPr lang="en-US" dirty="0">
                <a:solidFill>
                  <a:srgbClr val="FF0000"/>
                </a:solidFill>
              </a:rPr>
              <a:t>, is basically the probability of Type I error. </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BE1A28B-AFBB-8BBF-5768-467BE3187F78}"/>
                  </a:ext>
                </a:extLst>
              </p14:cNvPr>
              <p14:cNvContentPartPr/>
              <p14:nvPr/>
            </p14:nvContentPartPr>
            <p14:xfrm>
              <a:off x="1081080" y="2312640"/>
              <a:ext cx="10577880" cy="3609720"/>
            </p14:xfrm>
          </p:contentPart>
        </mc:Choice>
        <mc:Fallback>
          <p:pic>
            <p:nvPicPr>
              <p:cNvPr id="4" name="Ink 3">
                <a:extLst>
                  <a:ext uri="{FF2B5EF4-FFF2-40B4-BE49-F238E27FC236}">
                    <a16:creationId xmlns:a16="http://schemas.microsoft.com/office/drawing/2014/main" id="{9BE1A28B-AFBB-8BBF-5768-467BE3187F78}"/>
                  </a:ext>
                </a:extLst>
              </p:cNvPr>
              <p:cNvPicPr/>
              <p:nvPr/>
            </p:nvPicPr>
            <p:blipFill>
              <a:blip r:embed="rId4"/>
              <a:stretch>
                <a:fillRect/>
              </a:stretch>
            </p:blipFill>
            <p:spPr>
              <a:xfrm>
                <a:off x="1064880" y="2296440"/>
                <a:ext cx="10610280" cy="3642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ustomShape 1"/>
          <p:cNvSpPr/>
          <p:nvPr/>
        </p:nvSpPr>
        <p:spPr>
          <a:xfrm>
            <a:off x="533520" y="191520"/>
            <a:ext cx="6557040" cy="1228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tabLst>
                <a:tab pos="5729400" algn="l"/>
              </a:tabLst>
            </a:pPr>
            <a:r>
              <a:rPr lang="en-US" sz="4000" b="0" strike="noStrike" spc="-9">
                <a:solidFill>
                  <a:srgbClr val="558ED5"/>
                </a:solidFill>
                <a:latin typeface="Arial"/>
              </a:rPr>
              <a:t>On</a:t>
            </a:r>
            <a:r>
              <a:rPr lang="en-US" sz="4000" b="0" strike="noStrike" spc="-1">
                <a:solidFill>
                  <a:srgbClr val="558ED5"/>
                </a:solidFill>
                <a:latin typeface="Arial"/>
              </a:rPr>
              <a:t>e</a:t>
            </a:r>
            <a:r>
              <a:rPr lang="en-US" sz="4000" b="0" strike="noStrike" spc="-15">
                <a:solidFill>
                  <a:srgbClr val="558ED5"/>
                </a:solidFill>
                <a:latin typeface="Arial"/>
              </a:rPr>
              <a:t> </a:t>
            </a:r>
            <a:r>
              <a:rPr lang="en-US" sz="4000" b="0" strike="noStrike" spc="1">
                <a:solidFill>
                  <a:srgbClr val="558ED5"/>
                </a:solidFill>
                <a:latin typeface="Arial"/>
              </a:rPr>
              <a:t>t</a:t>
            </a:r>
            <a:r>
              <a:rPr lang="en-US" sz="4000" b="0" strike="noStrike" spc="-7">
                <a:solidFill>
                  <a:srgbClr val="558ED5"/>
                </a:solidFill>
                <a:latin typeface="Arial"/>
              </a:rPr>
              <a:t>aile</a:t>
            </a:r>
            <a:r>
              <a:rPr lang="en-US" sz="4000" b="0" strike="noStrike" spc="-1">
                <a:solidFill>
                  <a:srgbClr val="558ED5"/>
                </a:solidFill>
                <a:latin typeface="Arial"/>
              </a:rPr>
              <a:t>d</a:t>
            </a:r>
            <a:r>
              <a:rPr lang="en-US" sz="4000" b="0" strike="noStrike" spc="-7">
                <a:solidFill>
                  <a:srgbClr val="558ED5"/>
                </a:solidFill>
                <a:latin typeface="Arial"/>
              </a:rPr>
              <a:t> an</a:t>
            </a:r>
            <a:r>
              <a:rPr lang="en-US" sz="4000" b="0" strike="noStrike" spc="-1">
                <a:solidFill>
                  <a:srgbClr val="558ED5"/>
                </a:solidFill>
                <a:latin typeface="Arial"/>
              </a:rPr>
              <a:t>d</a:t>
            </a:r>
            <a:r>
              <a:rPr lang="en-US" sz="4000" b="0" strike="noStrike" spc="-7">
                <a:solidFill>
                  <a:srgbClr val="558ED5"/>
                </a:solidFill>
                <a:latin typeface="Arial"/>
              </a:rPr>
              <a:t> </a:t>
            </a:r>
            <a:r>
              <a:rPr lang="en-US" sz="4000" b="0" strike="noStrike" spc="1">
                <a:solidFill>
                  <a:srgbClr val="558ED5"/>
                </a:solidFill>
                <a:latin typeface="Arial"/>
              </a:rPr>
              <a:t>t</a:t>
            </a:r>
            <a:r>
              <a:rPr lang="en-US" sz="4000" b="0" strike="noStrike" spc="-9">
                <a:solidFill>
                  <a:srgbClr val="558ED5"/>
                </a:solidFill>
                <a:latin typeface="Arial"/>
              </a:rPr>
              <a:t>w</a:t>
            </a:r>
            <a:r>
              <a:rPr lang="en-US" sz="4000" b="0" strike="noStrike" spc="-1">
                <a:solidFill>
                  <a:srgbClr val="558ED5"/>
                </a:solidFill>
                <a:latin typeface="Arial"/>
              </a:rPr>
              <a:t>o </a:t>
            </a:r>
            <a:r>
              <a:rPr lang="en-US" sz="4000" b="0" strike="noStrike" spc="-7">
                <a:solidFill>
                  <a:srgbClr val="558ED5"/>
                </a:solidFill>
                <a:latin typeface="Arial"/>
              </a:rPr>
              <a:t>tai</a:t>
            </a:r>
            <a:r>
              <a:rPr lang="en-US" sz="4000" b="0" strike="noStrike" spc="1">
                <a:solidFill>
                  <a:srgbClr val="558ED5"/>
                </a:solidFill>
                <a:latin typeface="Arial"/>
              </a:rPr>
              <a:t>l</a:t>
            </a:r>
            <a:r>
              <a:rPr lang="en-US" sz="4000" b="0" strike="noStrike" spc="-7">
                <a:solidFill>
                  <a:srgbClr val="558ED5"/>
                </a:solidFill>
                <a:latin typeface="Arial"/>
              </a:rPr>
              <a:t>e</a:t>
            </a:r>
            <a:r>
              <a:rPr lang="en-US" sz="4000" b="0" strike="noStrike" spc="-1">
                <a:solidFill>
                  <a:srgbClr val="558ED5"/>
                </a:solidFill>
                <a:latin typeface="Arial"/>
              </a:rPr>
              <a:t>d	</a:t>
            </a:r>
            <a:r>
              <a:rPr lang="en-US" sz="4000" b="0" strike="noStrike" spc="-7">
                <a:solidFill>
                  <a:srgbClr val="558ED5"/>
                </a:solidFill>
                <a:latin typeface="Arial"/>
              </a:rPr>
              <a:t>te</a:t>
            </a:r>
            <a:r>
              <a:rPr lang="en-US" sz="4000" b="0" strike="noStrike" spc="-1">
                <a:solidFill>
                  <a:srgbClr val="558ED5"/>
                </a:solidFill>
                <a:latin typeface="Arial"/>
              </a:rPr>
              <a:t>st</a:t>
            </a:r>
            <a:endParaRPr lang="en-IN" sz="4000" b="0" strike="noStrike" spc="-1">
              <a:latin typeface="Arial"/>
            </a:endParaRPr>
          </a:p>
        </p:txBody>
      </p:sp>
      <p:sp>
        <p:nvSpPr>
          <p:cNvPr id="341" name="CustomShape 2"/>
          <p:cNvSpPr/>
          <p:nvPr/>
        </p:nvSpPr>
        <p:spPr>
          <a:xfrm>
            <a:off x="2065320" y="120456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dirty="0">
                <a:solidFill>
                  <a:srgbClr val="000000"/>
                </a:solidFill>
                <a:latin typeface="Symbol"/>
                <a:ea typeface="DejaVu Sans"/>
              </a:rPr>
              <a:t></a:t>
            </a:r>
            <a:endParaRPr lang="en-IN" sz="1320" b="0" strike="noStrike" spc="-1" dirty="0">
              <a:latin typeface="Arial"/>
            </a:endParaRPr>
          </a:p>
        </p:txBody>
      </p:sp>
      <p:sp>
        <p:nvSpPr>
          <p:cNvPr id="342" name="CustomShape 3"/>
          <p:cNvSpPr/>
          <p:nvPr/>
        </p:nvSpPr>
        <p:spPr>
          <a:xfrm>
            <a:off x="533520" y="918720"/>
            <a:ext cx="9295560" cy="899568"/>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23040">
              <a:lnSpc>
                <a:spcPct val="100000"/>
              </a:lnSpc>
              <a:spcBef>
                <a:spcPts val="91"/>
              </a:spcBef>
            </a:pPr>
            <a:r>
              <a:rPr lang="en-US" sz="2910" b="0" strike="noStrike" spc="-32" dirty="0">
                <a:solidFill>
                  <a:srgbClr val="000000"/>
                </a:solidFill>
                <a:latin typeface="Arial"/>
                <a:ea typeface="DejaVu Sans"/>
              </a:rPr>
              <a:t>We </a:t>
            </a:r>
            <a:r>
              <a:rPr lang="en-US" sz="2910" b="0" strike="noStrike" spc="-7" dirty="0">
                <a:solidFill>
                  <a:srgbClr val="000000"/>
                </a:solidFill>
                <a:latin typeface="Arial"/>
                <a:ea typeface="DejaVu Sans"/>
              </a:rPr>
              <a:t>test </a:t>
            </a:r>
            <a:r>
              <a:rPr lang="en-US" sz="2910" b="0" strike="noStrike" spc="-1" dirty="0">
                <a:solidFill>
                  <a:srgbClr val="000000"/>
                </a:solidFill>
                <a:latin typeface="Arial"/>
                <a:ea typeface="DejaVu Sans"/>
              </a:rPr>
              <a:t>3 types of Hypotheses given</a:t>
            </a:r>
            <a:r>
              <a:rPr lang="en-US" sz="2910" b="0" strike="noStrike" spc="-46" dirty="0">
                <a:solidFill>
                  <a:srgbClr val="000000"/>
                </a:solidFill>
                <a:latin typeface="Arial"/>
                <a:ea typeface="DejaVu Sans"/>
              </a:rPr>
              <a:t> </a:t>
            </a:r>
            <a:r>
              <a:rPr lang="en-US" sz="2910" b="0" strike="noStrike" spc="-1" dirty="0">
                <a:solidFill>
                  <a:srgbClr val="000000"/>
                </a:solidFill>
                <a:latin typeface="Arial"/>
                <a:ea typeface="DejaVu Sans"/>
              </a:rPr>
              <a:t>by:</a:t>
            </a:r>
            <a:endParaRPr lang="en-IN" sz="2910" b="0" strike="noStrike" spc="-1" dirty="0">
              <a:latin typeface="Arial"/>
            </a:endParaRPr>
          </a:p>
          <a:p>
            <a:pPr marL="121680">
              <a:lnSpc>
                <a:spcPct val="100000"/>
              </a:lnSpc>
              <a:tabLst>
                <a:tab pos="414360" algn="l"/>
              </a:tabLst>
            </a:pPr>
            <a:r>
              <a:rPr lang="en-US" sz="2858" b="0" strike="noStrike" spc="225" baseline="9000" dirty="0">
                <a:solidFill>
                  <a:srgbClr val="000000"/>
                </a:solidFill>
                <a:latin typeface="Calibri"/>
                <a:ea typeface="DejaVu Sans"/>
              </a:rPr>
              <a:t> </a:t>
            </a:r>
            <a:r>
              <a:rPr lang="en-US" sz="2860" b="0" strike="noStrike" spc="225" dirty="0">
                <a:solidFill>
                  <a:srgbClr val="000000"/>
                </a:solidFill>
                <a:latin typeface="Calibri"/>
                <a:ea typeface="DejaVu Sans"/>
              </a:rPr>
              <a:t> 1) </a:t>
            </a:r>
            <a:r>
              <a:rPr lang="en-US" sz="2540" b="0" strike="noStrike" spc="-7" dirty="0">
                <a:solidFill>
                  <a:srgbClr val="000000"/>
                </a:solidFill>
                <a:latin typeface="Arial"/>
                <a:ea typeface="DejaVu Sans"/>
              </a:rPr>
              <a:t>H</a:t>
            </a:r>
            <a:r>
              <a:rPr lang="en-US" sz="2539" b="0" strike="noStrike" spc="-7" baseline="-25000" dirty="0">
                <a:solidFill>
                  <a:srgbClr val="000000"/>
                </a:solidFill>
                <a:latin typeface="Arial"/>
                <a:ea typeface="DejaVu Sans"/>
              </a:rPr>
              <a:t>0</a:t>
            </a:r>
            <a:r>
              <a:rPr lang="en-US" sz="2540" b="0" strike="noStrike" spc="-7" dirty="0">
                <a:solidFill>
                  <a:srgbClr val="000000"/>
                </a:solidFill>
                <a:latin typeface="Arial"/>
                <a:ea typeface="DejaVu Sans"/>
              </a:rPr>
              <a:t>:µ =µ</a:t>
            </a:r>
            <a:r>
              <a:rPr lang="en-US" sz="2539" b="0" strike="noStrike" spc="-7" baseline="-25000" dirty="0">
                <a:solidFill>
                  <a:srgbClr val="000000"/>
                </a:solidFill>
                <a:latin typeface="Arial"/>
                <a:ea typeface="DejaVu Sans"/>
              </a:rPr>
              <a:t>H0</a:t>
            </a:r>
            <a:r>
              <a:rPr lang="en-US" sz="2540" b="0" strike="noStrike" spc="-7" dirty="0">
                <a:solidFill>
                  <a:srgbClr val="000000"/>
                </a:solidFill>
                <a:latin typeface="Arial"/>
                <a:ea typeface="DejaVu Sans"/>
              </a:rPr>
              <a:t> Against H</a:t>
            </a:r>
            <a:r>
              <a:rPr lang="en-US" sz="2539" b="0" strike="noStrike" spc="-7" baseline="-25000" dirty="0">
                <a:solidFill>
                  <a:srgbClr val="000000"/>
                </a:solidFill>
                <a:latin typeface="Arial"/>
                <a:ea typeface="DejaVu Sans"/>
              </a:rPr>
              <a:t>a</a:t>
            </a:r>
            <a:r>
              <a:rPr lang="en-US" sz="2540" b="0" strike="noStrike" spc="-7" dirty="0">
                <a:solidFill>
                  <a:srgbClr val="000000"/>
                </a:solidFill>
                <a:latin typeface="Arial"/>
                <a:ea typeface="DejaVu Sans"/>
              </a:rPr>
              <a:t>:µ ≠</a:t>
            </a:r>
            <a:r>
              <a:rPr lang="en-US" sz="2540" b="0" strike="noStrike" spc="-145" dirty="0">
                <a:solidFill>
                  <a:srgbClr val="000000"/>
                </a:solidFill>
                <a:latin typeface="Arial"/>
                <a:ea typeface="DejaVu Sans"/>
              </a:rPr>
              <a:t> </a:t>
            </a:r>
            <a:r>
              <a:rPr lang="en-US" sz="2540" b="0" strike="noStrike" spc="-7" dirty="0">
                <a:solidFill>
                  <a:srgbClr val="000000"/>
                </a:solidFill>
                <a:latin typeface="Arial"/>
                <a:ea typeface="DejaVu Sans"/>
              </a:rPr>
              <a:t>µ</a:t>
            </a:r>
            <a:r>
              <a:rPr lang="en-US" sz="2539" b="0" strike="noStrike" spc="-7" baseline="-25000" dirty="0">
                <a:solidFill>
                  <a:srgbClr val="000000"/>
                </a:solidFill>
                <a:latin typeface="Arial"/>
                <a:ea typeface="DejaVu Sans"/>
              </a:rPr>
              <a:t>H0</a:t>
            </a:r>
            <a:endParaRPr lang="en-IN" sz="2540" b="0" strike="noStrike" spc="-1" dirty="0">
              <a:latin typeface="Arial"/>
            </a:endParaRPr>
          </a:p>
        </p:txBody>
      </p:sp>
      <p:sp>
        <p:nvSpPr>
          <p:cNvPr id="343" name="CustomShape 4"/>
          <p:cNvSpPr/>
          <p:nvPr/>
        </p:nvSpPr>
        <p:spPr>
          <a:xfrm>
            <a:off x="787680" y="1743120"/>
            <a:ext cx="7177680" cy="1211412"/>
          </a:xfrm>
          <a:prstGeom prst="rect">
            <a:avLst/>
          </a:prstGeom>
          <a:noFill/>
          <a:ln w="0">
            <a:noFill/>
          </a:ln>
        </p:spPr>
        <p:style>
          <a:lnRef idx="0">
            <a:scrgbClr r="0" g="0" b="0"/>
          </a:lnRef>
          <a:fillRef idx="0">
            <a:scrgbClr r="0" g="0" b="0"/>
          </a:fillRef>
          <a:effectRef idx="0">
            <a:scrgbClr r="0" g="0" b="0"/>
          </a:effectRef>
          <a:fontRef idx="minor"/>
        </p:style>
        <p:txBody>
          <a:bodyPr lIns="0" tIns="25200" rIns="0" bIns="0">
            <a:spAutoFit/>
          </a:bodyPr>
          <a:lstStyle/>
          <a:p>
            <a:pPr marL="11520" indent="90000">
              <a:lnSpc>
                <a:spcPts val="3039"/>
              </a:lnSpc>
              <a:spcBef>
                <a:spcPts val="198"/>
              </a:spcBef>
              <a:tabLst>
                <a:tab pos="0" algn="l"/>
              </a:tabLst>
            </a:pPr>
            <a:r>
              <a:rPr lang="en-US" sz="2540" b="0" strike="noStrike" spc="-7" dirty="0">
                <a:solidFill>
                  <a:srgbClr val="000000"/>
                </a:solidFill>
                <a:latin typeface="Arial"/>
                <a:ea typeface="DejaVu Sans"/>
              </a:rPr>
              <a:t>2) H</a:t>
            </a:r>
            <a:r>
              <a:rPr lang="en-US" sz="2539" b="0" strike="noStrike" spc="-7" baseline="-25000" dirty="0">
                <a:solidFill>
                  <a:srgbClr val="000000"/>
                </a:solidFill>
                <a:latin typeface="Arial"/>
                <a:ea typeface="DejaVu Sans"/>
              </a:rPr>
              <a:t>0 </a:t>
            </a:r>
            <a:r>
              <a:rPr lang="en-US" sz="2540" b="0" strike="noStrike" spc="-7" dirty="0">
                <a:solidFill>
                  <a:srgbClr val="000000"/>
                </a:solidFill>
                <a:latin typeface="Arial"/>
                <a:ea typeface="DejaVu Sans"/>
              </a:rPr>
              <a:t>:µ = µ</a:t>
            </a:r>
            <a:r>
              <a:rPr lang="en-US" sz="2539" b="0" strike="noStrike" spc="-7" baseline="-25000" dirty="0">
                <a:solidFill>
                  <a:srgbClr val="000000"/>
                </a:solidFill>
                <a:latin typeface="Arial"/>
                <a:ea typeface="DejaVu Sans"/>
              </a:rPr>
              <a:t>H0</a:t>
            </a:r>
            <a:r>
              <a:rPr lang="en-US" sz="2540" b="0" strike="noStrike" spc="-7" dirty="0">
                <a:solidFill>
                  <a:srgbClr val="000000"/>
                </a:solidFill>
                <a:latin typeface="Arial"/>
                <a:ea typeface="DejaVu Sans"/>
              </a:rPr>
              <a:t> Against H</a:t>
            </a:r>
            <a:r>
              <a:rPr lang="en-US" sz="2539" b="0" strike="noStrike" spc="-7" baseline="-25000" dirty="0">
                <a:solidFill>
                  <a:srgbClr val="000000"/>
                </a:solidFill>
                <a:latin typeface="Arial"/>
                <a:ea typeface="DejaVu Sans"/>
              </a:rPr>
              <a:t>a </a:t>
            </a:r>
            <a:r>
              <a:rPr lang="en-US" sz="2540" b="0" strike="noStrike" spc="-7" dirty="0">
                <a:solidFill>
                  <a:srgbClr val="000000"/>
                </a:solidFill>
                <a:latin typeface="Arial"/>
                <a:ea typeface="DejaVu Sans"/>
              </a:rPr>
              <a:t>:µ </a:t>
            </a:r>
            <a:r>
              <a:rPr lang="en-US" sz="2540" b="0" strike="noStrike" spc="-1" dirty="0">
                <a:solidFill>
                  <a:srgbClr val="000000"/>
                </a:solidFill>
                <a:latin typeface="Arial"/>
                <a:ea typeface="DejaVu Sans"/>
              </a:rPr>
              <a:t>&gt; </a:t>
            </a:r>
            <a:r>
              <a:rPr lang="en-US" sz="2540" b="0" strike="noStrike" spc="-7" dirty="0">
                <a:solidFill>
                  <a:srgbClr val="000000"/>
                </a:solidFill>
                <a:latin typeface="Arial"/>
                <a:ea typeface="DejaVu Sans"/>
              </a:rPr>
              <a:t>µ</a:t>
            </a:r>
            <a:r>
              <a:rPr lang="en-US" sz="2539" b="0" strike="noStrike" spc="-7" baseline="-25000" dirty="0">
                <a:solidFill>
                  <a:srgbClr val="000000"/>
                </a:solidFill>
                <a:latin typeface="Arial"/>
                <a:ea typeface="DejaVu Sans"/>
              </a:rPr>
              <a:t>H0</a:t>
            </a:r>
            <a:r>
              <a:rPr lang="en-US" sz="2540" b="0" strike="noStrike" spc="-9" dirty="0">
                <a:solidFill>
                  <a:srgbClr val="000000"/>
                </a:solidFill>
                <a:latin typeface="Arial"/>
                <a:ea typeface="DejaVu Sans"/>
              </a:rPr>
              <a:t> </a:t>
            </a:r>
            <a:endParaRPr lang="en-IN" sz="2540" b="0" strike="noStrike" spc="-1" dirty="0">
              <a:latin typeface="Arial"/>
            </a:endParaRPr>
          </a:p>
          <a:p>
            <a:pPr marL="11520" indent="90000">
              <a:lnSpc>
                <a:spcPts val="3039"/>
              </a:lnSpc>
              <a:spcBef>
                <a:spcPts val="198"/>
              </a:spcBef>
              <a:tabLst>
                <a:tab pos="0" algn="l"/>
              </a:tabLst>
            </a:pPr>
            <a:r>
              <a:rPr lang="en-US" sz="2540" b="0" strike="noStrike" spc="-9" dirty="0">
                <a:solidFill>
                  <a:srgbClr val="000000"/>
                </a:solidFill>
                <a:latin typeface="Arial"/>
                <a:ea typeface="DejaVu Sans"/>
              </a:rPr>
              <a:t>                  </a:t>
            </a:r>
            <a:r>
              <a:rPr lang="en-US" sz="2540" b="0" strike="noStrike" spc="-7" dirty="0">
                <a:solidFill>
                  <a:srgbClr val="000000"/>
                </a:solidFill>
                <a:latin typeface="Arial"/>
                <a:ea typeface="DejaVu Sans"/>
              </a:rPr>
              <a:t>or </a:t>
            </a:r>
            <a:endParaRPr lang="en-IN" sz="2540" b="0" strike="noStrike" spc="-1" dirty="0">
              <a:latin typeface="Arial"/>
            </a:endParaRPr>
          </a:p>
          <a:p>
            <a:pPr marL="121680" indent="90000">
              <a:lnSpc>
                <a:spcPct val="100000"/>
              </a:lnSpc>
              <a:tabLst>
                <a:tab pos="0" algn="l"/>
              </a:tabLst>
            </a:pPr>
            <a:r>
              <a:rPr lang="en-US" sz="2540" b="0" strike="noStrike" spc="-7" dirty="0">
                <a:solidFill>
                  <a:srgbClr val="000000"/>
                </a:solidFill>
                <a:latin typeface="Arial"/>
                <a:ea typeface="DejaVu Sans"/>
              </a:rPr>
              <a:t>     H</a:t>
            </a:r>
            <a:r>
              <a:rPr lang="en-US" sz="2539" b="0" strike="noStrike" spc="-7" baseline="-25000" dirty="0">
                <a:solidFill>
                  <a:srgbClr val="000000"/>
                </a:solidFill>
                <a:latin typeface="Arial"/>
                <a:ea typeface="DejaVu Sans"/>
              </a:rPr>
              <a:t>0 </a:t>
            </a:r>
            <a:r>
              <a:rPr lang="en-US" sz="2540" b="0" strike="noStrike" spc="-7" dirty="0">
                <a:solidFill>
                  <a:srgbClr val="000000"/>
                </a:solidFill>
                <a:latin typeface="Arial"/>
                <a:ea typeface="DejaVu Sans"/>
              </a:rPr>
              <a:t>:µ </a:t>
            </a:r>
            <a:r>
              <a:rPr lang="en-US" sz="2540" b="0" strike="noStrike" spc="-9" dirty="0">
                <a:solidFill>
                  <a:srgbClr val="000000"/>
                </a:solidFill>
                <a:latin typeface="Arial"/>
                <a:ea typeface="DejaVu Sans"/>
              </a:rPr>
              <a:t>&lt;=</a:t>
            </a:r>
            <a:r>
              <a:rPr lang="en-US" sz="2540" b="0" strike="noStrike" spc="-7" dirty="0">
                <a:solidFill>
                  <a:srgbClr val="000000"/>
                </a:solidFill>
                <a:latin typeface="Arial"/>
                <a:ea typeface="DejaVu Sans"/>
              </a:rPr>
              <a:t> µ</a:t>
            </a:r>
            <a:r>
              <a:rPr lang="en-US" sz="2539" b="0" strike="noStrike" spc="-7" baseline="-25000" dirty="0">
                <a:solidFill>
                  <a:srgbClr val="000000"/>
                </a:solidFill>
                <a:latin typeface="Arial"/>
                <a:ea typeface="DejaVu Sans"/>
              </a:rPr>
              <a:t>H0</a:t>
            </a:r>
            <a:r>
              <a:rPr lang="en-US" sz="2540" b="0" strike="noStrike" spc="-282" dirty="0">
                <a:solidFill>
                  <a:srgbClr val="000000"/>
                </a:solidFill>
                <a:latin typeface="Arial"/>
                <a:ea typeface="DejaVu Sans"/>
              </a:rPr>
              <a:t> </a:t>
            </a:r>
            <a:r>
              <a:rPr lang="en-US" sz="2540" b="0" strike="noStrike" spc="-7" dirty="0">
                <a:solidFill>
                  <a:srgbClr val="000000"/>
                </a:solidFill>
                <a:latin typeface="Arial"/>
                <a:ea typeface="DejaVu Sans"/>
              </a:rPr>
              <a:t>Against H</a:t>
            </a:r>
            <a:r>
              <a:rPr lang="en-US" sz="2539" b="0" strike="noStrike" spc="-7" baseline="-25000" dirty="0">
                <a:solidFill>
                  <a:srgbClr val="000000"/>
                </a:solidFill>
                <a:latin typeface="Arial"/>
                <a:ea typeface="DejaVu Sans"/>
              </a:rPr>
              <a:t>a </a:t>
            </a:r>
            <a:r>
              <a:rPr lang="en-US" sz="2540" b="0" strike="noStrike" spc="-7" dirty="0">
                <a:solidFill>
                  <a:srgbClr val="000000"/>
                </a:solidFill>
                <a:latin typeface="Arial"/>
                <a:ea typeface="DejaVu Sans"/>
              </a:rPr>
              <a:t>:µ </a:t>
            </a:r>
            <a:r>
              <a:rPr lang="en-US" sz="2540" b="0" strike="noStrike" spc="-1" dirty="0">
                <a:solidFill>
                  <a:srgbClr val="000000"/>
                </a:solidFill>
                <a:latin typeface="Arial"/>
                <a:ea typeface="DejaVu Sans"/>
              </a:rPr>
              <a:t>&gt;</a:t>
            </a:r>
            <a:r>
              <a:rPr lang="en-US" sz="2540" b="0" strike="noStrike" spc="-15" dirty="0">
                <a:solidFill>
                  <a:srgbClr val="000000"/>
                </a:solidFill>
                <a:latin typeface="Arial"/>
                <a:ea typeface="DejaVu Sans"/>
              </a:rPr>
              <a:t> </a:t>
            </a:r>
            <a:r>
              <a:rPr lang="en-US" sz="2540" b="0" strike="noStrike" spc="-7" dirty="0">
                <a:solidFill>
                  <a:srgbClr val="000000"/>
                </a:solidFill>
                <a:latin typeface="Arial"/>
                <a:ea typeface="DejaVu Sans"/>
              </a:rPr>
              <a:t>µ</a:t>
            </a:r>
            <a:r>
              <a:rPr lang="en-US" sz="2539" b="0" strike="noStrike" spc="-7" baseline="-25000" dirty="0">
                <a:solidFill>
                  <a:srgbClr val="000000"/>
                </a:solidFill>
                <a:latin typeface="Arial"/>
                <a:ea typeface="DejaVu Sans"/>
              </a:rPr>
              <a:t>H0</a:t>
            </a:r>
            <a:endParaRPr lang="en-IN" sz="2540" b="0" strike="noStrike" spc="-1" dirty="0">
              <a:latin typeface="Arial"/>
            </a:endParaRPr>
          </a:p>
        </p:txBody>
      </p:sp>
      <p:sp>
        <p:nvSpPr>
          <p:cNvPr id="344" name="CustomShape 5"/>
          <p:cNvSpPr/>
          <p:nvPr/>
        </p:nvSpPr>
        <p:spPr>
          <a:xfrm>
            <a:off x="504000" y="3193560"/>
            <a:ext cx="7426080" cy="1197085"/>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327240" indent="-291960">
              <a:lnSpc>
                <a:spcPct val="100000"/>
              </a:lnSpc>
              <a:spcBef>
                <a:spcPts val="91"/>
              </a:spcBef>
              <a:tabLst>
                <a:tab pos="0" algn="l"/>
              </a:tabLst>
            </a:pPr>
            <a:r>
              <a:rPr lang="en-US" sz="2858" b="0" strike="noStrike" spc="225" baseline="9000" dirty="0">
                <a:solidFill>
                  <a:srgbClr val="000000"/>
                </a:solidFill>
                <a:latin typeface="Calibri"/>
                <a:ea typeface="DejaVu Sans"/>
              </a:rPr>
              <a:t>	</a:t>
            </a:r>
            <a:r>
              <a:rPr lang="en-US" sz="2540" b="0" strike="noStrike" spc="-7" dirty="0">
                <a:solidFill>
                  <a:srgbClr val="000000"/>
                </a:solidFill>
                <a:latin typeface="Arial"/>
                <a:ea typeface="DejaVu Sans"/>
              </a:rPr>
              <a:t>3) H</a:t>
            </a:r>
            <a:r>
              <a:rPr lang="en-US" sz="2539" b="0" strike="noStrike" spc="-7" baseline="-25000" dirty="0">
                <a:solidFill>
                  <a:srgbClr val="000000"/>
                </a:solidFill>
                <a:latin typeface="Arial"/>
                <a:ea typeface="DejaVu Sans"/>
              </a:rPr>
              <a:t>0 </a:t>
            </a:r>
            <a:r>
              <a:rPr lang="en-US" sz="2540" b="0" strike="noStrike" spc="-7" dirty="0">
                <a:solidFill>
                  <a:srgbClr val="000000"/>
                </a:solidFill>
                <a:latin typeface="Arial"/>
                <a:ea typeface="DejaVu Sans"/>
              </a:rPr>
              <a:t>:µ = µ</a:t>
            </a:r>
            <a:r>
              <a:rPr lang="en-US" sz="2539" b="0" strike="noStrike" spc="-7" baseline="-25000" dirty="0">
                <a:solidFill>
                  <a:srgbClr val="000000"/>
                </a:solidFill>
                <a:latin typeface="Arial"/>
                <a:ea typeface="DejaVu Sans"/>
              </a:rPr>
              <a:t>H0</a:t>
            </a:r>
            <a:r>
              <a:rPr lang="en-US" sz="2540" b="0" strike="noStrike" spc="-7" dirty="0">
                <a:solidFill>
                  <a:srgbClr val="000000"/>
                </a:solidFill>
                <a:latin typeface="Arial"/>
                <a:ea typeface="DejaVu Sans"/>
              </a:rPr>
              <a:t> Against H</a:t>
            </a:r>
            <a:r>
              <a:rPr lang="en-US" sz="2539" b="0" strike="noStrike" spc="-7" baseline="-25000" dirty="0">
                <a:solidFill>
                  <a:srgbClr val="000000"/>
                </a:solidFill>
                <a:latin typeface="Arial"/>
                <a:ea typeface="DejaVu Sans"/>
              </a:rPr>
              <a:t>a </a:t>
            </a:r>
            <a:r>
              <a:rPr lang="en-US" sz="2540" b="0" strike="noStrike" spc="-7" dirty="0">
                <a:solidFill>
                  <a:srgbClr val="000000"/>
                </a:solidFill>
                <a:latin typeface="Arial"/>
                <a:ea typeface="DejaVu Sans"/>
              </a:rPr>
              <a:t>:µ </a:t>
            </a:r>
            <a:r>
              <a:rPr lang="en-US" sz="2540" b="0" strike="noStrike" spc="-1" dirty="0">
                <a:solidFill>
                  <a:srgbClr val="000000"/>
                </a:solidFill>
                <a:latin typeface="Arial"/>
                <a:ea typeface="DejaVu Sans"/>
              </a:rPr>
              <a:t>&lt; </a:t>
            </a:r>
            <a:r>
              <a:rPr lang="en-US" sz="2540" b="0" strike="noStrike" spc="-7" dirty="0">
                <a:solidFill>
                  <a:srgbClr val="000000"/>
                </a:solidFill>
                <a:latin typeface="Arial"/>
                <a:ea typeface="DejaVu Sans"/>
              </a:rPr>
              <a:t>µ</a:t>
            </a:r>
            <a:r>
              <a:rPr lang="en-US" sz="2539" b="0" strike="noStrike" spc="-7" baseline="-25000" dirty="0">
                <a:solidFill>
                  <a:srgbClr val="000000"/>
                </a:solidFill>
                <a:latin typeface="Arial"/>
                <a:ea typeface="DejaVu Sans"/>
              </a:rPr>
              <a:t>H0</a:t>
            </a:r>
            <a:endParaRPr lang="en-IN" sz="2540" b="0" strike="noStrike" spc="-1" dirty="0">
              <a:latin typeface="Arial"/>
            </a:endParaRPr>
          </a:p>
          <a:p>
            <a:pPr marL="327240" indent="-291960" algn="ctr">
              <a:lnSpc>
                <a:spcPct val="100000"/>
              </a:lnSpc>
              <a:spcBef>
                <a:spcPts val="91"/>
              </a:spcBef>
              <a:tabLst>
                <a:tab pos="0" algn="l"/>
              </a:tabLst>
            </a:pPr>
            <a:r>
              <a:rPr lang="en-US" sz="2540" b="0" strike="noStrike" spc="-7" dirty="0">
                <a:solidFill>
                  <a:srgbClr val="000000"/>
                </a:solidFill>
                <a:latin typeface="Arial"/>
                <a:ea typeface="DejaVu Sans"/>
              </a:rPr>
              <a:t>or </a:t>
            </a:r>
            <a:endParaRPr lang="en-IN" sz="2540" b="0" strike="noStrike" spc="-1" dirty="0">
              <a:latin typeface="Arial"/>
            </a:endParaRPr>
          </a:p>
          <a:p>
            <a:pPr marL="121680" indent="-291960">
              <a:lnSpc>
                <a:spcPct val="100000"/>
              </a:lnSpc>
              <a:tabLst>
                <a:tab pos="0" algn="l"/>
              </a:tabLst>
            </a:pPr>
            <a:r>
              <a:rPr lang="en-US" sz="2540" b="0" strike="noStrike" spc="-7" dirty="0">
                <a:solidFill>
                  <a:srgbClr val="000000"/>
                </a:solidFill>
                <a:latin typeface="Arial"/>
                <a:ea typeface="DejaVu Sans"/>
              </a:rPr>
              <a:t>       H</a:t>
            </a:r>
            <a:r>
              <a:rPr lang="en-US" sz="2539" b="0" strike="noStrike" spc="-7" baseline="-25000" dirty="0">
                <a:solidFill>
                  <a:srgbClr val="000000"/>
                </a:solidFill>
                <a:latin typeface="Arial"/>
                <a:ea typeface="DejaVu Sans"/>
              </a:rPr>
              <a:t>0 </a:t>
            </a:r>
            <a:r>
              <a:rPr lang="en-US" sz="2540" b="0" strike="noStrike" spc="-7" dirty="0">
                <a:solidFill>
                  <a:srgbClr val="000000"/>
                </a:solidFill>
                <a:latin typeface="Arial"/>
                <a:ea typeface="DejaVu Sans"/>
              </a:rPr>
              <a:t>:µ </a:t>
            </a:r>
            <a:r>
              <a:rPr lang="en-US" sz="2540" b="0" strike="noStrike" spc="-9" dirty="0">
                <a:solidFill>
                  <a:srgbClr val="000000"/>
                </a:solidFill>
                <a:latin typeface="Arial"/>
                <a:ea typeface="DejaVu Sans"/>
              </a:rPr>
              <a:t>&gt;=</a:t>
            </a:r>
            <a:r>
              <a:rPr lang="en-US" sz="2540" b="0" strike="noStrike" spc="-7" dirty="0">
                <a:solidFill>
                  <a:srgbClr val="000000"/>
                </a:solidFill>
                <a:latin typeface="Arial"/>
                <a:ea typeface="DejaVu Sans"/>
              </a:rPr>
              <a:t> µ</a:t>
            </a:r>
            <a:r>
              <a:rPr lang="en-US" sz="2539" b="0" strike="noStrike" spc="-7" baseline="-25000" dirty="0">
                <a:solidFill>
                  <a:srgbClr val="000000"/>
                </a:solidFill>
                <a:latin typeface="Arial"/>
                <a:ea typeface="DejaVu Sans"/>
              </a:rPr>
              <a:t>H0</a:t>
            </a:r>
            <a:r>
              <a:rPr lang="en-US" sz="2540" b="0" strike="noStrike" spc="-282" dirty="0">
                <a:solidFill>
                  <a:srgbClr val="000000"/>
                </a:solidFill>
                <a:latin typeface="Arial"/>
                <a:ea typeface="DejaVu Sans"/>
              </a:rPr>
              <a:t> </a:t>
            </a:r>
            <a:r>
              <a:rPr lang="en-US" sz="2540" b="0" strike="noStrike" spc="-7" dirty="0">
                <a:solidFill>
                  <a:srgbClr val="000000"/>
                </a:solidFill>
                <a:latin typeface="Arial"/>
                <a:ea typeface="DejaVu Sans"/>
              </a:rPr>
              <a:t>Against H</a:t>
            </a:r>
            <a:r>
              <a:rPr lang="en-US" sz="2539" b="0" strike="noStrike" spc="-7" baseline="-25000" dirty="0">
                <a:solidFill>
                  <a:srgbClr val="000000"/>
                </a:solidFill>
                <a:latin typeface="Arial"/>
                <a:ea typeface="DejaVu Sans"/>
              </a:rPr>
              <a:t>a </a:t>
            </a:r>
            <a:r>
              <a:rPr lang="en-US" sz="2540" b="0" strike="noStrike" spc="-7" dirty="0">
                <a:solidFill>
                  <a:srgbClr val="000000"/>
                </a:solidFill>
                <a:latin typeface="Arial"/>
                <a:ea typeface="DejaVu Sans"/>
              </a:rPr>
              <a:t>:µ </a:t>
            </a:r>
            <a:r>
              <a:rPr lang="en-US" sz="2540" b="0" strike="noStrike" spc="-1" dirty="0">
                <a:solidFill>
                  <a:srgbClr val="000000"/>
                </a:solidFill>
                <a:latin typeface="Arial"/>
                <a:ea typeface="DejaVu Sans"/>
              </a:rPr>
              <a:t>&lt;</a:t>
            </a:r>
            <a:r>
              <a:rPr lang="en-US" sz="2540" b="0" strike="noStrike" spc="-15" dirty="0">
                <a:solidFill>
                  <a:srgbClr val="000000"/>
                </a:solidFill>
                <a:latin typeface="Arial"/>
                <a:ea typeface="DejaVu Sans"/>
              </a:rPr>
              <a:t> </a:t>
            </a:r>
            <a:r>
              <a:rPr lang="en-US" sz="2540" b="0" strike="noStrike" spc="-7" dirty="0">
                <a:solidFill>
                  <a:srgbClr val="000000"/>
                </a:solidFill>
                <a:latin typeface="Arial"/>
                <a:ea typeface="DejaVu Sans"/>
              </a:rPr>
              <a:t>µ</a:t>
            </a:r>
            <a:r>
              <a:rPr lang="en-US" sz="2539" b="0" strike="noStrike" spc="-7" baseline="-25000" dirty="0">
                <a:solidFill>
                  <a:srgbClr val="000000"/>
                </a:solidFill>
                <a:latin typeface="Arial"/>
                <a:ea typeface="DejaVu Sans"/>
              </a:rPr>
              <a:t>H0</a:t>
            </a:r>
            <a:endParaRPr lang="en-IN" sz="2540" b="0" strike="noStrike" spc="-1" dirty="0">
              <a:latin typeface="Arial"/>
            </a:endParaRPr>
          </a:p>
        </p:txBody>
      </p:sp>
      <p:sp>
        <p:nvSpPr>
          <p:cNvPr id="346" name="CustomShape 7"/>
          <p:cNvSpPr/>
          <p:nvPr/>
        </p:nvSpPr>
        <p:spPr>
          <a:xfrm>
            <a:off x="572760" y="4530600"/>
            <a:ext cx="9800640" cy="11725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pPr>
            <a:r>
              <a:rPr lang="en-US" sz="2540" b="0" strike="noStrike" spc="-1" dirty="0">
                <a:solidFill>
                  <a:srgbClr val="000000"/>
                </a:solidFill>
                <a:latin typeface="Arial"/>
                <a:ea typeface="DejaVu Sans"/>
              </a:rPr>
              <a:t>If </a:t>
            </a:r>
            <a:r>
              <a:rPr lang="en-US" sz="2540" b="0" strike="noStrike" spc="-7" dirty="0">
                <a:solidFill>
                  <a:srgbClr val="000000"/>
                </a:solidFill>
                <a:latin typeface="Arial"/>
                <a:ea typeface="DejaVu Sans"/>
              </a:rPr>
              <a:t>we </a:t>
            </a:r>
            <a:r>
              <a:rPr lang="en-US" sz="2540" b="0" strike="noStrike" spc="-1" dirty="0">
                <a:solidFill>
                  <a:srgbClr val="000000"/>
                </a:solidFill>
                <a:latin typeface="Arial"/>
                <a:ea typeface="DejaVu Sans"/>
              </a:rPr>
              <a:t>have </a:t>
            </a:r>
            <a:r>
              <a:rPr lang="en-US" sz="2540" b="0" strike="noStrike" spc="-7" dirty="0">
                <a:solidFill>
                  <a:srgbClr val="000000"/>
                </a:solidFill>
                <a:latin typeface="Arial"/>
                <a:ea typeface="DejaVu Sans"/>
              </a:rPr>
              <a:t>≠ in alternate hypotheses </a:t>
            </a:r>
            <a:r>
              <a:rPr lang="en-US" sz="2540" b="0" strike="noStrike" spc="-1" dirty="0">
                <a:solidFill>
                  <a:srgbClr val="000000"/>
                </a:solidFill>
                <a:latin typeface="Arial"/>
                <a:ea typeface="DejaVu Sans"/>
              </a:rPr>
              <a:t>–  </a:t>
            </a:r>
            <a:r>
              <a:rPr lang="en-US" sz="2540" b="0" strike="noStrike" spc="-55" dirty="0">
                <a:solidFill>
                  <a:srgbClr val="000000"/>
                </a:solidFill>
                <a:latin typeface="Arial"/>
                <a:ea typeface="DejaVu Sans"/>
              </a:rPr>
              <a:t>Two</a:t>
            </a:r>
            <a:r>
              <a:rPr lang="en-US" sz="2540" b="0" strike="noStrike" spc="-9" dirty="0">
                <a:solidFill>
                  <a:srgbClr val="000000"/>
                </a:solidFill>
                <a:latin typeface="Arial"/>
                <a:ea typeface="DejaVu Sans"/>
              </a:rPr>
              <a:t> </a:t>
            </a:r>
            <a:r>
              <a:rPr lang="en-US" sz="2540" b="0" strike="noStrike" spc="-7" dirty="0">
                <a:solidFill>
                  <a:srgbClr val="000000"/>
                </a:solidFill>
                <a:latin typeface="Arial"/>
                <a:ea typeface="DejaVu Sans"/>
              </a:rPr>
              <a:t>tailed test</a:t>
            </a:r>
            <a:endParaRPr lang="en-IN" sz="2540" b="0" strike="noStrike" spc="-1" dirty="0">
              <a:latin typeface="Arial"/>
            </a:endParaRPr>
          </a:p>
          <a:p>
            <a:pPr marL="11520">
              <a:lnSpc>
                <a:spcPct val="100000"/>
              </a:lnSpc>
            </a:pPr>
            <a:r>
              <a:rPr lang="en-US" sz="2540" b="0" strike="noStrike" spc="-1" dirty="0">
                <a:solidFill>
                  <a:srgbClr val="000000"/>
                </a:solidFill>
                <a:latin typeface="Arial"/>
                <a:ea typeface="DejaVu Sans"/>
              </a:rPr>
              <a:t>If </a:t>
            </a:r>
            <a:r>
              <a:rPr lang="en-US" sz="2540" b="0" strike="noStrike" spc="-7" dirty="0">
                <a:solidFill>
                  <a:srgbClr val="000000"/>
                </a:solidFill>
                <a:latin typeface="Arial"/>
                <a:ea typeface="DejaVu Sans"/>
              </a:rPr>
              <a:t>we </a:t>
            </a:r>
            <a:r>
              <a:rPr lang="en-US" sz="2540" b="0" strike="noStrike" spc="-1" dirty="0">
                <a:solidFill>
                  <a:srgbClr val="000000"/>
                </a:solidFill>
                <a:latin typeface="Arial"/>
                <a:ea typeface="DejaVu Sans"/>
              </a:rPr>
              <a:t>have &gt; </a:t>
            </a:r>
            <a:r>
              <a:rPr lang="en-US" sz="2540" b="0" strike="noStrike" spc="-7" dirty="0">
                <a:solidFill>
                  <a:srgbClr val="000000"/>
                </a:solidFill>
                <a:latin typeface="Arial"/>
                <a:ea typeface="DejaVu Sans"/>
              </a:rPr>
              <a:t>sign in alternate hypotheses </a:t>
            </a:r>
            <a:r>
              <a:rPr lang="en-US" sz="2540" b="0" strike="noStrike" spc="-1" dirty="0">
                <a:solidFill>
                  <a:srgbClr val="000000"/>
                </a:solidFill>
                <a:latin typeface="Arial"/>
                <a:ea typeface="DejaVu Sans"/>
              </a:rPr>
              <a:t>– </a:t>
            </a:r>
            <a:r>
              <a:rPr lang="en-US" sz="2540" b="1" strike="noStrike" spc="-7" dirty="0">
                <a:solidFill>
                  <a:srgbClr val="000000"/>
                </a:solidFill>
                <a:latin typeface="Arial"/>
                <a:ea typeface="DejaVu Sans"/>
              </a:rPr>
              <a:t>right  tailed </a:t>
            </a:r>
            <a:endParaRPr lang="en-IN" sz="2540" b="0" strike="noStrike" spc="-1" dirty="0">
              <a:latin typeface="Arial"/>
            </a:endParaRPr>
          </a:p>
          <a:p>
            <a:pPr marL="11520">
              <a:lnSpc>
                <a:spcPct val="100000"/>
              </a:lnSpc>
            </a:pPr>
            <a:r>
              <a:rPr lang="en-US" sz="2540" b="0" strike="noStrike" spc="-1" dirty="0">
                <a:solidFill>
                  <a:srgbClr val="000000"/>
                </a:solidFill>
                <a:latin typeface="Arial"/>
                <a:ea typeface="DejaVu Sans"/>
              </a:rPr>
              <a:t>If </a:t>
            </a:r>
            <a:r>
              <a:rPr lang="en-US" sz="2540" b="0" strike="noStrike" spc="-7" dirty="0">
                <a:solidFill>
                  <a:srgbClr val="000000"/>
                </a:solidFill>
                <a:latin typeface="Arial"/>
                <a:ea typeface="DejaVu Sans"/>
              </a:rPr>
              <a:t>we </a:t>
            </a:r>
            <a:r>
              <a:rPr lang="en-US" sz="2540" b="0" strike="noStrike" spc="-1" dirty="0">
                <a:solidFill>
                  <a:srgbClr val="000000"/>
                </a:solidFill>
                <a:latin typeface="Arial"/>
                <a:ea typeface="DejaVu Sans"/>
              </a:rPr>
              <a:t>have &lt; </a:t>
            </a:r>
            <a:r>
              <a:rPr lang="en-US" sz="2540" b="0" strike="noStrike" spc="-7" dirty="0">
                <a:solidFill>
                  <a:srgbClr val="000000"/>
                </a:solidFill>
                <a:latin typeface="Arial"/>
                <a:ea typeface="DejaVu Sans"/>
              </a:rPr>
              <a:t>sign in alternate hypotheses </a:t>
            </a:r>
            <a:r>
              <a:rPr lang="en-US" sz="2540" b="0" strike="noStrike" spc="-1" dirty="0">
                <a:solidFill>
                  <a:srgbClr val="000000"/>
                </a:solidFill>
                <a:latin typeface="Arial"/>
                <a:ea typeface="DejaVu Sans"/>
              </a:rPr>
              <a:t>– left</a:t>
            </a:r>
            <a:r>
              <a:rPr lang="en-US" sz="2540" b="0" strike="noStrike" spc="49" dirty="0">
                <a:solidFill>
                  <a:srgbClr val="000000"/>
                </a:solidFill>
                <a:latin typeface="Arial"/>
                <a:ea typeface="DejaVu Sans"/>
              </a:rPr>
              <a:t> </a:t>
            </a:r>
            <a:r>
              <a:rPr lang="en-US" sz="2540" b="1" strike="noStrike" spc="-7" dirty="0">
                <a:solidFill>
                  <a:srgbClr val="000000"/>
                </a:solidFill>
                <a:latin typeface="Arial"/>
                <a:ea typeface="DejaVu Sans"/>
              </a:rPr>
              <a:t>tailed</a:t>
            </a:r>
            <a:endParaRPr lang="en-IN" sz="2540" b="0" strike="noStrike" spc="-1" dirty="0">
              <a:latin typeface="Arial"/>
            </a:endParaRPr>
          </a:p>
        </p:txBody>
      </p:sp>
      <p:sp>
        <p:nvSpPr>
          <p:cNvPr id="352" name="CustomShape 13"/>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545AAC2C-BEC0-47D7-AFBF-336DBCA0BB94}" type="slidenum">
              <a:rPr lang="en-US" sz="1400" b="0" strike="noStrike" spc="-1">
                <a:solidFill>
                  <a:srgbClr val="898989"/>
                </a:solidFill>
                <a:latin typeface="Calibri"/>
              </a:rPr>
              <a:t>25</a:t>
            </a:fld>
            <a:endParaRPr lang="en-IN" sz="1400" b="0" strike="noStrike" spc="-1">
              <a:latin typeface="Arial"/>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AA1FB07-0B03-A9D2-EE5B-B5C238CAE0A4}"/>
                  </a:ext>
                </a:extLst>
              </p14:cNvPr>
              <p14:cNvContentPartPr/>
              <p14:nvPr/>
            </p14:nvContentPartPr>
            <p14:xfrm>
              <a:off x="334080" y="1128600"/>
              <a:ext cx="10089720" cy="3405240"/>
            </p14:xfrm>
          </p:contentPart>
        </mc:Choice>
        <mc:Fallback>
          <p:pic>
            <p:nvPicPr>
              <p:cNvPr id="3" name="Ink 2">
                <a:extLst>
                  <a:ext uri="{FF2B5EF4-FFF2-40B4-BE49-F238E27FC236}">
                    <a16:creationId xmlns:a16="http://schemas.microsoft.com/office/drawing/2014/main" id="{EAA1FB07-0B03-A9D2-EE5B-B5C238CAE0A4}"/>
                  </a:ext>
                </a:extLst>
              </p:cNvPr>
              <p:cNvPicPr/>
              <p:nvPr/>
            </p:nvPicPr>
            <p:blipFill>
              <a:blip r:embed="rId3"/>
              <a:stretch>
                <a:fillRect/>
              </a:stretch>
            </p:blipFill>
            <p:spPr>
              <a:xfrm>
                <a:off x="317880" y="1112400"/>
                <a:ext cx="10122120" cy="343764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533520" y="191520"/>
            <a:ext cx="6557040" cy="1228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tabLst>
                <a:tab pos="5729400" algn="l"/>
              </a:tabLst>
            </a:pPr>
            <a:r>
              <a:rPr lang="en-US" sz="4000" b="0" strike="noStrike" spc="-9">
                <a:solidFill>
                  <a:srgbClr val="558ED5"/>
                </a:solidFill>
                <a:latin typeface="Arial"/>
              </a:rPr>
              <a:t>On</a:t>
            </a:r>
            <a:r>
              <a:rPr lang="en-US" sz="4000" b="0" strike="noStrike" spc="-1">
                <a:solidFill>
                  <a:srgbClr val="558ED5"/>
                </a:solidFill>
                <a:latin typeface="Arial"/>
              </a:rPr>
              <a:t>e</a:t>
            </a:r>
            <a:r>
              <a:rPr lang="en-US" sz="4000" b="0" strike="noStrike" spc="-15">
                <a:solidFill>
                  <a:srgbClr val="558ED5"/>
                </a:solidFill>
                <a:latin typeface="Arial"/>
              </a:rPr>
              <a:t> </a:t>
            </a:r>
            <a:r>
              <a:rPr lang="en-US" sz="4000" b="0" strike="noStrike" spc="1">
                <a:solidFill>
                  <a:srgbClr val="558ED5"/>
                </a:solidFill>
                <a:latin typeface="Arial"/>
              </a:rPr>
              <a:t>t</a:t>
            </a:r>
            <a:r>
              <a:rPr lang="en-US" sz="4000" b="0" strike="noStrike" spc="-7">
                <a:solidFill>
                  <a:srgbClr val="558ED5"/>
                </a:solidFill>
                <a:latin typeface="Arial"/>
              </a:rPr>
              <a:t>aile</a:t>
            </a:r>
            <a:r>
              <a:rPr lang="en-US" sz="4000" b="0" strike="noStrike" spc="-1">
                <a:solidFill>
                  <a:srgbClr val="558ED5"/>
                </a:solidFill>
                <a:latin typeface="Arial"/>
              </a:rPr>
              <a:t>d</a:t>
            </a:r>
            <a:r>
              <a:rPr lang="en-US" sz="4000" b="0" strike="noStrike" spc="-7">
                <a:solidFill>
                  <a:srgbClr val="558ED5"/>
                </a:solidFill>
                <a:latin typeface="Arial"/>
              </a:rPr>
              <a:t> an</a:t>
            </a:r>
            <a:r>
              <a:rPr lang="en-US" sz="4000" b="0" strike="noStrike" spc="-1">
                <a:solidFill>
                  <a:srgbClr val="558ED5"/>
                </a:solidFill>
                <a:latin typeface="Arial"/>
              </a:rPr>
              <a:t>d</a:t>
            </a:r>
            <a:r>
              <a:rPr lang="en-US" sz="4000" b="0" strike="noStrike" spc="-7">
                <a:solidFill>
                  <a:srgbClr val="558ED5"/>
                </a:solidFill>
                <a:latin typeface="Arial"/>
              </a:rPr>
              <a:t> </a:t>
            </a:r>
            <a:r>
              <a:rPr lang="en-US" sz="4000" b="0" strike="noStrike" spc="1">
                <a:solidFill>
                  <a:srgbClr val="558ED5"/>
                </a:solidFill>
                <a:latin typeface="Arial"/>
              </a:rPr>
              <a:t>t</a:t>
            </a:r>
            <a:r>
              <a:rPr lang="en-US" sz="4000" b="0" strike="noStrike" spc="-9">
                <a:solidFill>
                  <a:srgbClr val="558ED5"/>
                </a:solidFill>
                <a:latin typeface="Arial"/>
              </a:rPr>
              <a:t>w</a:t>
            </a:r>
            <a:r>
              <a:rPr lang="en-US" sz="4000" b="0" strike="noStrike" spc="-1">
                <a:solidFill>
                  <a:srgbClr val="558ED5"/>
                </a:solidFill>
                <a:latin typeface="Arial"/>
              </a:rPr>
              <a:t>o </a:t>
            </a:r>
            <a:r>
              <a:rPr lang="en-US" sz="4000" b="0" strike="noStrike" spc="-7">
                <a:solidFill>
                  <a:srgbClr val="558ED5"/>
                </a:solidFill>
                <a:latin typeface="Arial"/>
              </a:rPr>
              <a:t>tai</a:t>
            </a:r>
            <a:r>
              <a:rPr lang="en-US" sz="4000" b="0" strike="noStrike" spc="1">
                <a:solidFill>
                  <a:srgbClr val="558ED5"/>
                </a:solidFill>
                <a:latin typeface="Arial"/>
              </a:rPr>
              <a:t>l</a:t>
            </a:r>
            <a:r>
              <a:rPr lang="en-US" sz="4000" b="0" strike="noStrike" spc="-7">
                <a:solidFill>
                  <a:srgbClr val="558ED5"/>
                </a:solidFill>
                <a:latin typeface="Arial"/>
              </a:rPr>
              <a:t>e</a:t>
            </a:r>
            <a:r>
              <a:rPr lang="en-US" sz="4000" b="0" strike="noStrike" spc="-1">
                <a:solidFill>
                  <a:srgbClr val="558ED5"/>
                </a:solidFill>
                <a:latin typeface="Arial"/>
              </a:rPr>
              <a:t>d	</a:t>
            </a:r>
            <a:r>
              <a:rPr lang="en-US" sz="4000" b="0" strike="noStrike" spc="-7">
                <a:solidFill>
                  <a:srgbClr val="558ED5"/>
                </a:solidFill>
                <a:latin typeface="Arial"/>
              </a:rPr>
              <a:t>te</a:t>
            </a:r>
            <a:r>
              <a:rPr lang="en-US" sz="4000" b="0" strike="noStrike" spc="-1">
                <a:solidFill>
                  <a:srgbClr val="558ED5"/>
                </a:solidFill>
                <a:latin typeface="Arial"/>
              </a:rPr>
              <a:t>st</a:t>
            </a:r>
            <a:endParaRPr lang="en-IN" sz="4000" b="0" strike="noStrike" spc="-1">
              <a:latin typeface="Arial"/>
            </a:endParaRPr>
          </a:p>
        </p:txBody>
      </p:sp>
      <p:sp>
        <p:nvSpPr>
          <p:cNvPr id="354" name="CustomShape 2"/>
          <p:cNvSpPr/>
          <p:nvPr/>
        </p:nvSpPr>
        <p:spPr>
          <a:xfrm>
            <a:off x="2065320" y="120456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sp>
        <p:nvSpPr>
          <p:cNvPr id="355" name="CustomShape 3"/>
          <p:cNvSpPr/>
          <p:nvPr/>
        </p:nvSpPr>
        <p:spPr>
          <a:xfrm>
            <a:off x="2457360" y="3569760"/>
            <a:ext cx="167400" cy="1857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1520">
              <a:lnSpc>
                <a:spcPct val="100000"/>
              </a:lnSpc>
              <a:spcBef>
                <a:spcPts val="99"/>
              </a:spcBef>
            </a:pPr>
            <a:r>
              <a:rPr lang="en-US" sz="1140" b="0" strike="noStrike" spc="511">
                <a:solidFill>
                  <a:srgbClr val="000000"/>
                </a:solidFill>
                <a:latin typeface="Symbol"/>
                <a:ea typeface="DejaVu Sans"/>
              </a:rPr>
              <a:t></a:t>
            </a:r>
            <a:endParaRPr lang="en-IN" sz="1140" b="0" strike="noStrike" spc="-1">
              <a:latin typeface="Arial"/>
            </a:endParaRPr>
          </a:p>
        </p:txBody>
      </p:sp>
      <p:sp>
        <p:nvSpPr>
          <p:cNvPr id="356" name="CustomShape 4"/>
          <p:cNvSpPr/>
          <p:nvPr/>
        </p:nvSpPr>
        <p:spPr>
          <a:xfrm>
            <a:off x="2457360" y="4343040"/>
            <a:ext cx="167400" cy="1857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1520">
              <a:lnSpc>
                <a:spcPct val="100000"/>
              </a:lnSpc>
              <a:spcBef>
                <a:spcPts val="99"/>
              </a:spcBef>
            </a:pPr>
            <a:r>
              <a:rPr lang="en-US" sz="1140" b="0" strike="noStrike" spc="511">
                <a:solidFill>
                  <a:srgbClr val="000000"/>
                </a:solidFill>
                <a:latin typeface="Symbol"/>
                <a:ea typeface="DejaVu Sans"/>
              </a:rPr>
              <a:t></a:t>
            </a:r>
            <a:endParaRPr lang="en-IN" sz="1140" b="0" strike="noStrike" spc="-1">
              <a:latin typeface="Arial"/>
            </a:endParaRPr>
          </a:p>
        </p:txBody>
      </p:sp>
      <p:sp>
        <p:nvSpPr>
          <p:cNvPr id="357" name="CustomShape 5"/>
          <p:cNvSpPr/>
          <p:nvPr/>
        </p:nvSpPr>
        <p:spPr>
          <a:xfrm>
            <a:off x="2065320" y="590580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pic>
        <p:nvPicPr>
          <p:cNvPr id="358" name="Picture 4"/>
          <p:cNvPicPr/>
          <p:nvPr/>
        </p:nvPicPr>
        <p:blipFill>
          <a:blip r:embed="rId2"/>
          <a:stretch/>
        </p:blipFill>
        <p:spPr>
          <a:xfrm>
            <a:off x="532390" y="1053000"/>
            <a:ext cx="5774625" cy="4304446"/>
          </a:xfrm>
          <a:prstGeom prst="rect">
            <a:avLst/>
          </a:prstGeom>
          <a:ln w="0">
            <a:noFill/>
          </a:ln>
        </p:spPr>
      </p:pic>
      <p:sp>
        <p:nvSpPr>
          <p:cNvPr id="361" name="CustomShape 6"/>
          <p:cNvSpPr/>
          <p:nvPr/>
        </p:nvSpPr>
        <p:spPr>
          <a:xfrm>
            <a:off x="1895281" y="5497020"/>
            <a:ext cx="1517760" cy="903240"/>
          </a:xfrm>
          <a:prstGeom prst="rect">
            <a:avLst/>
          </a:prstGeom>
          <a:noFill/>
          <a:ln w="0">
            <a:solidFill>
              <a:schemeClr val="tx1"/>
            </a:solidFill>
          </a:ln>
        </p:spPr>
        <p:style>
          <a:lnRef idx="0">
            <a:scrgbClr r="0" g="0" b="0"/>
          </a:lnRef>
          <a:fillRef idx="0">
            <a:scrgbClr r="0" g="0" b="0"/>
          </a:fillRef>
          <a:effectRef idx="0">
            <a:scrgbClr r="0" g="0" b="0"/>
          </a:effectRef>
          <a:fontRef idx="minor"/>
        </p:style>
        <p:txBody>
          <a:bodyPr lIns="0" tIns="11520" rIns="0" bIns="0">
            <a:spAutoFit/>
          </a:bodyPr>
          <a:lstStyle/>
          <a:p>
            <a:pPr marL="23040">
              <a:lnSpc>
                <a:spcPct val="100000"/>
              </a:lnSpc>
              <a:spcBef>
                <a:spcPts val="91"/>
              </a:spcBef>
            </a:pPr>
            <a:r>
              <a:rPr lang="en-US" sz="2540" b="0" strike="noStrike" spc="-7" dirty="0">
                <a:solidFill>
                  <a:srgbClr val="000000"/>
                </a:solidFill>
                <a:latin typeface="Arial"/>
                <a:ea typeface="DejaVu Sans"/>
              </a:rPr>
              <a:t>H</a:t>
            </a:r>
            <a:r>
              <a:rPr lang="en-US" sz="2539" b="0" strike="noStrike" spc="-7" baseline="-25000" dirty="0">
                <a:solidFill>
                  <a:srgbClr val="000000"/>
                </a:solidFill>
                <a:latin typeface="Arial"/>
                <a:ea typeface="DejaVu Sans"/>
              </a:rPr>
              <a:t>0</a:t>
            </a:r>
            <a:r>
              <a:rPr lang="en-US" sz="2540" b="0" strike="noStrike" spc="-7" dirty="0">
                <a:solidFill>
                  <a:srgbClr val="000000"/>
                </a:solidFill>
                <a:latin typeface="Arial"/>
                <a:ea typeface="DejaVu Sans"/>
              </a:rPr>
              <a:t>:µ =µ</a:t>
            </a:r>
            <a:r>
              <a:rPr lang="en-US" sz="2539" b="0" strike="noStrike" spc="-7" baseline="-25000" dirty="0">
                <a:solidFill>
                  <a:srgbClr val="000000"/>
                </a:solidFill>
                <a:latin typeface="Arial"/>
                <a:ea typeface="DejaVu Sans"/>
              </a:rPr>
              <a:t>H0</a:t>
            </a:r>
            <a:r>
              <a:rPr lang="en-US" sz="2540" b="0" strike="noStrike" spc="-7" dirty="0">
                <a:solidFill>
                  <a:srgbClr val="000000"/>
                </a:solidFill>
                <a:latin typeface="Arial"/>
                <a:ea typeface="DejaVu Sans"/>
              </a:rPr>
              <a:t> </a:t>
            </a:r>
            <a:endParaRPr lang="en-IN" sz="2540" b="0" strike="noStrike" spc="-1" dirty="0">
              <a:latin typeface="Arial"/>
            </a:endParaRPr>
          </a:p>
          <a:p>
            <a:pPr marL="23040">
              <a:lnSpc>
                <a:spcPct val="100000"/>
              </a:lnSpc>
              <a:spcBef>
                <a:spcPts val="91"/>
              </a:spcBef>
            </a:pPr>
            <a:r>
              <a:rPr lang="en-US" sz="2540" b="0" strike="noStrike" spc="-7" dirty="0">
                <a:solidFill>
                  <a:srgbClr val="000000"/>
                </a:solidFill>
                <a:latin typeface="Arial"/>
                <a:ea typeface="DejaVu Sans"/>
              </a:rPr>
              <a:t>H</a:t>
            </a:r>
            <a:r>
              <a:rPr lang="en-US" sz="2539" b="0" strike="noStrike" spc="-7" baseline="-25000" dirty="0">
                <a:solidFill>
                  <a:srgbClr val="000000"/>
                </a:solidFill>
                <a:latin typeface="Arial"/>
                <a:ea typeface="DejaVu Sans"/>
              </a:rPr>
              <a:t>a</a:t>
            </a:r>
            <a:r>
              <a:rPr lang="en-US" sz="2540" b="0" strike="noStrike" spc="-7" dirty="0">
                <a:solidFill>
                  <a:srgbClr val="000000"/>
                </a:solidFill>
                <a:latin typeface="Arial"/>
                <a:ea typeface="DejaVu Sans"/>
              </a:rPr>
              <a:t>:µ ≠</a:t>
            </a:r>
            <a:r>
              <a:rPr lang="en-US" sz="2540" b="0" strike="noStrike" spc="-145" dirty="0">
                <a:solidFill>
                  <a:srgbClr val="000000"/>
                </a:solidFill>
                <a:latin typeface="Arial"/>
                <a:ea typeface="DejaVu Sans"/>
              </a:rPr>
              <a:t> </a:t>
            </a:r>
            <a:r>
              <a:rPr lang="en-US" sz="2540" b="0" strike="noStrike" spc="-7" dirty="0">
                <a:solidFill>
                  <a:srgbClr val="000000"/>
                </a:solidFill>
                <a:latin typeface="Arial"/>
                <a:ea typeface="DejaVu Sans"/>
              </a:rPr>
              <a:t>µ</a:t>
            </a:r>
            <a:r>
              <a:rPr lang="en-US" sz="2539" b="0" strike="noStrike" spc="-7" baseline="-25000" dirty="0">
                <a:solidFill>
                  <a:srgbClr val="000000"/>
                </a:solidFill>
                <a:latin typeface="Arial"/>
                <a:ea typeface="DejaVu Sans"/>
              </a:rPr>
              <a:t>H0</a:t>
            </a:r>
            <a:endParaRPr lang="en-IN" sz="2540" b="0" strike="noStrike" spc="-1" dirty="0">
              <a:latin typeface="Arial"/>
            </a:endParaRPr>
          </a:p>
        </p:txBody>
      </p:sp>
      <p:sp>
        <p:nvSpPr>
          <p:cNvPr id="369" name="CustomShape 14"/>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D3FCA511-41AF-402C-BCE7-E326E517AEA3}" type="slidenum">
              <a:rPr lang="en-US" sz="1400" b="0" strike="noStrike" spc="-1">
                <a:solidFill>
                  <a:srgbClr val="898989"/>
                </a:solidFill>
                <a:latin typeface="Calibri"/>
              </a:rPr>
              <a:t>26</a:t>
            </a:fld>
            <a:endParaRPr lang="en-IN" sz="1400" b="0" strike="noStrike" spc="-1">
              <a:latin typeface="Arial"/>
            </a:endParaRPr>
          </a:p>
        </p:txBody>
      </p:sp>
      <p:pic>
        <p:nvPicPr>
          <p:cNvPr id="3" name="Picture 2">
            <a:extLst>
              <a:ext uri="{FF2B5EF4-FFF2-40B4-BE49-F238E27FC236}">
                <a16:creationId xmlns:a16="http://schemas.microsoft.com/office/drawing/2014/main" id="{143866A2-6C34-7E4E-96E9-11F798A16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494" y="2049780"/>
            <a:ext cx="6642100" cy="1104900"/>
          </a:xfrm>
          <a:prstGeom prst="rect">
            <a:avLst/>
          </a:prstGeom>
        </p:spPr>
      </p:pic>
      <p:sp>
        <p:nvSpPr>
          <p:cNvPr id="5" name="TextBox 4">
            <a:extLst>
              <a:ext uri="{FF2B5EF4-FFF2-40B4-BE49-F238E27FC236}">
                <a16:creationId xmlns:a16="http://schemas.microsoft.com/office/drawing/2014/main" id="{FEC8351A-1F38-5F10-EFDD-CA50A107B085}"/>
              </a:ext>
            </a:extLst>
          </p:cNvPr>
          <p:cNvSpPr txBox="1"/>
          <p:nvPr/>
        </p:nvSpPr>
        <p:spPr>
          <a:xfrm>
            <a:off x="3695700" y="6030928"/>
            <a:ext cx="6101860" cy="369332"/>
          </a:xfrm>
          <a:prstGeom prst="rect">
            <a:avLst/>
          </a:prstGeom>
          <a:noFill/>
        </p:spPr>
        <p:txBody>
          <a:bodyPr wrap="square">
            <a:spAutoFit/>
          </a:bodyPr>
          <a:lstStyle/>
          <a:p>
            <a:r>
              <a:rPr lang="en-US" sz="1800" b="0" strike="noStrike" spc="-1" dirty="0">
                <a:solidFill>
                  <a:srgbClr val="000000"/>
                </a:solidFill>
                <a:latin typeface="Arial"/>
                <a:ea typeface="DejaVu Sans"/>
              </a:rPr>
              <a:t>If </a:t>
            </a:r>
            <a:r>
              <a:rPr lang="en-US" sz="1800" b="0" strike="noStrike" spc="-7" dirty="0">
                <a:solidFill>
                  <a:srgbClr val="000000"/>
                </a:solidFill>
                <a:latin typeface="Arial"/>
                <a:ea typeface="DejaVu Sans"/>
              </a:rPr>
              <a:t>we </a:t>
            </a:r>
            <a:r>
              <a:rPr lang="en-US" sz="1800" b="0" strike="noStrike" spc="-1" dirty="0">
                <a:solidFill>
                  <a:srgbClr val="000000"/>
                </a:solidFill>
                <a:latin typeface="Arial"/>
                <a:ea typeface="DejaVu Sans"/>
              </a:rPr>
              <a:t>have </a:t>
            </a:r>
            <a:r>
              <a:rPr lang="en-US" sz="1800" b="0" strike="noStrike" spc="-7" dirty="0">
                <a:solidFill>
                  <a:srgbClr val="000000"/>
                </a:solidFill>
                <a:latin typeface="Arial"/>
                <a:ea typeface="DejaVu Sans"/>
              </a:rPr>
              <a:t>≠ in alternate hypotheses </a:t>
            </a:r>
            <a:r>
              <a:rPr lang="en-US" sz="1800" b="0" strike="noStrike" spc="-1" dirty="0">
                <a:solidFill>
                  <a:srgbClr val="000000"/>
                </a:solidFill>
                <a:latin typeface="Arial"/>
                <a:ea typeface="DejaVu Sans"/>
              </a:rPr>
              <a:t>–  </a:t>
            </a:r>
            <a:r>
              <a:rPr lang="en-US" sz="1800" b="0" strike="noStrike" spc="-55" dirty="0">
                <a:solidFill>
                  <a:srgbClr val="000000"/>
                </a:solidFill>
                <a:latin typeface="Arial"/>
                <a:ea typeface="DejaVu Sans"/>
              </a:rPr>
              <a:t>Two</a:t>
            </a:r>
            <a:r>
              <a:rPr lang="en-US" sz="1800" b="0" strike="noStrike" spc="-9" dirty="0">
                <a:solidFill>
                  <a:srgbClr val="000000"/>
                </a:solidFill>
                <a:latin typeface="Arial"/>
                <a:ea typeface="DejaVu Sans"/>
              </a:rPr>
              <a:t> </a:t>
            </a:r>
            <a:r>
              <a:rPr lang="en-US" sz="1800" b="0" strike="noStrike" spc="-7" dirty="0">
                <a:solidFill>
                  <a:srgbClr val="000000"/>
                </a:solidFill>
                <a:latin typeface="Arial"/>
                <a:ea typeface="DejaVu Sans"/>
              </a:rPr>
              <a:t>tailed test</a:t>
            </a:r>
            <a:endParaRPr lang="en-US" dirty="0"/>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D725CDE8-C2C8-B5C8-D83A-1648416DB65D}"/>
                  </a:ext>
                </a:extLst>
              </p14:cNvPr>
              <p14:cNvContentPartPr/>
              <p14:nvPr/>
            </p14:nvContentPartPr>
            <p14:xfrm>
              <a:off x="70560" y="244080"/>
              <a:ext cx="9740160" cy="6269400"/>
            </p14:xfrm>
          </p:contentPart>
        </mc:Choice>
        <mc:Fallback>
          <p:pic>
            <p:nvPicPr>
              <p:cNvPr id="6" name="Ink 5">
                <a:extLst>
                  <a:ext uri="{FF2B5EF4-FFF2-40B4-BE49-F238E27FC236}">
                    <a16:creationId xmlns:a16="http://schemas.microsoft.com/office/drawing/2014/main" id="{D725CDE8-C2C8-B5C8-D83A-1648416DB65D}"/>
                  </a:ext>
                </a:extLst>
              </p:cNvPr>
              <p:cNvPicPr/>
              <p:nvPr/>
            </p:nvPicPr>
            <p:blipFill>
              <a:blip r:embed="rId5"/>
              <a:stretch>
                <a:fillRect/>
              </a:stretch>
            </p:blipFill>
            <p:spPr>
              <a:xfrm>
                <a:off x="54360" y="227880"/>
                <a:ext cx="9772560" cy="630180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533520" y="191520"/>
            <a:ext cx="6557040" cy="1228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tabLst>
                <a:tab pos="5729400" algn="l"/>
              </a:tabLst>
            </a:pPr>
            <a:r>
              <a:rPr lang="en-US" sz="4000" b="0" strike="noStrike" spc="-9">
                <a:solidFill>
                  <a:srgbClr val="558ED5"/>
                </a:solidFill>
                <a:latin typeface="Arial"/>
              </a:rPr>
              <a:t>On</a:t>
            </a:r>
            <a:r>
              <a:rPr lang="en-US" sz="4000" b="0" strike="noStrike" spc="-1">
                <a:solidFill>
                  <a:srgbClr val="558ED5"/>
                </a:solidFill>
                <a:latin typeface="Arial"/>
              </a:rPr>
              <a:t>e</a:t>
            </a:r>
            <a:r>
              <a:rPr lang="en-US" sz="4000" b="0" strike="noStrike" spc="-15">
                <a:solidFill>
                  <a:srgbClr val="558ED5"/>
                </a:solidFill>
                <a:latin typeface="Arial"/>
              </a:rPr>
              <a:t> </a:t>
            </a:r>
            <a:r>
              <a:rPr lang="en-US" sz="4000" b="0" strike="noStrike" spc="1">
                <a:solidFill>
                  <a:srgbClr val="558ED5"/>
                </a:solidFill>
                <a:latin typeface="Arial"/>
              </a:rPr>
              <a:t>t</a:t>
            </a:r>
            <a:r>
              <a:rPr lang="en-US" sz="4000" b="0" strike="noStrike" spc="-7">
                <a:solidFill>
                  <a:srgbClr val="558ED5"/>
                </a:solidFill>
                <a:latin typeface="Arial"/>
              </a:rPr>
              <a:t>aile</a:t>
            </a:r>
            <a:r>
              <a:rPr lang="en-US" sz="4000" b="0" strike="noStrike" spc="-1">
                <a:solidFill>
                  <a:srgbClr val="558ED5"/>
                </a:solidFill>
                <a:latin typeface="Arial"/>
              </a:rPr>
              <a:t>d</a:t>
            </a:r>
            <a:r>
              <a:rPr lang="en-US" sz="4000" b="0" strike="noStrike" spc="-7">
                <a:solidFill>
                  <a:srgbClr val="558ED5"/>
                </a:solidFill>
                <a:latin typeface="Arial"/>
              </a:rPr>
              <a:t> an</a:t>
            </a:r>
            <a:r>
              <a:rPr lang="en-US" sz="4000" b="0" strike="noStrike" spc="-1">
                <a:solidFill>
                  <a:srgbClr val="558ED5"/>
                </a:solidFill>
                <a:latin typeface="Arial"/>
              </a:rPr>
              <a:t>d</a:t>
            </a:r>
            <a:r>
              <a:rPr lang="en-US" sz="4000" b="0" strike="noStrike" spc="-7">
                <a:solidFill>
                  <a:srgbClr val="558ED5"/>
                </a:solidFill>
                <a:latin typeface="Arial"/>
              </a:rPr>
              <a:t> </a:t>
            </a:r>
            <a:r>
              <a:rPr lang="en-US" sz="4000" b="0" strike="noStrike" spc="1">
                <a:solidFill>
                  <a:srgbClr val="558ED5"/>
                </a:solidFill>
                <a:latin typeface="Arial"/>
              </a:rPr>
              <a:t>t</a:t>
            </a:r>
            <a:r>
              <a:rPr lang="en-US" sz="4000" b="0" strike="noStrike" spc="-9">
                <a:solidFill>
                  <a:srgbClr val="558ED5"/>
                </a:solidFill>
                <a:latin typeface="Arial"/>
              </a:rPr>
              <a:t>w</a:t>
            </a:r>
            <a:r>
              <a:rPr lang="en-US" sz="4000" b="0" strike="noStrike" spc="-1">
                <a:solidFill>
                  <a:srgbClr val="558ED5"/>
                </a:solidFill>
                <a:latin typeface="Arial"/>
              </a:rPr>
              <a:t>o </a:t>
            </a:r>
            <a:r>
              <a:rPr lang="en-US" sz="4000" b="0" strike="noStrike" spc="-7">
                <a:solidFill>
                  <a:srgbClr val="558ED5"/>
                </a:solidFill>
                <a:latin typeface="Arial"/>
              </a:rPr>
              <a:t>tai</a:t>
            </a:r>
            <a:r>
              <a:rPr lang="en-US" sz="4000" b="0" strike="noStrike" spc="1">
                <a:solidFill>
                  <a:srgbClr val="558ED5"/>
                </a:solidFill>
                <a:latin typeface="Arial"/>
              </a:rPr>
              <a:t>l</a:t>
            </a:r>
            <a:r>
              <a:rPr lang="en-US" sz="4000" b="0" strike="noStrike" spc="-7">
                <a:solidFill>
                  <a:srgbClr val="558ED5"/>
                </a:solidFill>
                <a:latin typeface="Arial"/>
              </a:rPr>
              <a:t>e</a:t>
            </a:r>
            <a:r>
              <a:rPr lang="en-US" sz="4000" b="0" strike="noStrike" spc="-1">
                <a:solidFill>
                  <a:srgbClr val="558ED5"/>
                </a:solidFill>
                <a:latin typeface="Arial"/>
              </a:rPr>
              <a:t>d	</a:t>
            </a:r>
            <a:r>
              <a:rPr lang="en-US" sz="4000" b="0" strike="noStrike" spc="-7">
                <a:solidFill>
                  <a:srgbClr val="558ED5"/>
                </a:solidFill>
                <a:latin typeface="Arial"/>
              </a:rPr>
              <a:t>te</a:t>
            </a:r>
            <a:r>
              <a:rPr lang="en-US" sz="4000" b="0" strike="noStrike" spc="-1">
                <a:solidFill>
                  <a:srgbClr val="558ED5"/>
                </a:solidFill>
                <a:latin typeface="Arial"/>
              </a:rPr>
              <a:t>st</a:t>
            </a:r>
            <a:endParaRPr lang="en-IN" sz="4000" b="0" strike="noStrike" spc="-1">
              <a:latin typeface="Arial"/>
            </a:endParaRPr>
          </a:p>
        </p:txBody>
      </p:sp>
      <p:pic>
        <p:nvPicPr>
          <p:cNvPr id="359" name="Picture 12"/>
          <p:cNvPicPr/>
          <p:nvPr/>
        </p:nvPicPr>
        <p:blipFill>
          <a:blip r:embed="rId2"/>
          <a:stretch/>
        </p:blipFill>
        <p:spPr>
          <a:xfrm>
            <a:off x="974339" y="1008719"/>
            <a:ext cx="5520246" cy="4313557"/>
          </a:xfrm>
          <a:prstGeom prst="rect">
            <a:avLst/>
          </a:prstGeom>
          <a:ln w="0">
            <a:noFill/>
          </a:ln>
        </p:spPr>
      </p:pic>
      <p:sp>
        <p:nvSpPr>
          <p:cNvPr id="363" name="CustomShape 8"/>
          <p:cNvSpPr/>
          <p:nvPr/>
        </p:nvSpPr>
        <p:spPr>
          <a:xfrm>
            <a:off x="1723680" y="5556600"/>
            <a:ext cx="2025360" cy="821880"/>
          </a:xfrm>
          <a:prstGeom prst="rect">
            <a:avLst/>
          </a:prstGeom>
          <a:noFill/>
          <a:ln w="0">
            <a:solidFill>
              <a:schemeClr val="tx1"/>
            </a:solidFill>
          </a:ln>
        </p:spPr>
        <p:style>
          <a:lnRef idx="0">
            <a:scrgbClr r="0" g="0" b="0"/>
          </a:lnRef>
          <a:fillRef idx="0">
            <a:scrgbClr r="0" g="0" b="0"/>
          </a:fillRef>
          <a:effectRef idx="0">
            <a:scrgbClr r="0" g="0" b="0"/>
          </a:effectRef>
          <a:fontRef idx="minor"/>
        </p:style>
        <p:txBody>
          <a:bodyPr lIns="0" tIns="25200" rIns="0" bIns="0">
            <a:spAutoFit/>
          </a:bodyPr>
          <a:lstStyle/>
          <a:p>
            <a:pPr marL="11520" indent="90000">
              <a:lnSpc>
                <a:spcPts val="3039"/>
              </a:lnSpc>
              <a:spcBef>
                <a:spcPts val="198"/>
              </a:spcBef>
              <a:tabLst>
                <a:tab pos="0" algn="l"/>
              </a:tabLst>
            </a:pPr>
            <a:r>
              <a:rPr lang="en-US" sz="2540" b="0" strike="noStrike" spc="-7">
                <a:solidFill>
                  <a:srgbClr val="000000"/>
                </a:solidFill>
                <a:latin typeface="Arial"/>
                <a:ea typeface="DejaVu Sans"/>
              </a:rPr>
              <a:t>H</a:t>
            </a:r>
            <a:r>
              <a:rPr lang="en-US" sz="2539" b="0" strike="noStrike" spc="-7" baseline="-25000">
                <a:solidFill>
                  <a:srgbClr val="000000"/>
                </a:solidFill>
                <a:latin typeface="Arial"/>
                <a:ea typeface="DejaVu Sans"/>
              </a:rPr>
              <a:t>0 </a:t>
            </a:r>
            <a:r>
              <a:rPr lang="en-US" sz="2540" b="0" strike="noStrike" spc="-7">
                <a:solidFill>
                  <a:srgbClr val="000000"/>
                </a:solidFill>
                <a:latin typeface="Arial"/>
                <a:ea typeface="DejaVu Sans"/>
              </a:rPr>
              <a:t>:µ = µ</a:t>
            </a:r>
            <a:r>
              <a:rPr lang="en-US" sz="2539" b="0" strike="noStrike" spc="-7" baseline="-25000">
                <a:solidFill>
                  <a:srgbClr val="000000"/>
                </a:solidFill>
                <a:latin typeface="Arial"/>
                <a:ea typeface="DejaVu Sans"/>
              </a:rPr>
              <a:t>H0</a:t>
            </a:r>
            <a:r>
              <a:rPr lang="en-US" sz="2540" b="0" strike="noStrike" spc="-7">
                <a:solidFill>
                  <a:srgbClr val="000000"/>
                </a:solidFill>
                <a:latin typeface="Arial"/>
                <a:ea typeface="DejaVu Sans"/>
              </a:rPr>
              <a:t> </a:t>
            </a:r>
            <a:endParaRPr lang="en-IN" sz="2540" b="0" strike="noStrike" spc="-1">
              <a:latin typeface="Arial"/>
            </a:endParaRPr>
          </a:p>
          <a:p>
            <a:pPr marL="11520" indent="90000">
              <a:lnSpc>
                <a:spcPts val="3039"/>
              </a:lnSpc>
              <a:spcBef>
                <a:spcPts val="198"/>
              </a:spcBef>
              <a:tabLst>
                <a:tab pos="0" algn="l"/>
              </a:tabLst>
            </a:pPr>
            <a:r>
              <a:rPr lang="en-US" sz="2540" b="0" strike="noStrike" spc="-7">
                <a:solidFill>
                  <a:srgbClr val="000000"/>
                </a:solidFill>
                <a:latin typeface="Arial"/>
                <a:ea typeface="DejaVu Sans"/>
              </a:rPr>
              <a:t>H</a:t>
            </a:r>
            <a:r>
              <a:rPr lang="en-US" sz="2539" b="0" strike="noStrike" spc="-7" baseline="-25000">
                <a:solidFill>
                  <a:srgbClr val="000000"/>
                </a:solidFill>
                <a:latin typeface="Arial"/>
                <a:ea typeface="DejaVu Sans"/>
              </a:rPr>
              <a:t>a </a:t>
            </a:r>
            <a:r>
              <a:rPr lang="en-US" sz="2540" b="0" strike="noStrike" spc="-7">
                <a:solidFill>
                  <a:srgbClr val="000000"/>
                </a:solidFill>
                <a:latin typeface="Arial"/>
                <a:ea typeface="DejaVu Sans"/>
              </a:rPr>
              <a:t>:µ </a:t>
            </a:r>
            <a:r>
              <a:rPr lang="en-US" sz="2540" b="0" strike="noStrike" spc="-1">
                <a:solidFill>
                  <a:srgbClr val="000000"/>
                </a:solidFill>
                <a:latin typeface="Arial"/>
                <a:ea typeface="DejaVu Sans"/>
              </a:rPr>
              <a:t>&lt; </a:t>
            </a:r>
            <a:r>
              <a:rPr lang="en-US" sz="2540" b="0" strike="noStrike" spc="-7">
                <a:solidFill>
                  <a:srgbClr val="000000"/>
                </a:solidFill>
                <a:latin typeface="Arial"/>
                <a:ea typeface="DejaVu Sans"/>
              </a:rPr>
              <a:t>µ</a:t>
            </a:r>
            <a:r>
              <a:rPr lang="en-US" sz="2539" b="0" strike="noStrike" spc="-7" baseline="-25000">
                <a:solidFill>
                  <a:srgbClr val="000000"/>
                </a:solidFill>
                <a:latin typeface="Arial"/>
                <a:ea typeface="DejaVu Sans"/>
              </a:rPr>
              <a:t>H0</a:t>
            </a:r>
            <a:r>
              <a:rPr lang="en-US" sz="2540" b="0" strike="noStrike" spc="-9">
                <a:solidFill>
                  <a:srgbClr val="000000"/>
                </a:solidFill>
                <a:latin typeface="Arial"/>
                <a:ea typeface="DejaVu Sans"/>
              </a:rPr>
              <a:t> </a:t>
            </a:r>
            <a:endParaRPr lang="en-IN" sz="2540" b="0" strike="noStrike" spc="-1">
              <a:latin typeface="Arial"/>
            </a:endParaRPr>
          </a:p>
        </p:txBody>
      </p:sp>
      <p:sp>
        <p:nvSpPr>
          <p:cNvPr id="369" name="CustomShape 14"/>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D3FCA511-41AF-402C-BCE7-E326E517AEA3}" type="slidenum">
              <a:rPr lang="en-US" sz="1400" b="0" strike="noStrike" spc="-1">
                <a:solidFill>
                  <a:srgbClr val="898989"/>
                </a:solidFill>
                <a:latin typeface="Calibri"/>
              </a:rPr>
              <a:t>27</a:t>
            </a:fld>
            <a:endParaRPr lang="en-IN" sz="1400" b="0" strike="noStrike" spc="-1">
              <a:latin typeface="Arial"/>
            </a:endParaRPr>
          </a:p>
        </p:txBody>
      </p:sp>
      <p:pic>
        <p:nvPicPr>
          <p:cNvPr id="4" name="Picture 3">
            <a:extLst>
              <a:ext uri="{FF2B5EF4-FFF2-40B4-BE49-F238E27FC236}">
                <a16:creationId xmlns:a16="http://schemas.microsoft.com/office/drawing/2014/main" id="{03F709FD-726A-7B4B-9293-D81D31AC3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460" y="2145472"/>
            <a:ext cx="6731000" cy="1612900"/>
          </a:xfrm>
          <a:prstGeom prst="rect">
            <a:avLst/>
          </a:prstGeom>
        </p:spPr>
      </p:pic>
      <p:sp>
        <p:nvSpPr>
          <p:cNvPr id="3" name="TextBox 2">
            <a:extLst>
              <a:ext uri="{FF2B5EF4-FFF2-40B4-BE49-F238E27FC236}">
                <a16:creationId xmlns:a16="http://schemas.microsoft.com/office/drawing/2014/main" id="{E5EF903E-5FD7-5E2F-F2DB-3F0A94D105FC}"/>
              </a:ext>
            </a:extLst>
          </p:cNvPr>
          <p:cNvSpPr txBox="1"/>
          <p:nvPr/>
        </p:nvSpPr>
        <p:spPr>
          <a:xfrm>
            <a:off x="4042560" y="5967540"/>
            <a:ext cx="6096000" cy="369332"/>
          </a:xfrm>
          <a:prstGeom prst="rect">
            <a:avLst/>
          </a:prstGeom>
          <a:noFill/>
        </p:spPr>
        <p:txBody>
          <a:bodyPr wrap="square">
            <a:spAutoFit/>
          </a:bodyPr>
          <a:lstStyle/>
          <a:p>
            <a:pPr marL="11520">
              <a:lnSpc>
                <a:spcPct val="100000"/>
              </a:lnSpc>
            </a:pPr>
            <a:r>
              <a:rPr lang="en-US" sz="1800" b="0" strike="noStrike" spc="-1" dirty="0">
                <a:solidFill>
                  <a:srgbClr val="000000"/>
                </a:solidFill>
                <a:latin typeface="Arial"/>
                <a:ea typeface="DejaVu Sans"/>
              </a:rPr>
              <a:t>If </a:t>
            </a:r>
            <a:r>
              <a:rPr lang="en-US" sz="1800" b="0" strike="noStrike" spc="-7" dirty="0">
                <a:solidFill>
                  <a:srgbClr val="000000"/>
                </a:solidFill>
                <a:latin typeface="Arial"/>
                <a:ea typeface="DejaVu Sans"/>
              </a:rPr>
              <a:t>we </a:t>
            </a:r>
            <a:r>
              <a:rPr lang="en-US" sz="1800" b="0" strike="noStrike" spc="-1" dirty="0">
                <a:solidFill>
                  <a:srgbClr val="000000"/>
                </a:solidFill>
                <a:latin typeface="Arial"/>
                <a:ea typeface="DejaVu Sans"/>
              </a:rPr>
              <a:t>have &lt; </a:t>
            </a:r>
            <a:r>
              <a:rPr lang="en-US" sz="1800" b="0" strike="noStrike" spc="-7" dirty="0">
                <a:solidFill>
                  <a:srgbClr val="000000"/>
                </a:solidFill>
                <a:latin typeface="Arial"/>
                <a:ea typeface="DejaVu Sans"/>
              </a:rPr>
              <a:t>sign in alternate hypotheses </a:t>
            </a:r>
            <a:r>
              <a:rPr lang="en-US" sz="1800" b="0" strike="noStrike" spc="-1" dirty="0">
                <a:solidFill>
                  <a:srgbClr val="000000"/>
                </a:solidFill>
                <a:latin typeface="Arial"/>
                <a:ea typeface="DejaVu Sans"/>
              </a:rPr>
              <a:t>– left</a:t>
            </a:r>
            <a:r>
              <a:rPr lang="en-US" sz="1800" b="0" strike="noStrike" spc="49" dirty="0">
                <a:solidFill>
                  <a:srgbClr val="000000"/>
                </a:solidFill>
                <a:latin typeface="Arial"/>
                <a:ea typeface="DejaVu Sans"/>
              </a:rPr>
              <a:t> </a:t>
            </a:r>
            <a:r>
              <a:rPr lang="en-US" sz="1800" b="1" strike="noStrike" spc="-7" dirty="0">
                <a:solidFill>
                  <a:srgbClr val="000000"/>
                </a:solidFill>
                <a:latin typeface="Arial"/>
                <a:ea typeface="DejaVu Sans"/>
              </a:rPr>
              <a:t>tailed</a:t>
            </a:r>
            <a:endParaRPr lang="en-IN" sz="1800" b="0" strike="noStrike" spc="-1" dirty="0">
              <a:latin typeface="Arial"/>
            </a:endParaRP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7E247F4-92A8-4C9D-55A0-4C2756DA04BC}"/>
                  </a:ext>
                </a:extLst>
              </p14:cNvPr>
              <p14:cNvContentPartPr/>
              <p14:nvPr/>
            </p14:nvContentPartPr>
            <p14:xfrm>
              <a:off x="966240" y="244800"/>
              <a:ext cx="8489160" cy="6107760"/>
            </p14:xfrm>
          </p:contentPart>
        </mc:Choice>
        <mc:Fallback>
          <p:pic>
            <p:nvPicPr>
              <p:cNvPr id="6" name="Ink 5">
                <a:extLst>
                  <a:ext uri="{FF2B5EF4-FFF2-40B4-BE49-F238E27FC236}">
                    <a16:creationId xmlns:a16="http://schemas.microsoft.com/office/drawing/2014/main" id="{07E247F4-92A8-4C9D-55A0-4C2756DA04BC}"/>
                  </a:ext>
                </a:extLst>
              </p:cNvPr>
              <p:cNvPicPr/>
              <p:nvPr/>
            </p:nvPicPr>
            <p:blipFill>
              <a:blip r:embed="rId5"/>
              <a:stretch>
                <a:fillRect/>
              </a:stretch>
            </p:blipFill>
            <p:spPr>
              <a:xfrm>
                <a:off x="950040" y="228600"/>
                <a:ext cx="8521560" cy="6140160"/>
              </a:xfrm>
              <a:prstGeom prst="rect">
                <a:avLst/>
              </a:prstGeom>
            </p:spPr>
          </p:pic>
        </mc:Fallback>
      </mc:AlternateContent>
    </p:spTree>
    <p:extLst>
      <p:ext uri="{BB962C8B-B14F-4D97-AF65-F5344CB8AC3E}">
        <p14:creationId xmlns:p14="http://schemas.microsoft.com/office/powerpoint/2010/main" val="2182222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533520" y="191520"/>
            <a:ext cx="6557040" cy="1228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tabLst>
                <a:tab pos="5729400" algn="l"/>
              </a:tabLst>
            </a:pPr>
            <a:r>
              <a:rPr lang="en-US" sz="2400" b="0" strike="noStrike" spc="-9" dirty="0">
                <a:solidFill>
                  <a:schemeClr val="accent2">
                    <a:lumMod val="75000"/>
                  </a:schemeClr>
                </a:solidFill>
              </a:rPr>
              <a:t>On</a:t>
            </a:r>
            <a:r>
              <a:rPr lang="en-US" sz="2400" b="0" strike="noStrike" spc="-1" dirty="0">
                <a:solidFill>
                  <a:schemeClr val="accent2">
                    <a:lumMod val="75000"/>
                  </a:schemeClr>
                </a:solidFill>
              </a:rPr>
              <a:t>e</a:t>
            </a:r>
            <a:r>
              <a:rPr lang="en-US" sz="2400" b="0" strike="noStrike" spc="-15" dirty="0">
                <a:solidFill>
                  <a:schemeClr val="accent2">
                    <a:lumMod val="75000"/>
                  </a:schemeClr>
                </a:solidFill>
              </a:rPr>
              <a:t> </a:t>
            </a:r>
            <a:r>
              <a:rPr lang="en-US" sz="2400" b="0" strike="noStrike" spc="1" dirty="0">
                <a:solidFill>
                  <a:schemeClr val="accent2">
                    <a:lumMod val="75000"/>
                  </a:schemeClr>
                </a:solidFill>
              </a:rPr>
              <a:t>t</a:t>
            </a:r>
            <a:r>
              <a:rPr lang="en-US" sz="2400" b="0" strike="noStrike" spc="-7" dirty="0">
                <a:solidFill>
                  <a:schemeClr val="accent2">
                    <a:lumMod val="75000"/>
                  </a:schemeClr>
                </a:solidFill>
              </a:rPr>
              <a:t>aile</a:t>
            </a:r>
            <a:r>
              <a:rPr lang="en-US" sz="2400" b="0" strike="noStrike" spc="-1" dirty="0">
                <a:solidFill>
                  <a:schemeClr val="accent2">
                    <a:lumMod val="75000"/>
                  </a:schemeClr>
                </a:solidFill>
              </a:rPr>
              <a:t>d</a:t>
            </a:r>
            <a:r>
              <a:rPr lang="en-US" sz="2400" b="0" strike="noStrike" spc="-7" dirty="0">
                <a:solidFill>
                  <a:schemeClr val="accent2">
                    <a:lumMod val="75000"/>
                  </a:schemeClr>
                </a:solidFill>
              </a:rPr>
              <a:t> an</a:t>
            </a:r>
            <a:r>
              <a:rPr lang="en-US" sz="2400" b="0" strike="noStrike" spc="-1" dirty="0">
                <a:solidFill>
                  <a:schemeClr val="accent2">
                    <a:lumMod val="75000"/>
                  </a:schemeClr>
                </a:solidFill>
              </a:rPr>
              <a:t>d</a:t>
            </a:r>
            <a:r>
              <a:rPr lang="en-US" sz="2400" b="0" strike="noStrike" spc="-7" dirty="0">
                <a:solidFill>
                  <a:schemeClr val="accent2">
                    <a:lumMod val="75000"/>
                  </a:schemeClr>
                </a:solidFill>
              </a:rPr>
              <a:t> </a:t>
            </a:r>
            <a:r>
              <a:rPr lang="en-US" sz="2400" b="0" strike="noStrike" spc="1" dirty="0">
                <a:solidFill>
                  <a:schemeClr val="accent2">
                    <a:lumMod val="75000"/>
                  </a:schemeClr>
                </a:solidFill>
              </a:rPr>
              <a:t>t</a:t>
            </a:r>
            <a:r>
              <a:rPr lang="en-US" sz="2400" b="0" strike="noStrike" spc="-9" dirty="0">
                <a:solidFill>
                  <a:schemeClr val="accent2">
                    <a:lumMod val="75000"/>
                  </a:schemeClr>
                </a:solidFill>
              </a:rPr>
              <a:t>w</a:t>
            </a:r>
            <a:r>
              <a:rPr lang="en-US" sz="2400" b="0" strike="noStrike" spc="-1" dirty="0">
                <a:solidFill>
                  <a:schemeClr val="accent2">
                    <a:lumMod val="75000"/>
                  </a:schemeClr>
                </a:solidFill>
              </a:rPr>
              <a:t>o </a:t>
            </a:r>
            <a:r>
              <a:rPr lang="en-US" sz="2400" b="0" strike="noStrike" spc="-7" dirty="0">
                <a:solidFill>
                  <a:schemeClr val="accent2">
                    <a:lumMod val="75000"/>
                  </a:schemeClr>
                </a:solidFill>
              </a:rPr>
              <a:t>tai</a:t>
            </a:r>
            <a:r>
              <a:rPr lang="en-US" sz="2400" b="0" strike="noStrike" spc="1" dirty="0">
                <a:solidFill>
                  <a:schemeClr val="accent2">
                    <a:lumMod val="75000"/>
                  </a:schemeClr>
                </a:solidFill>
              </a:rPr>
              <a:t>l</a:t>
            </a:r>
            <a:r>
              <a:rPr lang="en-US" sz="2400" b="0" strike="noStrike" spc="-7" dirty="0">
                <a:solidFill>
                  <a:schemeClr val="accent2">
                    <a:lumMod val="75000"/>
                  </a:schemeClr>
                </a:solidFill>
              </a:rPr>
              <a:t>e</a:t>
            </a:r>
            <a:r>
              <a:rPr lang="en-US" sz="2400" b="0" strike="noStrike" spc="-1" dirty="0">
                <a:solidFill>
                  <a:schemeClr val="accent2">
                    <a:lumMod val="75000"/>
                  </a:schemeClr>
                </a:solidFill>
              </a:rPr>
              <a:t>d </a:t>
            </a:r>
            <a:r>
              <a:rPr lang="en-US" sz="2400" b="0" strike="noStrike" spc="-7" dirty="0">
                <a:solidFill>
                  <a:schemeClr val="accent2">
                    <a:lumMod val="75000"/>
                  </a:schemeClr>
                </a:solidFill>
              </a:rPr>
              <a:t>te</a:t>
            </a:r>
            <a:r>
              <a:rPr lang="en-US" sz="2400" b="0" strike="noStrike" spc="-1" dirty="0">
                <a:solidFill>
                  <a:schemeClr val="accent2">
                    <a:lumMod val="75000"/>
                  </a:schemeClr>
                </a:solidFill>
              </a:rPr>
              <a:t>st</a:t>
            </a:r>
            <a:endParaRPr lang="en-IN" sz="2400" b="0" strike="noStrike" spc="-1" dirty="0">
              <a:solidFill>
                <a:schemeClr val="accent2">
                  <a:lumMod val="75000"/>
                </a:schemeClr>
              </a:solidFill>
            </a:endParaRPr>
          </a:p>
        </p:txBody>
      </p:sp>
      <p:sp>
        <p:nvSpPr>
          <p:cNvPr id="354" name="CustomShape 2"/>
          <p:cNvSpPr/>
          <p:nvPr/>
        </p:nvSpPr>
        <p:spPr>
          <a:xfrm>
            <a:off x="2065320" y="120456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sp>
        <p:nvSpPr>
          <p:cNvPr id="355" name="CustomShape 3"/>
          <p:cNvSpPr/>
          <p:nvPr/>
        </p:nvSpPr>
        <p:spPr>
          <a:xfrm>
            <a:off x="2457360" y="3569760"/>
            <a:ext cx="167400" cy="1857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1520">
              <a:lnSpc>
                <a:spcPct val="100000"/>
              </a:lnSpc>
              <a:spcBef>
                <a:spcPts val="99"/>
              </a:spcBef>
            </a:pPr>
            <a:r>
              <a:rPr lang="en-US" sz="1140" b="0" strike="noStrike" spc="511">
                <a:solidFill>
                  <a:srgbClr val="000000"/>
                </a:solidFill>
                <a:latin typeface="Symbol"/>
                <a:ea typeface="DejaVu Sans"/>
              </a:rPr>
              <a:t></a:t>
            </a:r>
            <a:endParaRPr lang="en-IN" sz="1140" b="0" strike="noStrike" spc="-1">
              <a:latin typeface="Arial"/>
            </a:endParaRPr>
          </a:p>
        </p:txBody>
      </p:sp>
      <p:sp>
        <p:nvSpPr>
          <p:cNvPr id="356" name="CustomShape 4"/>
          <p:cNvSpPr/>
          <p:nvPr/>
        </p:nvSpPr>
        <p:spPr>
          <a:xfrm>
            <a:off x="2457360" y="4343040"/>
            <a:ext cx="167400" cy="18576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spAutoFit/>
          </a:bodyPr>
          <a:lstStyle/>
          <a:p>
            <a:pPr marL="11520">
              <a:lnSpc>
                <a:spcPct val="100000"/>
              </a:lnSpc>
              <a:spcBef>
                <a:spcPts val="99"/>
              </a:spcBef>
            </a:pPr>
            <a:r>
              <a:rPr lang="en-US" sz="1140" b="0" strike="noStrike" spc="511">
                <a:solidFill>
                  <a:srgbClr val="000000"/>
                </a:solidFill>
                <a:latin typeface="Symbol"/>
                <a:ea typeface="DejaVu Sans"/>
              </a:rPr>
              <a:t></a:t>
            </a:r>
            <a:endParaRPr lang="en-IN" sz="1140" b="0" strike="noStrike" spc="-1">
              <a:latin typeface="Arial"/>
            </a:endParaRPr>
          </a:p>
        </p:txBody>
      </p:sp>
      <p:sp>
        <p:nvSpPr>
          <p:cNvPr id="357" name="CustomShape 5"/>
          <p:cNvSpPr/>
          <p:nvPr/>
        </p:nvSpPr>
        <p:spPr>
          <a:xfrm>
            <a:off x="2065320" y="590580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pic>
        <p:nvPicPr>
          <p:cNvPr id="360" name="Picture 13"/>
          <p:cNvPicPr/>
          <p:nvPr/>
        </p:nvPicPr>
        <p:blipFill>
          <a:blip r:embed="rId2"/>
          <a:stretch/>
        </p:blipFill>
        <p:spPr>
          <a:xfrm>
            <a:off x="647639" y="1114455"/>
            <a:ext cx="5589037" cy="4180785"/>
          </a:xfrm>
          <a:prstGeom prst="rect">
            <a:avLst/>
          </a:prstGeom>
          <a:ln w="0">
            <a:noFill/>
          </a:ln>
        </p:spPr>
      </p:pic>
      <p:sp>
        <p:nvSpPr>
          <p:cNvPr id="362" name="CustomShape 7"/>
          <p:cNvSpPr/>
          <p:nvPr/>
        </p:nvSpPr>
        <p:spPr>
          <a:xfrm>
            <a:off x="1274220" y="5461710"/>
            <a:ext cx="1958760" cy="821880"/>
          </a:xfrm>
          <a:prstGeom prst="rect">
            <a:avLst/>
          </a:prstGeom>
          <a:noFill/>
          <a:ln w="0">
            <a:solidFill>
              <a:schemeClr val="tx1"/>
            </a:solidFill>
          </a:ln>
        </p:spPr>
        <p:style>
          <a:lnRef idx="0">
            <a:scrgbClr r="0" g="0" b="0"/>
          </a:lnRef>
          <a:fillRef idx="0">
            <a:scrgbClr r="0" g="0" b="0"/>
          </a:fillRef>
          <a:effectRef idx="0">
            <a:scrgbClr r="0" g="0" b="0"/>
          </a:effectRef>
          <a:fontRef idx="minor"/>
        </p:style>
        <p:txBody>
          <a:bodyPr lIns="0" tIns="25200" rIns="0" bIns="0">
            <a:spAutoFit/>
          </a:bodyPr>
          <a:lstStyle/>
          <a:p>
            <a:pPr marL="11520" indent="90000">
              <a:lnSpc>
                <a:spcPts val="3039"/>
              </a:lnSpc>
              <a:spcBef>
                <a:spcPts val="198"/>
              </a:spcBef>
              <a:tabLst>
                <a:tab pos="0" algn="l"/>
              </a:tabLst>
            </a:pPr>
            <a:r>
              <a:rPr lang="en-US" sz="2540" b="0" strike="noStrike" spc="-7" dirty="0">
                <a:solidFill>
                  <a:srgbClr val="000000"/>
                </a:solidFill>
                <a:latin typeface="Arial"/>
                <a:ea typeface="DejaVu Sans"/>
              </a:rPr>
              <a:t>H</a:t>
            </a:r>
            <a:r>
              <a:rPr lang="en-US" sz="2539" b="0" strike="noStrike" spc="-7" baseline="-25000" dirty="0">
                <a:solidFill>
                  <a:srgbClr val="000000"/>
                </a:solidFill>
                <a:latin typeface="Arial"/>
                <a:ea typeface="DejaVu Sans"/>
              </a:rPr>
              <a:t>0 </a:t>
            </a:r>
            <a:r>
              <a:rPr lang="en-US" sz="2540" b="0" strike="noStrike" spc="-7" dirty="0">
                <a:solidFill>
                  <a:srgbClr val="000000"/>
                </a:solidFill>
                <a:latin typeface="Arial"/>
                <a:ea typeface="DejaVu Sans"/>
              </a:rPr>
              <a:t>:µ = µ</a:t>
            </a:r>
            <a:r>
              <a:rPr lang="en-US" sz="2539" b="0" strike="noStrike" spc="-7" baseline="-25000" dirty="0">
                <a:solidFill>
                  <a:srgbClr val="000000"/>
                </a:solidFill>
                <a:latin typeface="Arial"/>
                <a:ea typeface="DejaVu Sans"/>
              </a:rPr>
              <a:t>H0</a:t>
            </a:r>
            <a:r>
              <a:rPr lang="en-US" sz="2540" b="0" strike="noStrike" spc="-7" dirty="0">
                <a:solidFill>
                  <a:srgbClr val="000000"/>
                </a:solidFill>
                <a:latin typeface="Arial"/>
                <a:ea typeface="DejaVu Sans"/>
              </a:rPr>
              <a:t> </a:t>
            </a:r>
            <a:endParaRPr lang="en-IN" sz="2540" b="0" strike="noStrike" spc="-1" dirty="0">
              <a:latin typeface="Arial"/>
            </a:endParaRPr>
          </a:p>
          <a:p>
            <a:pPr marL="11520" indent="90000">
              <a:lnSpc>
                <a:spcPts val="3039"/>
              </a:lnSpc>
              <a:spcBef>
                <a:spcPts val="198"/>
              </a:spcBef>
              <a:tabLst>
                <a:tab pos="0" algn="l"/>
              </a:tabLst>
            </a:pPr>
            <a:r>
              <a:rPr lang="en-US" sz="2540" b="0" strike="noStrike" spc="-7" dirty="0">
                <a:solidFill>
                  <a:srgbClr val="000000"/>
                </a:solidFill>
                <a:latin typeface="Arial"/>
                <a:ea typeface="DejaVu Sans"/>
              </a:rPr>
              <a:t>H</a:t>
            </a:r>
            <a:r>
              <a:rPr lang="en-US" sz="2539" b="0" strike="noStrike" spc="-7" baseline="-25000" dirty="0">
                <a:solidFill>
                  <a:srgbClr val="000000"/>
                </a:solidFill>
                <a:latin typeface="Arial"/>
                <a:ea typeface="DejaVu Sans"/>
              </a:rPr>
              <a:t>a </a:t>
            </a:r>
            <a:r>
              <a:rPr lang="en-US" sz="2540" b="0" strike="noStrike" spc="-7" dirty="0">
                <a:solidFill>
                  <a:srgbClr val="000000"/>
                </a:solidFill>
                <a:latin typeface="Arial"/>
                <a:ea typeface="DejaVu Sans"/>
              </a:rPr>
              <a:t>:µ </a:t>
            </a:r>
            <a:r>
              <a:rPr lang="en-US" sz="2540" b="0" strike="noStrike" spc="-1" dirty="0">
                <a:solidFill>
                  <a:srgbClr val="000000"/>
                </a:solidFill>
                <a:latin typeface="Arial"/>
                <a:ea typeface="DejaVu Sans"/>
              </a:rPr>
              <a:t>&gt; </a:t>
            </a:r>
            <a:r>
              <a:rPr lang="en-US" sz="2540" b="0" strike="noStrike" spc="-7" dirty="0">
                <a:solidFill>
                  <a:srgbClr val="000000"/>
                </a:solidFill>
                <a:latin typeface="Arial"/>
                <a:ea typeface="DejaVu Sans"/>
              </a:rPr>
              <a:t>µ</a:t>
            </a:r>
            <a:r>
              <a:rPr lang="en-US" sz="2539" b="0" strike="noStrike" spc="-7" baseline="-25000" dirty="0">
                <a:solidFill>
                  <a:srgbClr val="000000"/>
                </a:solidFill>
                <a:latin typeface="Arial"/>
                <a:ea typeface="DejaVu Sans"/>
              </a:rPr>
              <a:t>H0</a:t>
            </a:r>
            <a:r>
              <a:rPr lang="en-US" sz="2540" b="0" strike="noStrike" spc="-9" dirty="0">
                <a:solidFill>
                  <a:srgbClr val="000000"/>
                </a:solidFill>
                <a:latin typeface="Arial"/>
                <a:ea typeface="DejaVu Sans"/>
              </a:rPr>
              <a:t> </a:t>
            </a:r>
            <a:endParaRPr lang="en-IN" sz="2540" b="0" strike="noStrike" spc="-1" dirty="0">
              <a:latin typeface="Arial"/>
            </a:endParaRPr>
          </a:p>
        </p:txBody>
      </p:sp>
      <p:sp>
        <p:nvSpPr>
          <p:cNvPr id="369" name="CustomShape 14"/>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D3FCA511-41AF-402C-BCE7-E326E517AEA3}" type="slidenum">
              <a:rPr lang="en-US" sz="1400" b="0" strike="noStrike" spc="-1">
                <a:solidFill>
                  <a:srgbClr val="898989"/>
                </a:solidFill>
                <a:latin typeface="Calibri"/>
              </a:rPr>
              <a:t>28</a:t>
            </a:fld>
            <a:endParaRPr lang="en-IN" sz="1400" b="0" strike="noStrike" spc="-1">
              <a:latin typeface="Arial"/>
            </a:endParaRPr>
          </a:p>
        </p:txBody>
      </p:sp>
      <p:pic>
        <p:nvPicPr>
          <p:cNvPr id="4" name="Picture 3">
            <a:extLst>
              <a:ext uri="{FF2B5EF4-FFF2-40B4-BE49-F238E27FC236}">
                <a16:creationId xmlns:a16="http://schemas.microsoft.com/office/drawing/2014/main" id="{3C145940-43C0-6D43-A03E-66116B2AA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74940"/>
            <a:ext cx="7213600" cy="1206500"/>
          </a:xfrm>
          <a:prstGeom prst="rect">
            <a:avLst/>
          </a:prstGeom>
        </p:spPr>
      </p:pic>
      <p:sp>
        <p:nvSpPr>
          <p:cNvPr id="3" name="TextBox 2">
            <a:extLst>
              <a:ext uri="{FF2B5EF4-FFF2-40B4-BE49-F238E27FC236}">
                <a16:creationId xmlns:a16="http://schemas.microsoft.com/office/drawing/2014/main" id="{6546BA62-8DFC-7329-22B3-4C6FBBD51C10}"/>
              </a:ext>
            </a:extLst>
          </p:cNvPr>
          <p:cNvSpPr txBox="1"/>
          <p:nvPr/>
        </p:nvSpPr>
        <p:spPr>
          <a:xfrm>
            <a:off x="3352800" y="5935320"/>
            <a:ext cx="6096000" cy="369332"/>
          </a:xfrm>
          <a:prstGeom prst="rect">
            <a:avLst/>
          </a:prstGeom>
          <a:noFill/>
        </p:spPr>
        <p:txBody>
          <a:bodyPr wrap="square">
            <a:spAutoFit/>
          </a:bodyPr>
          <a:lstStyle/>
          <a:p>
            <a:pPr marL="11520">
              <a:lnSpc>
                <a:spcPct val="100000"/>
              </a:lnSpc>
            </a:pPr>
            <a:r>
              <a:rPr lang="en-US" sz="1800" b="0" strike="noStrike" spc="-1" dirty="0">
                <a:solidFill>
                  <a:srgbClr val="000000"/>
                </a:solidFill>
                <a:latin typeface="Arial"/>
                <a:ea typeface="DejaVu Sans"/>
              </a:rPr>
              <a:t>If </a:t>
            </a:r>
            <a:r>
              <a:rPr lang="en-US" sz="1800" b="0" strike="noStrike" spc="-7" dirty="0">
                <a:solidFill>
                  <a:srgbClr val="000000"/>
                </a:solidFill>
                <a:latin typeface="Arial"/>
                <a:ea typeface="DejaVu Sans"/>
              </a:rPr>
              <a:t>we </a:t>
            </a:r>
            <a:r>
              <a:rPr lang="en-US" sz="1800" b="0" strike="noStrike" spc="-1" dirty="0">
                <a:solidFill>
                  <a:srgbClr val="000000"/>
                </a:solidFill>
                <a:latin typeface="Arial"/>
                <a:ea typeface="DejaVu Sans"/>
              </a:rPr>
              <a:t>have &gt; </a:t>
            </a:r>
            <a:r>
              <a:rPr lang="en-US" sz="1800" b="0" strike="noStrike" spc="-7" dirty="0">
                <a:solidFill>
                  <a:srgbClr val="000000"/>
                </a:solidFill>
                <a:latin typeface="Arial"/>
                <a:ea typeface="DejaVu Sans"/>
              </a:rPr>
              <a:t>sign in alternate hypotheses </a:t>
            </a:r>
            <a:r>
              <a:rPr lang="en-US" sz="1800" b="0" strike="noStrike" spc="-1" dirty="0">
                <a:solidFill>
                  <a:srgbClr val="000000"/>
                </a:solidFill>
                <a:latin typeface="Arial"/>
                <a:ea typeface="DejaVu Sans"/>
              </a:rPr>
              <a:t>– </a:t>
            </a:r>
            <a:r>
              <a:rPr lang="en-US" sz="1800" b="1" strike="noStrike" spc="-7" dirty="0">
                <a:solidFill>
                  <a:srgbClr val="000000"/>
                </a:solidFill>
                <a:latin typeface="Arial"/>
                <a:ea typeface="DejaVu Sans"/>
              </a:rPr>
              <a:t>right  tailed </a:t>
            </a:r>
            <a:endParaRPr lang="en-IN" sz="1800" b="0" strike="noStrike" spc="-1" dirty="0">
              <a:latin typeface="Arial"/>
            </a:endParaRP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D06D5513-D15E-B589-B29D-DA06F24B9194}"/>
                  </a:ext>
                </a:extLst>
              </p14:cNvPr>
              <p14:cNvContentPartPr/>
              <p14:nvPr/>
            </p14:nvContentPartPr>
            <p14:xfrm>
              <a:off x="453240" y="2987280"/>
              <a:ext cx="8370360" cy="3582000"/>
            </p14:xfrm>
          </p:contentPart>
        </mc:Choice>
        <mc:Fallback>
          <p:pic>
            <p:nvPicPr>
              <p:cNvPr id="6" name="Ink 5">
                <a:extLst>
                  <a:ext uri="{FF2B5EF4-FFF2-40B4-BE49-F238E27FC236}">
                    <a16:creationId xmlns:a16="http://schemas.microsoft.com/office/drawing/2014/main" id="{D06D5513-D15E-B589-B29D-DA06F24B9194}"/>
                  </a:ext>
                </a:extLst>
              </p:cNvPr>
              <p:cNvPicPr/>
              <p:nvPr/>
            </p:nvPicPr>
            <p:blipFill>
              <a:blip r:embed="rId5"/>
              <a:stretch>
                <a:fillRect/>
              </a:stretch>
            </p:blipFill>
            <p:spPr>
              <a:xfrm>
                <a:off x="437040" y="2971080"/>
                <a:ext cx="8402760" cy="3614400"/>
              </a:xfrm>
              <a:prstGeom prst="rect">
                <a:avLst/>
              </a:prstGeom>
            </p:spPr>
          </p:pic>
        </mc:Fallback>
      </mc:AlternateContent>
    </p:spTree>
    <p:extLst>
      <p:ext uri="{BB962C8B-B14F-4D97-AF65-F5344CB8AC3E}">
        <p14:creationId xmlns:p14="http://schemas.microsoft.com/office/powerpoint/2010/main" val="4149883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414249" y="807746"/>
            <a:ext cx="8809263" cy="380964"/>
          </a:xfrm>
          <a:prstGeom prst="rect">
            <a:avLst/>
          </a:prstGeom>
          <a:noFill/>
          <a:ln w="0">
            <a:noFill/>
          </a:ln>
        </p:spPr>
        <p:style>
          <a:lnRef idx="0">
            <a:scrgbClr r="0" g="0" b="0"/>
          </a:lnRef>
          <a:fillRef idx="0">
            <a:scrgbClr r="0" g="0" b="0"/>
          </a:fillRef>
          <a:effectRef idx="0">
            <a:scrgbClr r="0" g="0" b="0"/>
          </a:effectRef>
          <a:fontRef idx="minor"/>
        </p:style>
        <p:txBody>
          <a:bodyPr wrap="square" lIns="0" tIns="11520" rIns="0" bIns="0">
            <a:spAutoFit/>
          </a:bodyPr>
          <a:lstStyle/>
          <a:p>
            <a:pPr marL="11520">
              <a:lnSpc>
                <a:spcPct val="100000"/>
              </a:lnSpc>
              <a:spcBef>
                <a:spcPts val="91"/>
              </a:spcBef>
              <a:tabLst>
                <a:tab pos="5729400" algn="l"/>
              </a:tabLst>
            </a:pPr>
            <a:r>
              <a:rPr lang="en-US" sz="2400" b="0" strike="noStrike" spc="-9" dirty="0">
                <a:solidFill>
                  <a:schemeClr val="accent2">
                    <a:lumMod val="75000"/>
                  </a:schemeClr>
                </a:solidFill>
                <a:ea typeface="DejaVu Sans"/>
              </a:rPr>
              <a:t>Procedure of Hypothesis Testing</a:t>
            </a:r>
            <a:endParaRPr lang="en-IN" sz="2400" b="0" strike="noStrike" spc="-1" dirty="0">
              <a:solidFill>
                <a:schemeClr val="accent2">
                  <a:lumMod val="75000"/>
                </a:schemeClr>
              </a:solidFill>
            </a:endParaRPr>
          </a:p>
        </p:txBody>
      </p:sp>
      <p:sp>
        <p:nvSpPr>
          <p:cNvPr id="374" name="CustomShape 4"/>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28B90A19-578F-43CD-9CD5-18816BC18210}" type="slidenum">
              <a:rPr lang="en-US" sz="1400" b="0" strike="noStrike" spc="-1">
                <a:solidFill>
                  <a:srgbClr val="898989"/>
                </a:solidFill>
                <a:latin typeface="Calibri"/>
              </a:rPr>
              <a:t>29</a:t>
            </a:fld>
            <a:endParaRPr lang="en-IN" sz="1400" b="0" strike="noStrike" spc="-1">
              <a:latin typeface="Arial"/>
            </a:endParaRPr>
          </a:p>
        </p:txBody>
      </p:sp>
      <p:sp>
        <p:nvSpPr>
          <p:cNvPr id="3" name="TextBox 2">
            <a:extLst>
              <a:ext uri="{FF2B5EF4-FFF2-40B4-BE49-F238E27FC236}">
                <a16:creationId xmlns:a16="http://schemas.microsoft.com/office/drawing/2014/main" id="{1CA043BB-CB7B-B047-9D4F-2A11AD5D72FB}"/>
              </a:ext>
            </a:extLst>
          </p:cNvPr>
          <p:cNvSpPr txBox="1"/>
          <p:nvPr/>
        </p:nvSpPr>
        <p:spPr>
          <a:xfrm>
            <a:off x="414249" y="1669774"/>
            <a:ext cx="10419403" cy="3139321"/>
          </a:xfrm>
          <a:prstGeom prst="rect">
            <a:avLst/>
          </a:prstGeom>
          <a:noFill/>
        </p:spPr>
        <p:txBody>
          <a:bodyPr wrap="square" rtlCol="0">
            <a:spAutoFit/>
          </a:bodyPr>
          <a:lstStyle/>
          <a:p>
            <a:pPr marL="342900" indent="-342900">
              <a:buAutoNum type="arabicPeriod"/>
            </a:pPr>
            <a:r>
              <a:rPr lang="en-US" dirty="0"/>
              <a:t>Making a Formal Statement</a:t>
            </a:r>
          </a:p>
          <a:p>
            <a:pPr marL="342900" indent="-342900">
              <a:buAutoNum type="arabicPeriod"/>
            </a:pPr>
            <a:endParaRPr lang="en-US" dirty="0"/>
          </a:p>
          <a:p>
            <a:pPr marL="342900" indent="-342900">
              <a:buAutoNum type="arabicPeriod"/>
            </a:pPr>
            <a:r>
              <a:rPr lang="en-US" dirty="0"/>
              <a:t>Selecting a significance level</a:t>
            </a:r>
          </a:p>
          <a:p>
            <a:pPr marL="342900" indent="-342900">
              <a:buAutoNum type="arabicPeriod"/>
            </a:pPr>
            <a:endParaRPr lang="en-US" dirty="0"/>
          </a:p>
          <a:p>
            <a:pPr marL="342900" indent="-342900">
              <a:buAutoNum type="arabicPeriod"/>
            </a:pPr>
            <a:r>
              <a:rPr lang="en-US" dirty="0"/>
              <a:t> Deciding the  distribution to be used</a:t>
            </a:r>
          </a:p>
          <a:p>
            <a:pPr marL="342900" indent="-342900">
              <a:buAutoNum type="arabicPeriod"/>
            </a:pPr>
            <a:endParaRPr lang="en-US" dirty="0"/>
          </a:p>
          <a:p>
            <a:pPr marL="342900" indent="-342900">
              <a:buFontTx/>
              <a:buAutoNum type="arabicPeriod"/>
            </a:pPr>
            <a:r>
              <a:rPr lang="en-US" dirty="0"/>
              <a:t>Selecting a random sample and computing an appropriate value(</a:t>
            </a:r>
            <a:r>
              <a:rPr lang="en-IN" dirty="0"/>
              <a:t>Compute the test statistics)</a:t>
            </a:r>
            <a:endParaRPr lang="en-US" dirty="0"/>
          </a:p>
          <a:p>
            <a:pPr marL="342900" indent="-342900">
              <a:buAutoNum type="arabicPeriod"/>
            </a:pPr>
            <a:endParaRPr lang="en-US" dirty="0"/>
          </a:p>
          <a:p>
            <a:pPr marL="342900" indent="-342900">
              <a:buAutoNum type="arabicPeriod"/>
            </a:pPr>
            <a:r>
              <a:rPr lang="en-US" dirty="0"/>
              <a:t>Calculation of Probability</a:t>
            </a:r>
          </a:p>
          <a:p>
            <a:pPr marL="342900" indent="-342900">
              <a:buAutoNum type="arabicPeriod"/>
            </a:pPr>
            <a:endParaRPr lang="en-US" dirty="0"/>
          </a:p>
          <a:p>
            <a:pPr marL="342900" indent="-342900">
              <a:buAutoNum type="arabicPeriod"/>
            </a:pPr>
            <a:r>
              <a:rPr lang="en-US" dirty="0"/>
              <a:t>Comparing the probability</a:t>
            </a:r>
          </a:p>
        </p:txBody>
      </p:sp>
      <p:sp>
        <p:nvSpPr>
          <p:cNvPr id="4" name="TextBox 3">
            <a:extLst>
              <a:ext uri="{FF2B5EF4-FFF2-40B4-BE49-F238E27FC236}">
                <a16:creationId xmlns:a16="http://schemas.microsoft.com/office/drawing/2014/main" id="{5B6FBB16-3061-7541-B833-664E3E439CEB}"/>
              </a:ext>
            </a:extLst>
          </p:cNvPr>
          <p:cNvSpPr txBox="1"/>
          <p:nvPr/>
        </p:nvSpPr>
        <p:spPr>
          <a:xfrm>
            <a:off x="610080" y="6271995"/>
            <a:ext cx="5340626" cy="369332"/>
          </a:xfrm>
          <a:prstGeom prst="rect">
            <a:avLst/>
          </a:prstGeom>
          <a:noFill/>
        </p:spPr>
        <p:txBody>
          <a:bodyPr wrap="square" rtlCol="0">
            <a:spAutoFit/>
          </a:bodyPr>
          <a:lstStyle/>
          <a:p>
            <a:r>
              <a:rPr lang="en-US" dirty="0"/>
              <a:t>Refer text book for more details</a:t>
            </a:r>
          </a:p>
        </p:txBody>
      </p:sp>
      <p:sp>
        <p:nvSpPr>
          <p:cNvPr id="5" name="Right Brace 4">
            <a:extLst>
              <a:ext uri="{FF2B5EF4-FFF2-40B4-BE49-F238E27FC236}">
                <a16:creationId xmlns:a16="http://schemas.microsoft.com/office/drawing/2014/main" id="{292E6C14-F5B2-5F40-AAC8-E7C6930270A0}"/>
              </a:ext>
            </a:extLst>
          </p:cNvPr>
          <p:cNvSpPr/>
          <p:nvPr/>
        </p:nvSpPr>
        <p:spPr>
          <a:xfrm>
            <a:off x="3518452" y="3916017"/>
            <a:ext cx="477078" cy="8945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6EAF3E4-6C1E-A548-9006-61888539408B}"/>
              </a:ext>
            </a:extLst>
          </p:cNvPr>
          <p:cNvSpPr txBox="1"/>
          <p:nvPr/>
        </p:nvSpPr>
        <p:spPr>
          <a:xfrm>
            <a:off x="3995530" y="4178612"/>
            <a:ext cx="4783430" cy="369332"/>
          </a:xfrm>
          <a:prstGeom prst="rect">
            <a:avLst/>
          </a:prstGeom>
          <a:noFill/>
        </p:spPr>
        <p:txBody>
          <a:bodyPr wrap="square" rtlCol="0">
            <a:spAutoFit/>
          </a:bodyPr>
          <a:lstStyle/>
          <a:p>
            <a:r>
              <a:rPr lang="en-US" dirty="0"/>
              <a:t>Making a decision based on p-value</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E72CA6E-97DD-C07B-D2A2-0EED7EA6F8D3}"/>
                  </a:ext>
                </a:extLst>
              </p14:cNvPr>
              <p14:cNvContentPartPr/>
              <p14:nvPr/>
            </p14:nvContentPartPr>
            <p14:xfrm>
              <a:off x="151560" y="1800"/>
              <a:ext cx="12024720" cy="4963680"/>
            </p14:xfrm>
          </p:contentPart>
        </mc:Choice>
        <mc:Fallback>
          <p:pic>
            <p:nvPicPr>
              <p:cNvPr id="2" name="Ink 1">
                <a:extLst>
                  <a:ext uri="{FF2B5EF4-FFF2-40B4-BE49-F238E27FC236}">
                    <a16:creationId xmlns:a16="http://schemas.microsoft.com/office/drawing/2014/main" id="{9E72CA6E-97DD-C07B-D2A2-0EED7EA6F8D3}"/>
                  </a:ext>
                </a:extLst>
              </p:cNvPr>
              <p:cNvPicPr/>
              <p:nvPr/>
            </p:nvPicPr>
            <p:blipFill>
              <a:blip r:embed="rId3"/>
              <a:stretch>
                <a:fillRect/>
              </a:stretch>
            </p:blipFill>
            <p:spPr>
              <a:xfrm>
                <a:off x="135360" y="-14400"/>
                <a:ext cx="12057120" cy="49960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Disclaimer</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TextBox 1">
            <a:extLst>
              <a:ext uri="{FF2B5EF4-FFF2-40B4-BE49-F238E27FC236}">
                <a16:creationId xmlns:a16="http://schemas.microsoft.com/office/drawing/2014/main" id="{4077610D-08B7-5C4B-80B7-D522B579CFAC}"/>
              </a:ext>
            </a:extLst>
          </p:cNvPr>
          <p:cNvSpPr txBox="1"/>
          <p:nvPr/>
        </p:nvSpPr>
        <p:spPr>
          <a:xfrm>
            <a:off x="830885" y="2461410"/>
            <a:ext cx="9624330" cy="2985433"/>
          </a:xfrm>
          <a:prstGeom prst="rect">
            <a:avLst/>
          </a:prstGeom>
          <a:noFill/>
        </p:spPr>
        <p:txBody>
          <a:bodyPr wrap="square" rtlCol="0">
            <a:spAutoFit/>
          </a:bodyPr>
          <a:lstStyle/>
          <a:p>
            <a:r>
              <a:rPr lang="en-US" sz="2800" dirty="0">
                <a:latin typeface="Apple Chancery" panose="03020702040506060504" pitchFamily="66" charset="-79"/>
                <a:cs typeface="Apple Chancery" panose="03020702040506060504" pitchFamily="66" charset="-79"/>
              </a:rPr>
              <a:t>These slides are prepared from the prescribed text book and other reliable resources from the Internet.</a:t>
            </a:r>
          </a:p>
          <a:p>
            <a:endParaRPr lang="en-US" sz="2800" dirty="0">
              <a:latin typeface="Apple Chancery" panose="03020702040506060504" pitchFamily="66" charset="-79"/>
              <a:cs typeface="Apple Chancery" panose="03020702040506060504" pitchFamily="66" charset="-79"/>
            </a:endParaRPr>
          </a:p>
          <a:p>
            <a:r>
              <a:rPr lang="en-US" sz="2800" dirty="0">
                <a:latin typeface="Apple Chancery" panose="03020702040506060504" pitchFamily="66" charset="-79"/>
                <a:cs typeface="Apple Chancery" panose="03020702040506060504" pitchFamily="66" charset="-79"/>
              </a:rPr>
              <a:t>The images are imported from various sites and videos are imported from </a:t>
            </a:r>
            <a:r>
              <a:rPr lang="en-US" sz="2800" dirty="0" err="1">
                <a:latin typeface="Apple Chancery" panose="03020702040506060504" pitchFamily="66" charset="-79"/>
                <a:cs typeface="Apple Chancery" panose="03020702040506060504" pitchFamily="66" charset="-79"/>
              </a:rPr>
              <a:t>youtube.com</a:t>
            </a:r>
            <a:endParaRPr lang="en-US" sz="2800" dirty="0">
              <a:latin typeface="Apple Chancery" panose="03020702040506060504" pitchFamily="66" charset="-79"/>
              <a:cs typeface="Apple Chancery" panose="03020702040506060504" pitchFamily="66" charset="-79"/>
            </a:endParaRPr>
          </a:p>
          <a:p>
            <a:endParaRPr lang="en-US" sz="2400" dirty="0"/>
          </a:p>
          <a:p>
            <a:endParaRPr lang="en-US" sz="2400" dirty="0"/>
          </a:p>
        </p:txBody>
      </p:sp>
    </p:spTree>
    <p:extLst>
      <p:ext uri="{BB962C8B-B14F-4D97-AF65-F5344CB8AC3E}">
        <p14:creationId xmlns:p14="http://schemas.microsoft.com/office/powerpoint/2010/main" val="366664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533520" y="191520"/>
            <a:ext cx="6557040" cy="6206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tabLst>
                <a:tab pos="5729400" algn="l"/>
              </a:tabLst>
            </a:pPr>
            <a:r>
              <a:rPr lang="en-US" sz="4000" b="0" strike="noStrike" spc="-9">
                <a:solidFill>
                  <a:srgbClr val="1F497D"/>
                </a:solidFill>
                <a:latin typeface="Arial"/>
                <a:ea typeface="DejaVu Sans"/>
              </a:rPr>
              <a:t>Steps in Hypothesis Testing</a:t>
            </a:r>
            <a:endParaRPr lang="en-IN" sz="4000" b="0" strike="noStrike" spc="-1">
              <a:latin typeface="Arial"/>
            </a:endParaRPr>
          </a:p>
        </p:txBody>
      </p:sp>
      <p:pic>
        <p:nvPicPr>
          <p:cNvPr id="371" name="Picture 3"/>
          <p:cNvPicPr/>
          <p:nvPr/>
        </p:nvPicPr>
        <p:blipFill>
          <a:blip r:embed="rId2"/>
          <a:stretch/>
        </p:blipFill>
        <p:spPr>
          <a:xfrm>
            <a:off x="3505320" y="1066680"/>
            <a:ext cx="4769280" cy="5200200"/>
          </a:xfrm>
          <a:prstGeom prst="rect">
            <a:avLst/>
          </a:prstGeom>
          <a:ln w="0">
            <a:noFill/>
          </a:ln>
        </p:spPr>
      </p:pic>
      <p:sp>
        <p:nvSpPr>
          <p:cNvPr id="374" name="CustomShape 4"/>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28B90A19-578F-43CD-9CD5-18816BC18210}" type="slidenum">
              <a:rPr lang="en-US" sz="1400" b="0" strike="noStrike" spc="-1">
                <a:solidFill>
                  <a:srgbClr val="898989"/>
                </a:solidFill>
                <a:latin typeface="Calibri"/>
              </a:rPr>
              <a:t>30</a:t>
            </a:fld>
            <a:endParaRPr lang="en-IN" sz="1400" b="0" strike="noStrike" spc="-1">
              <a:latin typeface="Arial"/>
            </a:endParaRPr>
          </a:p>
        </p:txBody>
      </p:sp>
    </p:spTree>
    <p:extLst>
      <p:ext uri="{BB962C8B-B14F-4D97-AF65-F5344CB8AC3E}">
        <p14:creationId xmlns:p14="http://schemas.microsoft.com/office/powerpoint/2010/main" val="1929566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139D63-24BA-B649-8CB6-CD6FFE2CD116}"/>
              </a:ext>
            </a:extLst>
          </p:cNvPr>
          <p:cNvSpPr/>
          <p:nvPr/>
        </p:nvSpPr>
        <p:spPr>
          <a:xfrm>
            <a:off x="1494251" y="389510"/>
            <a:ext cx="4518160" cy="461665"/>
          </a:xfrm>
          <a:prstGeom prst="rect">
            <a:avLst/>
          </a:prstGeom>
        </p:spPr>
        <p:txBody>
          <a:bodyPr wrap="none">
            <a:spAutoFit/>
          </a:bodyPr>
          <a:lstStyle/>
          <a:p>
            <a:r>
              <a:rPr lang="en-IN" sz="2400" dirty="0">
                <a:solidFill>
                  <a:srgbClr val="222222"/>
                </a:solidFill>
              </a:rPr>
              <a:t>	What are Parametric Tests?</a:t>
            </a:r>
            <a:endParaRPr lang="en-US" sz="2400" dirty="0"/>
          </a:p>
        </p:txBody>
      </p:sp>
      <p:sp>
        <p:nvSpPr>
          <p:cNvPr id="3" name="Rectangle 2">
            <a:extLst>
              <a:ext uri="{FF2B5EF4-FFF2-40B4-BE49-F238E27FC236}">
                <a16:creationId xmlns:a16="http://schemas.microsoft.com/office/drawing/2014/main" id="{10F68600-B7BF-6E4F-AAC3-F3784A1939A3}"/>
              </a:ext>
            </a:extLst>
          </p:cNvPr>
          <p:cNvSpPr/>
          <p:nvPr/>
        </p:nvSpPr>
        <p:spPr>
          <a:xfrm>
            <a:off x="311426" y="851175"/>
            <a:ext cx="10274512" cy="6740307"/>
          </a:xfrm>
          <a:prstGeom prst="rect">
            <a:avLst/>
          </a:prstGeom>
        </p:spPr>
        <p:txBody>
          <a:bodyPr wrap="square">
            <a:spAutoFit/>
          </a:bodyPr>
          <a:lstStyle/>
          <a:p>
            <a:pPr marL="342900" indent="-342900">
              <a:buFont typeface="Arial" panose="020B0604020202020204" pitchFamily="34" charset="0"/>
              <a:buChar char="•"/>
            </a:pPr>
            <a:r>
              <a:rPr lang="en-IN" sz="2400" dirty="0">
                <a:solidFill>
                  <a:srgbClr val="222222"/>
                </a:solidFill>
              </a:rPr>
              <a:t>The basic principle behind the parametric tests is that we have a fixed set of parameters that are used to determine a probabilistic model that may be used in Machine Learning as well.</a:t>
            </a:r>
            <a:r>
              <a:rPr lang="en-IN" sz="2400" dirty="0"/>
              <a:t> </a:t>
            </a:r>
          </a:p>
          <a:p>
            <a:pPr marL="342900" indent="-342900">
              <a:buFont typeface="Arial" panose="020B0604020202020204" pitchFamily="34" charset="0"/>
              <a:buChar char="•"/>
            </a:pPr>
            <a:r>
              <a:rPr lang="en-IN" sz="2400" dirty="0"/>
              <a:t>Parametric tests are those tests for </a:t>
            </a:r>
            <a:r>
              <a:rPr lang="en-IN" sz="2400" dirty="0">
                <a:solidFill>
                  <a:srgbClr val="FF0000"/>
                </a:solidFill>
              </a:rPr>
              <a:t>which we have prior knowledge of the population distribution</a:t>
            </a:r>
            <a:r>
              <a:rPr lang="en-IN" sz="2400" dirty="0"/>
              <a:t> (</a:t>
            </a:r>
            <a:r>
              <a:rPr lang="en-IN" sz="2400" dirty="0" err="1"/>
              <a:t>i.e</a:t>
            </a:r>
            <a:r>
              <a:rPr lang="en-IN" sz="2400" dirty="0"/>
              <a:t>, normal), or </a:t>
            </a:r>
            <a:r>
              <a:rPr lang="en-IN" sz="2400" dirty="0">
                <a:solidFill>
                  <a:srgbClr val="FF0000"/>
                </a:solidFill>
              </a:rPr>
              <a:t>if not then we can easily approximate it to a normal distribution which is possible with the help of the Central Limit Theorem.</a:t>
            </a:r>
          </a:p>
          <a:p>
            <a:endParaRPr lang="en-IN" sz="2400" dirty="0">
              <a:solidFill>
                <a:srgbClr val="222222"/>
              </a:solidFill>
            </a:endParaRPr>
          </a:p>
          <a:p>
            <a:pPr marL="342900" indent="-342900">
              <a:buFont typeface="Arial" panose="020B0604020202020204" pitchFamily="34" charset="0"/>
              <a:buChar char="•"/>
            </a:pPr>
            <a:r>
              <a:rPr lang="en-IN" sz="2400" dirty="0"/>
              <a:t>Parameters for using the normal distribution is –Mean, Standard Deviation.</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Parametric Tests for Hypothesis testing</a:t>
            </a:r>
          </a:p>
          <a:p>
            <a:r>
              <a:rPr lang="en-IN" sz="2400" dirty="0"/>
              <a:t>T-test</a:t>
            </a:r>
          </a:p>
          <a:p>
            <a:r>
              <a:rPr lang="en-IN" sz="2400" dirty="0"/>
              <a:t>Z-test</a:t>
            </a:r>
          </a:p>
          <a:p>
            <a:r>
              <a:rPr lang="en-IN" sz="2400" dirty="0"/>
              <a:t>F-test</a:t>
            </a:r>
          </a:p>
          <a:p>
            <a:r>
              <a:rPr lang="en-IN" sz="2400" dirty="0"/>
              <a:t>ANOVA</a:t>
            </a:r>
          </a:p>
          <a:p>
            <a:endParaRPr lang="en-IN" sz="2400" dirty="0"/>
          </a:p>
          <a:p>
            <a:endParaRPr lang="en-IN" sz="2400" dirty="0">
              <a:solidFill>
                <a:srgbClr val="222222"/>
              </a:solidFill>
            </a:endParaRPr>
          </a:p>
          <a:p>
            <a:endParaRPr lang="en-US" sz="2400" dirty="0"/>
          </a:p>
        </p:txBody>
      </p:sp>
      <p:sp>
        <p:nvSpPr>
          <p:cNvPr id="4" name="Rectangle 3">
            <a:extLst>
              <a:ext uri="{FF2B5EF4-FFF2-40B4-BE49-F238E27FC236}">
                <a16:creationId xmlns:a16="http://schemas.microsoft.com/office/drawing/2014/main" id="{E448144F-5EDC-A84B-9964-DC2974452D4B}"/>
              </a:ext>
            </a:extLst>
          </p:cNvPr>
          <p:cNvSpPr/>
          <p:nvPr/>
        </p:nvSpPr>
        <p:spPr>
          <a:xfrm>
            <a:off x="1855304" y="6581001"/>
            <a:ext cx="8057367" cy="276999"/>
          </a:xfrm>
          <a:prstGeom prst="rect">
            <a:avLst/>
          </a:prstGeom>
        </p:spPr>
        <p:txBody>
          <a:bodyPr wrap="square">
            <a:spAutoFit/>
          </a:bodyPr>
          <a:lstStyle/>
          <a:p>
            <a:r>
              <a:rPr lang="en-US" sz="1200" dirty="0"/>
              <a:t>https://</a:t>
            </a:r>
            <a:r>
              <a:rPr lang="en-US" sz="1200" dirty="0" err="1"/>
              <a:t>www.analyticsvidhya.com</a:t>
            </a:r>
            <a:r>
              <a:rPr lang="en-US" sz="1200" dirty="0"/>
              <a:t>/blog/2021/06/hypothesis-testing-parametric-and-non-parametric-tests-in-statistics/</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3EF8A379-DB54-E055-1CD6-5F55E080CF7E}"/>
                  </a:ext>
                </a:extLst>
              </p14:cNvPr>
              <p14:cNvContentPartPr/>
              <p14:nvPr/>
            </p14:nvContentPartPr>
            <p14:xfrm>
              <a:off x="777240" y="225720"/>
              <a:ext cx="11147400" cy="5366160"/>
            </p14:xfrm>
          </p:contentPart>
        </mc:Choice>
        <mc:Fallback>
          <p:pic>
            <p:nvPicPr>
              <p:cNvPr id="5" name="Ink 4">
                <a:extLst>
                  <a:ext uri="{FF2B5EF4-FFF2-40B4-BE49-F238E27FC236}">
                    <a16:creationId xmlns:a16="http://schemas.microsoft.com/office/drawing/2014/main" id="{3EF8A379-DB54-E055-1CD6-5F55E080CF7E}"/>
                  </a:ext>
                </a:extLst>
              </p:cNvPr>
              <p:cNvPicPr/>
              <p:nvPr/>
            </p:nvPicPr>
            <p:blipFill>
              <a:blip r:embed="rId3"/>
              <a:stretch>
                <a:fillRect/>
              </a:stretch>
            </p:blipFill>
            <p:spPr>
              <a:xfrm>
                <a:off x="761040" y="209520"/>
                <a:ext cx="11179800" cy="5398560"/>
              </a:xfrm>
              <a:prstGeom prst="rect">
                <a:avLst/>
              </a:prstGeom>
            </p:spPr>
          </p:pic>
        </mc:Fallback>
      </mc:AlternateContent>
    </p:spTree>
    <p:extLst>
      <p:ext uri="{BB962C8B-B14F-4D97-AF65-F5344CB8AC3E}">
        <p14:creationId xmlns:p14="http://schemas.microsoft.com/office/powerpoint/2010/main" val="3075750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B885F6-8A15-C24C-BFA3-6251C3082D84}"/>
              </a:ext>
            </a:extLst>
          </p:cNvPr>
          <p:cNvSpPr/>
          <p:nvPr/>
        </p:nvSpPr>
        <p:spPr>
          <a:xfrm>
            <a:off x="1164838" y="858943"/>
            <a:ext cx="4221797" cy="461665"/>
          </a:xfrm>
          <a:prstGeom prst="rect">
            <a:avLst/>
          </a:prstGeom>
        </p:spPr>
        <p:txBody>
          <a:bodyPr wrap="none">
            <a:spAutoFit/>
          </a:bodyPr>
          <a:lstStyle/>
          <a:p>
            <a:r>
              <a:rPr lang="en-IN" sz="2400" dirty="0">
                <a:solidFill>
                  <a:srgbClr val="222222"/>
                </a:solidFill>
              </a:rPr>
              <a:t>What are Non-parametric Tests?</a:t>
            </a:r>
            <a:endParaRPr lang="en-US" sz="2400" dirty="0"/>
          </a:p>
        </p:txBody>
      </p:sp>
      <p:sp>
        <p:nvSpPr>
          <p:cNvPr id="3" name="Rectangle 2">
            <a:extLst>
              <a:ext uri="{FF2B5EF4-FFF2-40B4-BE49-F238E27FC236}">
                <a16:creationId xmlns:a16="http://schemas.microsoft.com/office/drawing/2014/main" id="{AF3D0D77-C25A-8241-B782-950301AAC566}"/>
              </a:ext>
            </a:extLst>
          </p:cNvPr>
          <p:cNvSpPr/>
          <p:nvPr/>
        </p:nvSpPr>
        <p:spPr>
          <a:xfrm>
            <a:off x="840492" y="1424615"/>
            <a:ext cx="9316279" cy="3785652"/>
          </a:xfrm>
          <a:prstGeom prst="rect">
            <a:avLst/>
          </a:prstGeom>
        </p:spPr>
        <p:txBody>
          <a:bodyPr wrap="square">
            <a:spAutoFit/>
          </a:bodyPr>
          <a:lstStyle/>
          <a:p>
            <a:pPr marL="342900" indent="-342900" algn="just">
              <a:buFont typeface="Arial" panose="020B0604020202020204" pitchFamily="34" charset="0"/>
              <a:buChar char="•"/>
            </a:pPr>
            <a:r>
              <a:rPr lang="en-IN" sz="2400" dirty="0">
                <a:solidFill>
                  <a:srgbClr val="222222"/>
                </a:solidFill>
              </a:rPr>
              <a:t>In Non-Parametric tests, we </a:t>
            </a:r>
            <a:r>
              <a:rPr lang="en-IN" sz="2400" dirty="0">
                <a:solidFill>
                  <a:srgbClr val="FF0000"/>
                </a:solidFill>
              </a:rPr>
              <a:t>don’t make any assumption about the parameters for the given population</a:t>
            </a:r>
            <a:r>
              <a:rPr lang="en-IN" sz="2400" dirty="0">
                <a:solidFill>
                  <a:srgbClr val="222222"/>
                </a:solidFill>
              </a:rPr>
              <a:t> or the population we are studying. In fact, these tests don’t depend on the population.</a:t>
            </a:r>
          </a:p>
          <a:p>
            <a:pPr algn="just"/>
            <a:endParaRPr lang="en-IN" sz="2400" dirty="0">
              <a:solidFill>
                <a:srgbClr val="222222"/>
              </a:solidFill>
            </a:endParaRPr>
          </a:p>
          <a:p>
            <a:pPr marL="342900" indent="-342900" algn="just">
              <a:buFont typeface="Arial" panose="020B0604020202020204" pitchFamily="34" charset="0"/>
              <a:buChar char="•"/>
            </a:pPr>
            <a:r>
              <a:rPr lang="en-IN" sz="2400" dirty="0"/>
              <a:t>Hence, </a:t>
            </a:r>
            <a:r>
              <a:rPr lang="en-IN" sz="2400" dirty="0">
                <a:solidFill>
                  <a:srgbClr val="FF0000"/>
                </a:solidFill>
              </a:rPr>
              <a:t>there is no fixed set of parameters is available</a:t>
            </a:r>
            <a:r>
              <a:rPr lang="en-IN" sz="2400" dirty="0"/>
              <a:t>, and also there is no distribution (normal distribution, etc.) of any kind is available for use.</a:t>
            </a:r>
          </a:p>
          <a:p>
            <a:pPr algn="just"/>
            <a:endParaRPr lang="en-IN" sz="2400" dirty="0"/>
          </a:p>
          <a:p>
            <a:pPr marL="342900" indent="-342900" algn="just">
              <a:buFont typeface="Arial" panose="020B0604020202020204" pitchFamily="34" charset="0"/>
              <a:buChar char="•"/>
            </a:pPr>
            <a:r>
              <a:rPr lang="en-IN" sz="2400" dirty="0"/>
              <a:t>This is also the reason that nonparametric tests are also referred to as</a:t>
            </a:r>
            <a:r>
              <a:rPr lang="en-IN" sz="2400" b="1" dirty="0"/>
              <a:t> distribution-free tests</a:t>
            </a:r>
            <a:r>
              <a:rPr lang="en-IN" sz="2400" dirty="0"/>
              <a:t>.</a:t>
            </a:r>
            <a:endParaRPr lang="en-US" sz="2400" dirty="0"/>
          </a:p>
        </p:txBody>
      </p:sp>
      <p:sp>
        <p:nvSpPr>
          <p:cNvPr id="6" name="Rectangle 5">
            <a:extLst>
              <a:ext uri="{FF2B5EF4-FFF2-40B4-BE49-F238E27FC236}">
                <a16:creationId xmlns:a16="http://schemas.microsoft.com/office/drawing/2014/main" id="{96CB267D-3C10-E745-9944-715F608AC51D}"/>
              </a:ext>
            </a:extLst>
          </p:cNvPr>
          <p:cNvSpPr/>
          <p:nvPr/>
        </p:nvSpPr>
        <p:spPr>
          <a:xfrm>
            <a:off x="2511286" y="5675892"/>
            <a:ext cx="8057367" cy="276999"/>
          </a:xfrm>
          <a:prstGeom prst="rect">
            <a:avLst/>
          </a:prstGeom>
        </p:spPr>
        <p:txBody>
          <a:bodyPr wrap="square">
            <a:spAutoFit/>
          </a:bodyPr>
          <a:lstStyle/>
          <a:p>
            <a:r>
              <a:rPr lang="en-US" sz="1200" dirty="0"/>
              <a:t>https://</a:t>
            </a:r>
            <a:r>
              <a:rPr lang="en-US" sz="1200" dirty="0" err="1"/>
              <a:t>www.analyticsvidhya.com</a:t>
            </a:r>
            <a:r>
              <a:rPr lang="en-US" sz="1200" dirty="0"/>
              <a:t>/blog/2021/06/hypothesis-testing-parametric-and-non-parametric-tests-in-statistics/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ED5D208-59FD-3C87-541F-DCF75C96C2AE}"/>
                  </a:ext>
                </a:extLst>
              </p14:cNvPr>
              <p14:cNvContentPartPr/>
              <p14:nvPr/>
            </p14:nvContentPartPr>
            <p14:xfrm>
              <a:off x="920880" y="364680"/>
              <a:ext cx="8002080" cy="4856040"/>
            </p14:xfrm>
          </p:contentPart>
        </mc:Choice>
        <mc:Fallback>
          <p:pic>
            <p:nvPicPr>
              <p:cNvPr id="4" name="Ink 3">
                <a:extLst>
                  <a:ext uri="{FF2B5EF4-FFF2-40B4-BE49-F238E27FC236}">
                    <a16:creationId xmlns:a16="http://schemas.microsoft.com/office/drawing/2014/main" id="{6ED5D208-59FD-3C87-541F-DCF75C96C2AE}"/>
                  </a:ext>
                </a:extLst>
              </p:cNvPr>
              <p:cNvPicPr/>
              <p:nvPr/>
            </p:nvPicPr>
            <p:blipFill>
              <a:blip r:embed="rId3"/>
              <a:stretch>
                <a:fillRect/>
              </a:stretch>
            </p:blipFill>
            <p:spPr>
              <a:xfrm>
                <a:off x="904680" y="348480"/>
                <a:ext cx="8034480" cy="4888440"/>
              </a:xfrm>
              <a:prstGeom prst="rect">
                <a:avLst/>
              </a:prstGeom>
            </p:spPr>
          </p:pic>
        </mc:Fallback>
      </mc:AlternateContent>
    </p:spTree>
    <p:extLst>
      <p:ext uri="{BB962C8B-B14F-4D97-AF65-F5344CB8AC3E}">
        <p14:creationId xmlns:p14="http://schemas.microsoft.com/office/powerpoint/2010/main" val="1144686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758D3A-0A6F-2B4C-B421-0D46D51F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965" y="522669"/>
            <a:ext cx="7786480" cy="5812662"/>
          </a:xfrm>
          <a:prstGeom prst="rect">
            <a:avLst/>
          </a:prstGeom>
        </p:spPr>
      </p:pic>
      <p:sp>
        <p:nvSpPr>
          <p:cNvPr id="6" name="Rectangle 5">
            <a:extLst>
              <a:ext uri="{FF2B5EF4-FFF2-40B4-BE49-F238E27FC236}">
                <a16:creationId xmlns:a16="http://schemas.microsoft.com/office/drawing/2014/main" id="{A36424A3-D9A5-0D4B-9501-398ED89E91BC}"/>
              </a:ext>
            </a:extLst>
          </p:cNvPr>
          <p:cNvSpPr/>
          <p:nvPr/>
        </p:nvSpPr>
        <p:spPr>
          <a:xfrm>
            <a:off x="2067316" y="6581001"/>
            <a:ext cx="8057367" cy="276999"/>
          </a:xfrm>
          <a:prstGeom prst="rect">
            <a:avLst/>
          </a:prstGeom>
        </p:spPr>
        <p:txBody>
          <a:bodyPr wrap="square">
            <a:spAutoFit/>
          </a:bodyPr>
          <a:lstStyle/>
          <a:p>
            <a:r>
              <a:rPr lang="en-US" sz="1200" dirty="0"/>
              <a:t>https://</a:t>
            </a:r>
            <a:r>
              <a:rPr lang="en-US" sz="1200" dirty="0" err="1"/>
              <a:t>www.analyticsvidhya.com</a:t>
            </a:r>
            <a:r>
              <a:rPr lang="en-US" sz="1200" dirty="0"/>
              <a:t>/blog/2021/06/hypothesis-testing-parametric-and-non-parametric-tests-in-statistics/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BA0F26C-65EC-0673-9D60-43CC19F0ACFE}"/>
                  </a:ext>
                </a:extLst>
              </p14:cNvPr>
              <p14:cNvContentPartPr/>
              <p14:nvPr/>
            </p14:nvContentPartPr>
            <p14:xfrm>
              <a:off x="777240" y="501480"/>
              <a:ext cx="7318800" cy="4829760"/>
            </p14:xfrm>
          </p:contentPart>
        </mc:Choice>
        <mc:Fallback>
          <p:pic>
            <p:nvPicPr>
              <p:cNvPr id="2" name="Ink 1">
                <a:extLst>
                  <a:ext uri="{FF2B5EF4-FFF2-40B4-BE49-F238E27FC236}">
                    <a16:creationId xmlns:a16="http://schemas.microsoft.com/office/drawing/2014/main" id="{3BA0F26C-65EC-0673-9D60-43CC19F0ACFE}"/>
                  </a:ext>
                </a:extLst>
              </p:cNvPr>
              <p:cNvPicPr/>
              <p:nvPr/>
            </p:nvPicPr>
            <p:blipFill>
              <a:blip r:embed="rId4"/>
              <a:stretch>
                <a:fillRect/>
              </a:stretch>
            </p:blipFill>
            <p:spPr>
              <a:xfrm>
                <a:off x="761040" y="485280"/>
                <a:ext cx="7351200" cy="4862160"/>
              </a:xfrm>
              <a:prstGeom prst="rect">
                <a:avLst/>
              </a:prstGeom>
            </p:spPr>
          </p:pic>
        </mc:Fallback>
      </mc:AlternateContent>
    </p:spTree>
    <p:extLst>
      <p:ext uri="{BB962C8B-B14F-4D97-AF65-F5344CB8AC3E}">
        <p14:creationId xmlns:p14="http://schemas.microsoft.com/office/powerpoint/2010/main" val="3150897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ustomShape 2"/>
          <p:cNvSpPr/>
          <p:nvPr/>
        </p:nvSpPr>
        <p:spPr>
          <a:xfrm>
            <a:off x="60948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762BEF8F-03B4-48D5-B928-ED34D75409F5}" type="datetime1">
              <a:rPr lang="en-US" sz="1400" b="0" strike="noStrike" spc="-1">
                <a:solidFill>
                  <a:srgbClr val="8B8B8B"/>
                </a:solidFill>
                <a:latin typeface="Calibri"/>
              </a:rPr>
              <a:t>10/11/22</a:t>
            </a:fld>
            <a:endParaRPr lang="en-IN" sz="1400" b="0" strike="noStrike" spc="-1">
              <a:latin typeface="Arial"/>
            </a:endParaRPr>
          </a:p>
        </p:txBody>
      </p:sp>
      <p:sp>
        <p:nvSpPr>
          <p:cNvPr id="377" name="CustomShape 3"/>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C00ECECD-8B38-4B3B-B925-3CA11E9286DD}" type="slidenum">
              <a:rPr lang="en-US" sz="1400" b="0" strike="noStrike" spc="-1">
                <a:solidFill>
                  <a:srgbClr val="898989"/>
                </a:solidFill>
                <a:latin typeface="Calibri"/>
              </a:rPr>
              <a:t>34</a:t>
            </a:fld>
            <a:endParaRPr lang="en-IN" sz="1400" b="0" strike="noStrike" spc="-1">
              <a:latin typeface="Arial"/>
            </a:endParaRPr>
          </a:p>
        </p:txBody>
      </p:sp>
      <p:pic>
        <p:nvPicPr>
          <p:cNvPr id="379" name="Picture 5"/>
          <p:cNvPicPr/>
          <p:nvPr/>
        </p:nvPicPr>
        <p:blipFill>
          <a:blip r:embed="rId2"/>
          <a:stretch/>
        </p:blipFill>
        <p:spPr>
          <a:xfrm>
            <a:off x="5791320" y="152280"/>
            <a:ext cx="5321160" cy="1065960"/>
          </a:xfrm>
          <a:prstGeom prst="rect">
            <a:avLst/>
          </a:prstGeom>
          <a:ln w="0">
            <a:noFill/>
          </a:ln>
        </p:spPr>
      </p:pic>
      <p:pic>
        <p:nvPicPr>
          <p:cNvPr id="4" name="Picture 3">
            <a:extLst>
              <a:ext uri="{FF2B5EF4-FFF2-40B4-BE49-F238E27FC236}">
                <a16:creationId xmlns:a16="http://schemas.microsoft.com/office/drawing/2014/main" id="{E5C8A8F9-4CA9-664F-DB85-4AF1A9880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31" y="0"/>
            <a:ext cx="5460840" cy="6747425"/>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70E54C5-144B-6C16-6290-124673F56C12}"/>
                  </a:ext>
                </a:extLst>
              </p14:cNvPr>
              <p14:cNvContentPartPr/>
              <p14:nvPr/>
            </p14:nvContentPartPr>
            <p14:xfrm>
              <a:off x="500400" y="308880"/>
              <a:ext cx="7665480" cy="3998160"/>
            </p14:xfrm>
          </p:contentPart>
        </mc:Choice>
        <mc:Fallback>
          <p:pic>
            <p:nvPicPr>
              <p:cNvPr id="5" name="Ink 4">
                <a:extLst>
                  <a:ext uri="{FF2B5EF4-FFF2-40B4-BE49-F238E27FC236}">
                    <a16:creationId xmlns:a16="http://schemas.microsoft.com/office/drawing/2014/main" id="{670E54C5-144B-6C16-6290-124673F56C12}"/>
                  </a:ext>
                </a:extLst>
              </p:cNvPr>
              <p:cNvPicPr/>
              <p:nvPr/>
            </p:nvPicPr>
            <p:blipFill>
              <a:blip r:embed="rId5"/>
              <a:stretch>
                <a:fillRect/>
              </a:stretch>
            </p:blipFill>
            <p:spPr>
              <a:xfrm>
                <a:off x="484200" y="292680"/>
                <a:ext cx="7697880" cy="403056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3"/>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17924C4C-4554-4A15-89A9-8EC65DB4B9E9}" type="slidenum">
              <a:rPr lang="en-US" sz="1400" b="0" strike="noStrike" spc="-1">
                <a:solidFill>
                  <a:srgbClr val="898989"/>
                </a:solidFill>
                <a:latin typeface="Calibri"/>
              </a:rPr>
              <a:t>35</a:t>
            </a:fld>
            <a:endParaRPr lang="en-IN" sz="1400" b="0" strike="noStrike" spc="-1">
              <a:latin typeface="Arial"/>
            </a:endParaRPr>
          </a:p>
        </p:txBody>
      </p:sp>
      <p:pic>
        <p:nvPicPr>
          <p:cNvPr id="383" name="Picture 5"/>
          <p:cNvPicPr/>
          <p:nvPr/>
        </p:nvPicPr>
        <p:blipFill>
          <a:blip r:embed="rId2"/>
          <a:stretch/>
        </p:blipFill>
        <p:spPr>
          <a:xfrm>
            <a:off x="3245040" y="63360"/>
            <a:ext cx="5701320" cy="761400"/>
          </a:xfrm>
          <a:prstGeom prst="rect">
            <a:avLst/>
          </a:prstGeom>
          <a:ln w="0">
            <a:noFill/>
          </a:ln>
        </p:spPr>
      </p:pic>
      <p:pic>
        <p:nvPicPr>
          <p:cNvPr id="384" name="Picture 7"/>
          <p:cNvPicPr/>
          <p:nvPr/>
        </p:nvPicPr>
        <p:blipFill>
          <a:blip r:embed="rId3"/>
          <a:stretch/>
        </p:blipFill>
        <p:spPr>
          <a:xfrm>
            <a:off x="152280" y="990720"/>
            <a:ext cx="5942880" cy="5180760"/>
          </a:xfrm>
          <a:prstGeom prst="rect">
            <a:avLst/>
          </a:prstGeom>
          <a:ln w="0">
            <a:noFill/>
          </a:ln>
        </p:spPr>
      </p:pic>
      <p:pic>
        <p:nvPicPr>
          <p:cNvPr id="385" name="Picture 8"/>
          <p:cNvPicPr/>
          <p:nvPr/>
        </p:nvPicPr>
        <p:blipFill>
          <a:blip r:embed="rId4"/>
          <a:stretch/>
        </p:blipFill>
        <p:spPr>
          <a:xfrm>
            <a:off x="6108840" y="1371600"/>
            <a:ext cx="5853960" cy="4799880"/>
          </a:xfrm>
          <a:prstGeom prst="rect">
            <a:avLst/>
          </a:prstGeom>
          <a:ln w="0">
            <a:noFill/>
          </a:ln>
        </p:spPr>
      </p:pic>
      <p:pic>
        <p:nvPicPr>
          <p:cNvPr id="386" name="Picture 9"/>
          <p:cNvPicPr/>
          <p:nvPr/>
        </p:nvPicPr>
        <p:blipFill>
          <a:blip r:embed="rId5"/>
          <a:stretch/>
        </p:blipFill>
        <p:spPr>
          <a:xfrm>
            <a:off x="6095880" y="990720"/>
            <a:ext cx="5866560" cy="402480"/>
          </a:xfrm>
          <a:prstGeom prst="rect">
            <a:avLst/>
          </a:prstGeom>
          <a:ln w="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533520" y="191520"/>
            <a:ext cx="9143280" cy="6206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tabLst>
                <a:tab pos="5729400" algn="l"/>
              </a:tabLst>
            </a:pPr>
            <a:r>
              <a:rPr lang="en-US" sz="4000" b="0" strike="noStrike" spc="-9">
                <a:solidFill>
                  <a:srgbClr val="1F497D"/>
                </a:solidFill>
                <a:latin typeface="Arial"/>
                <a:ea typeface="DejaVu Sans"/>
              </a:rPr>
              <a:t>Statistical Power of Hypothesis Test</a:t>
            </a:r>
            <a:endParaRPr lang="en-IN" sz="4000" b="0" strike="noStrike" spc="-1">
              <a:latin typeface="Arial"/>
            </a:endParaRPr>
          </a:p>
        </p:txBody>
      </p:sp>
      <p:sp>
        <p:nvSpPr>
          <p:cNvPr id="420" name="CustomShape 2"/>
          <p:cNvSpPr/>
          <p:nvPr/>
        </p:nvSpPr>
        <p:spPr>
          <a:xfrm>
            <a:off x="153240" y="1418907"/>
            <a:ext cx="8152560" cy="526152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2400" b="0" strike="noStrike" spc="-1" dirty="0">
                <a:solidFill>
                  <a:srgbClr val="000000"/>
                </a:solidFill>
                <a:ea typeface="DejaVu Sans"/>
              </a:rPr>
              <a:t>Type 1 Error (</a:t>
            </a:r>
            <a:r>
              <a:rPr lang="el-GR" sz="2400" b="0" strike="noStrike" spc="-1" dirty="0">
                <a:solidFill>
                  <a:srgbClr val="000000"/>
                </a:solidFill>
                <a:ea typeface="DejaVu Sans"/>
              </a:rPr>
              <a:t>α</a:t>
            </a:r>
            <a:r>
              <a:rPr lang="en-US" sz="2400" b="0" strike="noStrike" spc="-1" dirty="0">
                <a:solidFill>
                  <a:srgbClr val="000000"/>
                </a:solidFill>
                <a:ea typeface="DejaVu Sans"/>
              </a:rPr>
              <a:t>) = Prob(Reject H0| H0 is True)</a:t>
            </a:r>
            <a:endParaRPr lang="en-IN" sz="2400" b="0" strike="noStrike" spc="-1" dirty="0"/>
          </a:p>
          <a:p>
            <a:pPr algn="just">
              <a:lnSpc>
                <a:spcPct val="100000"/>
              </a:lnSpc>
            </a:pPr>
            <a:r>
              <a:rPr lang="en-US" sz="2400" b="0" strike="noStrike" spc="-1" dirty="0">
                <a:solidFill>
                  <a:srgbClr val="000000"/>
                </a:solidFill>
                <a:ea typeface="DejaVu Sans"/>
              </a:rPr>
              <a:t>Type 2 Error (</a:t>
            </a:r>
            <a:r>
              <a:rPr lang="el-GR" sz="2400" b="0" strike="noStrike" spc="-1" dirty="0">
                <a:solidFill>
                  <a:srgbClr val="000000"/>
                </a:solidFill>
                <a:ea typeface="DejaVu Sans"/>
              </a:rPr>
              <a:t>β</a:t>
            </a:r>
            <a:r>
              <a:rPr lang="en-US" sz="2400" b="0" strike="noStrike" spc="-1" dirty="0">
                <a:solidFill>
                  <a:srgbClr val="000000"/>
                </a:solidFill>
                <a:ea typeface="DejaVu Sans"/>
              </a:rPr>
              <a:t>) = P (not Rejecting H0 | H0 is False) </a:t>
            </a:r>
            <a:endParaRPr lang="en-IN" sz="2400" b="0" strike="noStrike" spc="-1" dirty="0"/>
          </a:p>
          <a:p>
            <a:pPr marL="634860" indent="-342900" algn="just">
              <a:lnSpc>
                <a:spcPct val="100000"/>
              </a:lnSpc>
              <a:buFont typeface="Arial" panose="020B0604020202020204" pitchFamily="34" charset="0"/>
              <a:buChar char="•"/>
            </a:pPr>
            <a:r>
              <a:rPr lang="en-US" sz="2400" b="0" strike="noStrike" spc="-1" dirty="0">
                <a:solidFill>
                  <a:srgbClr val="000000"/>
                </a:solidFill>
                <a:ea typeface="DejaVu Sans"/>
              </a:rPr>
              <a:t>Accepting Null Hypothesis  when its should be Rejected.</a:t>
            </a:r>
            <a:endParaRPr lang="en-IN" sz="2400" b="0" strike="noStrike" spc="-1" dirty="0"/>
          </a:p>
          <a:p>
            <a:pPr marL="634860" indent="-342900" algn="just">
              <a:lnSpc>
                <a:spcPct val="100000"/>
              </a:lnSpc>
              <a:buFont typeface="Arial" panose="020B0604020202020204" pitchFamily="34" charset="0"/>
              <a:buChar char="•"/>
            </a:pPr>
            <a:r>
              <a:rPr lang="en-US" sz="2400" b="0" strike="noStrike" spc="-1" dirty="0">
                <a:solidFill>
                  <a:srgbClr val="000000"/>
                </a:solidFill>
                <a:ea typeface="DejaVu Sans"/>
              </a:rPr>
              <a:t>Failure to choose Ha when Ha is True.</a:t>
            </a:r>
            <a:endParaRPr lang="en-IN" sz="2400" b="0" strike="noStrike" spc="-1" dirty="0"/>
          </a:p>
          <a:p>
            <a:pPr marL="634860" indent="-342900" algn="just">
              <a:lnSpc>
                <a:spcPct val="100000"/>
              </a:lnSpc>
              <a:buFont typeface="Arial" panose="020B0604020202020204" pitchFamily="34" charset="0"/>
              <a:buChar char="•"/>
            </a:pPr>
            <a:r>
              <a:rPr lang="en-US" sz="2400" b="0" strike="noStrike" spc="-1" dirty="0">
                <a:solidFill>
                  <a:srgbClr val="000000"/>
                </a:solidFill>
                <a:ea typeface="DejaVu Sans"/>
              </a:rPr>
              <a:t>There is "no effect" when in reality there is "effect"</a:t>
            </a:r>
            <a:endParaRPr lang="en-IN" sz="2400" b="0" strike="noStrike" spc="-1" dirty="0"/>
          </a:p>
          <a:p>
            <a:pPr marL="634860" indent="-342900" algn="just">
              <a:lnSpc>
                <a:spcPct val="100000"/>
              </a:lnSpc>
              <a:buFont typeface="Arial" panose="020B0604020202020204" pitchFamily="34" charset="0"/>
              <a:buChar char="•"/>
            </a:pPr>
            <a:r>
              <a:rPr lang="en-US" sz="2400" b="0" strike="noStrike" spc="-1" dirty="0">
                <a:solidFill>
                  <a:srgbClr val="000000"/>
                </a:solidFill>
                <a:ea typeface="DejaVu Sans"/>
              </a:rPr>
              <a:t>Hypothesis Test is not able to "detect a change", where as in reality there is a "change"</a:t>
            </a:r>
            <a:endParaRPr lang="en-IN" sz="2400" b="0" strike="noStrike" spc="-1" dirty="0"/>
          </a:p>
          <a:p>
            <a:pPr marL="634860" indent="-342900" algn="just">
              <a:lnSpc>
                <a:spcPct val="100000"/>
              </a:lnSpc>
              <a:buFont typeface="Arial" panose="020B0604020202020204" pitchFamily="34" charset="0"/>
              <a:buChar char="•"/>
            </a:pPr>
            <a:r>
              <a:rPr lang="en-US" sz="2400" b="0" strike="noStrike" spc="-1" dirty="0">
                <a:solidFill>
                  <a:srgbClr val="000000"/>
                </a:solidFill>
                <a:ea typeface="DejaVu Sans"/>
              </a:rPr>
              <a:t>False Negative: Test result says "No evidence to reject H0"  (Accept H0)</a:t>
            </a:r>
            <a:endParaRPr lang="en-IN" sz="2400" b="0" strike="noStrike" spc="-1" dirty="0"/>
          </a:p>
          <a:p>
            <a:pPr marL="291960" algn="just">
              <a:lnSpc>
                <a:spcPct val="100000"/>
              </a:lnSpc>
            </a:pPr>
            <a:endParaRPr lang="en-IN" sz="2400" b="0" strike="noStrike" spc="-1" dirty="0"/>
          </a:p>
          <a:p>
            <a:pPr marL="291960" algn="just">
              <a:lnSpc>
                <a:spcPct val="100000"/>
              </a:lnSpc>
            </a:pPr>
            <a:r>
              <a:rPr lang="en-US" sz="2400" b="0" strike="noStrike" spc="-1" dirty="0" err="1">
                <a:solidFill>
                  <a:srgbClr val="000000"/>
                </a:solidFill>
                <a:ea typeface="DejaVu Sans"/>
              </a:rPr>
              <a:t>Eg</a:t>
            </a:r>
            <a:r>
              <a:rPr lang="en-US" sz="2400" b="0" strike="noStrike" spc="-1" dirty="0">
                <a:solidFill>
                  <a:srgbClr val="000000"/>
                </a:solidFill>
                <a:ea typeface="DejaVu Sans"/>
              </a:rPr>
              <a:t>: Hypothesis test says: Medicine is "not effective" when its actually effective.</a:t>
            </a:r>
            <a:endParaRPr lang="en-IN" sz="2400" b="0" strike="noStrike" spc="-1" dirty="0"/>
          </a:p>
          <a:p>
            <a:pPr marL="291960" algn="just">
              <a:lnSpc>
                <a:spcPct val="100000"/>
              </a:lnSpc>
            </a:pPr>
            <a:endParaRPr lang="en-IN" sz="2400" b="0" strike="noStrike" spc="-1" dirty="0"/>
          </a:p>
          <a:p>
            <a:pPr marL="291960" algn="just">
              <a:lnSpc>
                <a:spcPct val="100000"/>
              </a:lnSpc>
            </a:pPr>
            <a:endParaRPr lang="en-IN" sz="2400" b="0" strike="noStrike" spc="-1" dirty="0"/>
          </a:p>
        </p:txBody>
      </p:sp>
      <p:sp>
        <p:nvSpPr>
          <p:cNvPr id="421" name="CustomShape 3"/>
          <p:cNvSpPr/>
          <p:nvPr/>
        </p:nvSpPr>
        <p:spPr>
          <a:xfrm>
            <a:off x="8763120" y="112320"/>
            <a:ext cx="2971080" cy="63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Arial"/>
                <a:ea typeface="DejaVu Sans"/>
              </a:rPr>
              <a:t>H0 : no effect/no change</a:t>
            </a:r>
            <a:endParaRPr lang="en-IN" sz="1800" b="0" strike="noStrike" spc="-1">
              <a:latin typeface="Arial"/>
            </a:endParaRPr>
          </a:p>
          <a:p>
            <a:pPr>
              <a:lnSpc>
                <a:spcPct val="100000"/>
              </a:lnSpc>
            </a:pPr>
            <a:r>
              <a:rPr lang="en-US" sz="1800" b="0" strike="noStrike" spc="-1">
                <a:solidFill>
                  <a:srgbClr val="000000"/>
                </a:solidFill>
                <a:latin typeface="Arial"/>
                <a:ea typeface="DejaVu Sans"/>
              </a:rPr>
              <a:t>Ha : effect/change</a:t>
            </a:r>
            <a:endParaRPr lang="en-IN" sz="1800" b="0" strike="noStrike" spc="-1">
              <a:latin typeface="Arial"/>
            </a:endParaRPr>
          </a:p>
        </p:txBody>
      </p:sp>
      <p:pic>
        <p:nvPicPr>
          <p:cNvPr id="422" name="Picture 3"/>
          <p:cNvPicPr/>
          <p:nvPr/>
        </p:nvPicPr>
        <p:blipFill>
          <a:blip r:embed="rId2"/>
          <a:stretch/>
        </p:blipFill>
        <p:spPr>
          <a:xfrm>
            <a:off x="8381880" y="922680"/>
            <a:ext cx="3656880" cy="2342160"/>
          </a:xfrm>
          <a:prstGeom prst="rect">
            <a:avLst/>
          </a:prstGeom>
          <a:ln w="0">
            <a:noFill/>
          </a:ln>
        </p:spPr>
      </p:pic>
      <p:sp>
        <p:nvSpPr>
          <p:cNvPr id="425" name="CustomShape 6"/>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A71584B0-5863-4FB0-9A77-255B2E926A4A}" type="slidenum">
              <a:rPr lang="en-US" sz="1400" b="0" strike="noStrike" spc="-1">
                <a:solidFill>
                  <a:srgbClr val="898989"/>
                </a:solidFill>
                <a:latin typeface="Calibri"/>
              </a:rPr>
              <a:t>36</a:t>
            </a:fld>
            <a:endParaRPr lang="en-IN" sz="1400" b="0" strike="noStrike" spc="-1">
              <a:latin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203CE5C-E6C3-FA40-D9FD-D640C0F0733B}"/>
                  </a:ext>
                </a:extLst>
              </p14:cNvPr>
              <p14:cNvContentPartPr/>
              <p14:nvPr/>
            </p14:nvContentPartPr>
            <p14:xfrm>
              <a:off x="56880" y="1135080"/>
              <a:ext cx="6589800" cy="4961520"/>
            </p14:xfrm>
          </p:contentPart>
        </mc:Choice>
        <mc:Fallback>
          <p:pic>
            <p:nvPicPr>
              <p:cNvPr id="3" name="Ink 2">
                <a:extLst>
                  <a:ext uri="{FF2B5EF4-FFF2-40B4-BE49-F238E27FC236}">
                    <a16:creationId xmlns:a16="http://schemas.microsoft.com/office/drawing/2014/main" id="{7203CE5C-E6C3-FA40-D9FD-D640C0F0733B}"/>
                  </a:ext>
                </a:extLst>
              </p:cNvPr>
              <p:cNvPicPr/>
              <p:nvPr/>
            </p:nvPicPr>
            <p:blipFill>
              <a:blip r:embed="rId4"/>
              <a:stretch>
                <a:fillRect/>
              </a:stretch>
            </p:blipFill>
            <p:spPr>
              <a:xfrm>
                <a:off x="40680" y="1118880"/>
                <a:ext cx="6622200" cy="49939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0">
                                            <p:txEl>
                                              <p:pRg st="2" end="2"/>
                                            </p:txEl>
                                          </p:spTgt>
                                        </p:tgtEl>
                                        <p:attrNameLst>
                                          <p:attrName>style.visibility</p:attrName>
                                        </p:attrNameLst>
                                      </p:cBhvr>
                                      <p:to>
                                        <p:strVal val="visible"/>
                                      </p:to>
                                    </p:set>
                                    <p:animEffect transition="in" filter="blinds(horizontal)">
                                      <p:cBhvr>
                                        <p:cTn id="7" dur="500"/>
                                        <p:tgtEl>
                                          <p:spTgt spid="420">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20">
                                            <p:txEl>
                                              <p:pRg st="3" end="3"/>
                                            </p:txEl>
                                          </p:spTgt>
                                        </p:tgtEl>
                                        <p:attrNameLst>
                                          <p:attrName>style.visibility</p:attrName>
                                        </p:attrNameLst>
                                      </p:cBhvr>
                                      <p:to>
                                        <p:strVal val="visible"/>
                                      </p:to>
                                    </p:set>
                                    <p:animEffect transition="in" filter="blinds(horizontal)">
                                      <p:cBhvr>
                                        <p:cTn id="10" dur="500"/>
                                        <p:tgtEl>
                                          <p:spTgt spid="420">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20">
                                            <p:txEl>
                                              <p:pRg st="4" end="4"/>
                                            </p:txEl>
                                          </p:spTgt>
                                        </p:tgtEl>
                                        <p:attrNameLst>
                                          <p:attrName>style.visibility</p:attrName>
                                        </p:attrNameLst>
                                      </p:cBhvr>
                                      <p:to>
                                        <p:strVal val="visible"/>
                                      </p:to>
                                    </p:set>
                                    <p:animEffect transition="in" filter="blinds(horizontal)">
                                      <p:cBhvr>
                                        <p:cTn id="13" dur="500"/>
                                        <p:tgtEl>
                                          <p:spTgt spid="420">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20">
                                            <p:txEl>
                                              <p:pRg st="5" end="5"/>
                                            </p:txEl>
                                          </p:spTgt>
                                        </p:tgtEl>
                                        <p:attrNameLst>
                                          <p:attrName>style.visibility</p:attrName>
                                        </p:attrNameLst>
                                      </p:cBhvr>
                                      <p:to>
                                        <p:strVal val="visible"/>
                                      </p:to>
                                    </p:set>
                                    <p:animEffect transition="in" filter="blinds(horizontal)">
                                      <p:cBhvr>
                                        <p:cTn id="18" dur="500"/>
                                        <p:tgtEl>
                                          <p:spTgt spid="420">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20">
                                            <p:txEl>
                                              <p:pRg st="6" end="6"/>
                                            </p:txEl>
                                          </p:spTgt>
                                        </p:tgtEl>
                                        <p:attrNameLst>
                                          <p:attrName>style.visibility</p:attrName>
                                        </p:attrNameLst>
                                      </p:cBhvr>
                                      <p:to>
                                        <p:strVal val="visible"/>
                                      </p:to>
                                    </p:set>
                                    <p:animEffect transition="in" filter="blinds(horizontal)">
                                      <p:cBhvr>
                                        <p:cTn id="21" dur="500"/>
                                        <p:tgtEl>
                                          <p:spTgt spid="420">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20">
                                            <p:txEl>
                                              <p:pRg st="8" end="8"/>
                                            </p:txEl>
                                          </p:spTgt>
                                        </p:tgtEl>
                                        <p:attrNameLst>
                                          <p:attrName>style.visibility</p:attrName>
                                        </p:attrNameLst>
                                      </p:cBhvr>
                                      <p:to>
                                        <p:strVal val="visible"/>
                                      </p:to>
                                    </p:set>
                                    <p:animEffect transition="in" filter="blinds(horizontal)">
                                      <p:cBhvr>
                                        <p:cTn id="24" dur="500"/>
                                        <p:tgtEl>
                                          <p:spTgt spid="42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533520" y="191520"/>
            <a:ext cx="9143280" cy="6206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tabLst>
                <a:tab pos="5729400" algn="l"/>
              </a:tabLst>
            </a:pPr>
            <a:r>
              <a:rPr lang="en-US" sz="4000" b="0" strike="noStrike" spc="-9">
                <a:solidFill>
                  <a:srgbClr val="1F497D"/>
                </a:solidFill>
                <a:latin typeface="Arial"/>
                <a:ea typeface="DejaVu Sans"/>
              </a:rPr>
              <a:t>Statistical Power of Hypothesis Test</a:t>
            </a:r>
            <a:endParaRPr lang="en-IN" sz="4000" b="0" strike="noStrike" spc="-1">
              <a:latin typeface="Arial"/>
            </a:endParaRPr>
          </a:p>
        </p:txBody>
      </p:sp>
      <p:sp>
        <p:nvSpPr>
          <p:cNvPr id="427" name="CustomShape 2"/>
          <p:cNvSpPr/>
          <p:nvPr/>
        </p:nvSpPr>
        <p:spPr>
          <a:xfrm>
            <a:off x="153240" y="830160"/>
            <a:ext cx="8807880" cy="600018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100000"/>
              </a:lnSpc>
            </a:pPr>
            <a:r>
              <a:rPr lang="el-GR" sz="2400" b="0" strike="noStrike" spc="-1" dirty="0">
                <a:solidFill>
                  <a:srgbClr val="000000"/>
                </a:solidFill>
                <a:ea typeface="DejaVu Sans"/>
              </a:rPr>
              <a:t>β </a:t>
            </a:r>
            <a:r>
              <a:rPr lang="en-US" sz="2400" b="0" strike="noStrike" spc="-1" dirty="0">
                <a:solidFill>
                  <a:srgbClr val="000000"/>
                </a:solidFill>
                <a:ea typeface="DejaVu Sans"/>
              </a:rPr>
              <a:t>= Failure to choose Ha when Ha is True. (desirable to be a low value)</a:t>
            </a:r>
            <a:endParaRPr lang="en-IN" sz="2400" b="0" strike="noStrike" spc="-1" dirty="0"/>
          </a:p>
          <a:p>
            <a:pPr algn="just">
              <a:lnSpc>
                <a:spcPct val="100000"/>
              </a:lnSpc>
            </a:pPr>
            <a:endParaRPr lang="en-IN" sz="2400" b="0" strike="noStrike" spc="-1" dirty="0"/>
          </a:p>
          <a:p>
            <a:pPr algn="just">
              <a:lnSpc>
                <a:spcPct val="100000"/>
              </a:lnSpc>
            </a:pPr>
            <a:r>
              <a:rPr lang="en-US" sz="2400" b="0" strike="noStrike" spc="-1" dirty="0">
                <a:solidFill>
                  <a:srgbClr val="7030A0"/>
                </a:solidFill>
                <a:ea typeface="DejaVu Sans"/>
              </a:rPr>
              <a:t>Power of Hypothesis Test (1-</a:t>
            </a:r>
            <a:r>
              <a:rPr lang="el-GR" sz="2400" b="0" strike="noStrike" spc="-1" dirty="0">
                <a:solidFill>
                  <a:srgbClr val="7030A0"/>
                </a:solidFill>
                <a:ea typeface="DejaVu Sans"/>
              </a:rPr>
              <a:t> β</a:t>
            </a:r>
            <a:r>
              <a:rPr lang="en-US" sz="2400" b="0" strike="noStrike" spc="-1" dirty="0">
                <a:solidFill>
                  <a:srgbClr val="7030A0"/>
                </a:solidFill>
                <a:ea typeface="DejaVu Sans"/>
              </a:rPr>
              <a:t>) : The </a:t>
            </a:r>
            <a:r>
              <a:rPr lang="en-US" sz="2400" b="1" strike="noStrike" spc="-1" dirty="0">
                <a:solidFill>
                  <a:srgbClr val="7030A0"/>
                </a:solidFill>
                <a:ea typeface="DejaVu Sans"/>
              </a:rPr>
              <a:t>power </a:t>
            </a:r>
            <a:r>
              <a:rPr lang="en-US" sz="2400" b="0" strike="noStrike" spc="-1" dirty="0">
                <a:solidFill>
                  <a:srgbClr val="7030A0"/>
                </a:solidFill>
                <a:ea typeface="DejaVu Sans"/>
              </a:rPr>
              <a:t>of a test is the probability of making the correct decision when the alternative hypothesis is true.</a:t>
            </a:r>
            <a:endParaRPr lang="en-IN" sz="2400" b="0" strike="noStrike" spc="-1" dirty="0">
              <a:solidFill>
                <a:srgbClr val="7030A0"/>
              </a:solidFill>
            </a:endParaRPr>
          </a:p>
          <a:p>
            <a:pPr algn="just">
              <a:lnSpc>
                <a:spcPct val="100000"/>
              </a:lnSpc>
            </a:pPr>
            <a:endParaRPr lang="en-IN" sz="2400" b="0" strike="noStrike" spc="-1" dirty="0"/>
          </a:p>
          <a:p>
            <a:pPr algn="just">
              <a:lnSpc>
                <a:spcPct val="100000"/>
              </a:lnSpc>
            </a:pPr>
            <a:r>
              <a:rPr lang="en-US" sz="2400" b="1" strike="noStrike" spc="-1" dirty="0">
                <a:solidFill>
                  <a:srgbClr val="000000"/>
                </a:solidFill>
                <a:ea typeface="DejaVu Sans"/>
              </a:rPr>
              <a:t>Power is the ability(likelihood) of the test to detect an effect that exists in the population</a:t>
            </a:r>
            <a:r>
              <a:rPr lang="en-US" sz="2400" b="0" strike="noStrike" spc="-1" dirty="0">
                <a:solidFill>
                  <a:srgbClr val="000000"/>
                </a:solidFill>
                <a:ea typeface="DejaVu Sans"/>
              </a:rPr>
              <a:t>. </a:t>
            </a:r>
            <a:endParaRPr lang="en-IN" sz="2400" b="0" strike="noStrike" spc="-1" dirty="0"/>
          </a:p>
          <a:p>
            <a:pPr algn="just">
              <a:lnSpc>
                <a:spcPct val="100000"/>
              </a:lnSpc>
            </a:pPr>
            <a:endParaRPr lang="en-IN" sz="2400" b="0" strike="noStrike" spc="-1" dirty="0"/>
          </a:p>
          <a:p>
            <a:pPr algn="just">
              <a:lnSpc>
                <a:spcPct val="100000"/>
              </a:lnSpc>
            </a:pPr>
            <a:r>
              <a:rPr lang="en-US" sz="2400" b="0" strike="noStrike" spc="-1" dirty="0">
                <a:solidFill>
                  <a:srgbClr val="000000"/>
                </a:solidFill>
                <a:ea typeface="DejaVu Sans"/>
              </a:rPr>
              <a:t>High Power is desirable (&gt;= 80%)</a:t>
            </a:r>
            <a:endParaRPr lang="en-IN" sz="2400" b="0" strike="noStrike" spc="-1" dirty="0"/>
          </a:p>
          <a:p>
            <a:pPr algn="just">
              <a:lnSpc>
                <a:spcPct val="100000"/>
              </a:lnSpc>
            </a:pPr>
            <a:endParaRPr lang="en-IN" sz="2400" b="0" strike="noStrike" spc="-1" dirty="0"/>
          </a:p>
          <a:p>
            <a:pPr algn="just">
              <a:lnSpc>
                <a:spcPct val="100000"/>
              </a:lnSpc>
            </a:pPr>
            <a:r>
              <a:rPr lang="en-US" sz="2400" b="0" strike="noStrike" spc="-1" dirty="0">
                <a:solidFill>
                  <a:srgbClr val="000000"/>
                </a:solidFill>
                <a:ea typeface="DejaVu Sans"/>
              </a:rPr>
              <a:t>Procedure:</a:t>
            </a:r>
            <a:endParaRPr lang="en-IN" sz="2400" b="0" strike="noStrike" spc="-1" dirty="0"/>
          </a:p>
          <a:p>
            <a:pPr algn="just">
              <a:lnSpc>
                <a:spcPct val="100000"/>
              </a:lnSpc>
            </a:pPr>
            <a:r>
              <a:rPr lang="en-US" sz="2400" b="0" strike="noStrike" spc="-1" dirty="0">
                <a:solidFill>
                  <a:srgbClr val="000000"/>
                </a:solidFill>
                <a:ea typeface="DejaVu Sans"/>
              </a:rPr>
              <a:t>    Do Hypothesis test at a significance level (</a:t>
            </a:r>
            <a:r>
              <a:rPr lang="el-GR" sz="2400" b="0" strike="noStrike" spc="-1" dirty="0">
                <a:solidFill>
                  <a:srgbClr val="000000"/>
                </a:solidFill>
                <a:ea typeface="DejaVu Sans"/>
              </a:rPr>
              <a:t>α</a:t>
            </a:r>
            <a:r>
              <a:rPr lang="en-US" sz="2400" b="0" strike="noStrike" spc="-1" dirty="0">
                <a:solidFill>
                  <a:srgbClr val="000000"/>
                </a:solidFill>
                <a:ea typeface="DejaVu Sans"/>
              </a:rPr>
              <a:t>) ( </a:t>
            </a:r>
            <a:r>
              <a:rPr lang="en-US" sz="2400" b="0" strike="noStrike" spc="-1" dirty="0" err="1">
                <a:solidFill>
                  <a:srgbClr val="000000"/>
                </a:solidFill>
                <a:ea typeface="DejaVu Sans"/>
              </a:rPr>
              <a:t>eg.</a:t>
            </a:r>
            <a:r>
              <a:rPr lang="en-US" sz="2400" b="0" strike="noStrike" spc="-1" dirty="0">
                <a:solidFill>
                  <a:srgbClr val="000000"/>
                </a:solidFill>
                <a:ea typeface="DejaVu Sans"/>
              </a:rPr>
              <a:t> =5%, 1%)</a:t>
            </a:r>
            <a:endParaRPr lang="en-IN" sz="2400" b="0" strike="noStrike" spc="-1" dirty="0"/>
          </a:p>
          <a:p>
            <a:pPr algn="just">
              <a:lnSpc>
                <a:spcPct val="100000"/>
              </a:lnSpc>
            </a:pPr>
            <a:r>
              <a:rPr lang="en-US" sz="2400" b="0" strike="noStrike" spc="-1" dirty="0">
                <a:solidFill>
                  <a:srgbClr val="000000"/>
                </a:solidFill>
                <a:ea typeface="DejaVu Sans"/>
              </a:rPr>
              <a:t>    Calculate the Power (1-</a:t>
            </a:r>
            <a:r>
              <a:rPr lang="el-GR" sz="2400" b="0" strike="noStrike" spc="-1" dirty="0">
                <a:solidFill>
                  <a:srgbClr val="000000"/>
                </a:solidFill>
                <a:ea typeface="DejaVu Sans"/>
              </a:rPr>
              <a:t> β</a:t>
            </a:r>
            <a:r>
              <a:rPr lang="en-US" sz="2400" b="0" strike="noStrike" spc="-1" dirty="0">
                <a:solidFill>
                  <a:srgbClr val="000000"/>
                </a:solidFill>
                <a:ea typeface="DejaVu Sans"/>
              </a:rPr>
              <a:t>) of the test.</a:t>
            </a:r>
            <a:endParaRPr lang="en-IN" sz="2400" b="0" strike="noStrike" spc="-1" dirty="0"/>
          </a:p>
          <a:p>
            <a:pPr algn="just">
              <a:lnSpc>
                <a:spcPct val="100000"/>
              </a:lnSpc>
            </a:pPr>
            <a:r>
              <a:rPr lang="en-US" sz="2400" b="0" strike="noStrike" spc="-1" dirty="0">
                <a:solidFill>
                  <a:srgbClr val="000000"/>
                </a:solidFill>
                <a:ea typeface="DejaVu Sans"/>
              </a:rPr>
              <a:t>    if its acceptable (&gt;= 80%), then sample size is ok.</a:t>
            </a:r>
            <a:endParaRPr lang="en-IN" sz="2400" b="0" strike="noStrike" spc="-1" dirty="0"/>
          </a:p>
          <a:p>
            <a:pPr algn="just">
              <a:lnSpc>
                <a:spcPct val="100000"/>
              </a:lnSpc>
            </a:pPr>
            <a:r>
              <a:rPr lang="en-US" sz="2400" b="0" strike="noStrike" spc="-1" dirty="0">
                <a:solidFill>
                  <a:srgbClr val="000000"/>
                </a:solidFill>
                <a:ea typeface="DejaVu Sans"/>
              </a:rPr>
              <a:t>    Otherwise increase sample size</a:t>
            </a:r>
            <a:endParaRPr lang="en-IN" sz="2400" b="0" strike="noStrike" spc="-1" dirty="0"/>
          </a:p>
        </p:txBody>
      </p:sp>
      <p:sp>
        <p:nvSpPr>
          <p:cNvPr id="428" name="CustomShape 3"/>
          <p:cNvSpPr/>
          <p:nvPr/>
        </p:nvSpPr>
        <p:spPr>
          <a:xfrm>
            <a:off x="8763120" y="112320"/>
            <a:ext cx="2971080" cy="63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Arial"/>
                <a:ea typeface="DejaVu Sans"/>
              </a:rPr>
              <a:t>H0 : no effect/no change</a:t>
            </a:r>
            <a:endParaRPr lang="en-IN" sz="1800" b="0" strike="noStrike" spc="-1">
              <a:latin typeface="Arial"/>
            </a:endParaRPr>
          </a:p>
          <a:p>
            <a:pPr>
              <a:lnSpc>
                <a:spcPct val="100000"/>
              </a:lnSpc>
            </a:pPr>
            <a:r>
              <a:rPr lang="en-US" sz="1800" b="0" strike="noStrike" spc="-1">
                <a:solidFill>
                  <a:srgbClr val="000000"/>
                </a:solidFill>
                <a:latin typeface="Arial"/>
                <a:ea typeface="DejaVu Sans"/>
              </a:rPr>
              <a:t>Ha : effect/change</a:t>
            </a:r>
            <a:endParaRPr lang="en-IN" sz="1800" b="0" strike="noStrike" spc="-1">
              <a:latin typeface="Arial"/>
            </a:endParaRPr>
          </a:p>
        </p:txBody>
      </p:sp>
      <p:pic>
        <p:nvPicPr>
          <p:cNvPr id="429" name="Picture 3"/>
          <p:cNvPicPr/>
          <p:nvPr/>
        </p:nvPicPr>
        <p:blipFill>
          <a:blip r:embed="rId2"/>
          <a:stretch/>
        </p:blipFill>
        <p:spPr>
          <a:xfrm>
            <a:off x="8077320" y="3543960"/>
            <a:ext cx="3656880" cy="2342160"/>
          </a:xfrm>
          <a:prstGeom prst="rect">
            <a:avLst/>
          </a:prstGeom>
          <a:ln w="0">
            <a:noFill/>
          </a:ln>
        </p:spPr>
      </p:pic>
      <p:sp>
        <p:nvSpPr>
          <p:cNvPr id="432" name="CustomShape 6"/>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90B045EB-2F4D-46B7-9A5C-A2425D00F963}" type="slidenum">
              <a:rPr lang="en-US" sz="1400" b="0" strike="noStrike" spc="-1">
                <a:solidFill>
                  <a:srgbClr val="898989"/>
                </a:solidFill>
                <a:latin typeface="Calibri"/>
              </a:rPr>
              <a:t>37</a:t>
            </a:fld>
            <a:endParaRPr lang="en-IN" sz="1400" b="0" strike="noStrike" spc="-1">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7">
                                            <p:txEl>
                                              <p:pRg st="4" end="4"/>
                                            </p:txEl>
                                          </p:spTgt>
                                        </p:tgtEl>
                                        <p:attrNameLst>
                                          <p:attrName>style.visibility</p:attrName>
                                        </p:attrNameLst>
                                      </p:cBhvr>
                                      <p:to>
                                        <p:strVal val="visible"/>
                                      </p:to>
                                    </p:set>
                                    <p:animEffect transition="in" filter="blinds(horizontal)">
                                      <p:cBhvr>
                                        <p:cTn id="7" dur="500"/>
                                        <p:tgtEl>
                                          <p:spTgt spid="427">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27">
                                            <p:txEl>
                                              <p:pRg st="6" end="6"/>
                                            </p:txEl>
                                          </p:spTgt>
                                        </p:tgtEl>
                                        <p:attrNameLst>
                                          <p:attrName>style.visibility</p:attrName>
                                        </p:attrNameLst>
                                      </p:cBhvr>
                                      <p:to>
                                        <p:strVal val="visible"/>
                                      </p:to>
                                    </p:set>
                                    <p:animEffect transition="in" filter="blinds(horizontal)">
                                      <p:cBhvr>
                                        <p:cTn id="10" dur="500"/>
                                        <p:tgtEl>
                                          <p:spTgt spid="427">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27">
                                            <p:txEl>
                                              <p:pRg st="8" end="8"/>
                                            </p:txEl>
                                          </p:spTgt>
                                        </p:tgtEl>
                                        <p:attrNameLst>
                                          <p:attrName>style.visibility</p:attrName>
                                        </p:attrNameLst>
                                      </p:cBhvr>
                                      <p:to>
                                        <p:strVal val="visible"/>
                                      </p:to>
                                    </p:set>
                                    <p:animEffect transition="in" filter="blinds(horizontal)">
                                      <p:cBhvr>
                                        <p:cTn id="13" dur="500"/>
                                        <p:tgtEl>
                                          <p:spTgt spid="427">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27">
                                            <p:txEl>
                                              <p:pRg st="9" end="9"/>
                                            </p:txEl>
                                          </p:spTgt>
                                        </p:tgtEl>
                                        <p:attrNameLst>
                                          <p:attrName>style.visibility</p:attrName>
                                        </p:attrNameLst>
                                      </p:cBhvr>
                                      <p:to>
                                        <p:strVal val="visible"/>
                                      </p:to>
                                    </p:set>
                                    <p:animEffect transition="in" filter="blinds(horizontal)">
                                      <p:cBhvr>
                                        <p:cTn id="16" dur="500"/>
                                        <p:tgtEl>
                                          <p:spTgt spid="427">
                                            <p:txEl>
                                              <p:pRg st="9" end="9"/>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27">
                                            <p:txEl>
                                              <p:pRg st="10" end="10"/>
                                            </p:txEl>
                                          </p:spTgt>
                                        </p:tgtEl>
                                        <p:attrNameLst>
                                          <p:attrName>style.visibility</p:attrName>
                                        </p:attrNameLst>
                                      </p:cBhvr>
                                      <p:to>
                                        <p:strVal val="visible"/>
                                      </p:to>
                                    </p:set>
                                    <p:animEffect transition="in" filter="blinds(horizontal)">
                                      <p:cBhvr>
                                        <p:cTn id="19" dur="500"/>
                                        <p:tgtEl>
                                          <p:spTgt spid="427">
                                            <p:txEl>
                                              <p:pRg st="10" end="1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27">
                                            <p:txEl>
                                              <p:pRg st="11" end="11"/>
                                            </p:txEl>
                                          </p:spTgt>
                                        </p:tgtEl>
                                        <p:attrNameLst>
                                          <p:attrName>style.visibility</p:attrName>
                                        </p:attrNameLst>
                                      </p:cBhvr>
                                      <p:to>
                                        <p:strVal val="visible"/>
                                      </p:to>
                                    </p:set>
                                    <p:animEffect transition="in" filter="blinds(horizontal)">
                                      <p:cBhvr>
                                        <p:cTn id="22" dur="500"/>
                                        <p:tgtEl>
                                          <p:spTgt spid="427">
                                            <p:txEl>
                                              <p:pRg st="11" end="1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27">
                                            <p:txEl>
                                              <p:pRg st="12" end="12"/>
                                            </p:txEl>
                                          </p:spTgt>
                                        </p:tgtEl>
                                        <p:attrNameLst>
                                          <p:attrName>style.visibility</p:attrName>
                                        </p:attrNameLst>
                                      </p:cBhvr>
                                      <p:to>
                                        <p:strVal val="visible"/>
                                      </p:to>
                                    </p:set>
                                    <p:animEffect transition="in" filter="blinds(horizontal)">
                                      <p:cBhvr>
                                        <p:cTn id="25" dur="500"/>
                                        <p:tgtEl>
                                          <p:spTgt spid="42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3"/>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0686A02F-820D-4753-B616-85FC22B544EF}" type="slidenum">
              <a:rPr lang="en-US" sz="1400" b="0" strike="noStrike" spc="-1">
                <a:solidFill>
                  <a:srgbClr val="898989"/>
                </a:solidFill>
                <a:latin typeface="Calibri"/>
              </a:rPr>
              <a:t>38</a:t>
            </a:fld>
            <a:endParaRPr lang="en-IN" sz="1400" b="0" strike="noStrike" spc="-1">
              <a:latin typeface="Arial"/>
            </a:endParaRPr>
          </a:p>
        </p:txBody>
      </p:sp>
      <p:sp>
        <p:nvSpPr>
          <p:cNvPr id="436" name="CustomShape 4"/>
          <p:cNvSpPr/>
          <p:nvPr/>
        </p:nvSpPr>
        <p:spPr>
          <a:xfrm>
            <a:off x="533520" y="191520"/>
            <a:ext cx="9143280" cy="6206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tabLst>
                <a:tab pos="5729400" algn="l"/>
              </a:tabLst>
            </a:pPr>
            <a:r>
              <a:rPr lang="en-US" sz="4000" b="0" strike="noStrike" spc="-9" dirty="0">
                <a:solidFill>
                  <a:srgbClr val="1F497D"/>
                </a:solidFill>
                <a:latin typeface="Arial"/>
                <a:ea typeface="DejaVu Sans"/>
              </a:rPr>
              <a:t>z-test vs t-test</a:t>
            </a:r>
            <a:endParaRPr lang="en-IN" sz="4000" b="0" strike="noStrike" spc="-1" dirty="0">
              <a:latin typeface="Arial"/>
            </a:endParaRPr>
          </a:p>
        </p:txBody>
      </p:sp>
      <p:pic>
        <p:nvPicPr>
          <p:cNvPr id="437" name="Picture 5"/>
          <p:cNvPicPr/>
          <p:nvPr/>
        </p:nvPicPr>
        <p:blipFill>
          <a:blip r:embed="rId2"/>
          <a:stretch/>
        </p:blipFill>
        <p:spPr>
          <a:xfrm>
            <a:off x="380880" y="1066680"/>
            <a:ext cx="8076600" cy="1960200"/>
          </a:xfrm>
          <a:prstGeom prst="rect">
            <a:avLst/>
          </a:prstGeom>
          <a:ln w="0">
            <a:noFill/>
          </a:ln>
        </p:spPr>
      </p:pic>
      <p:pic>
        <p:nvPicPr>
          <p:cNvPr id="438" name="Picture 6"/>
          <p:cNvPicPr/>
          <p:nvPr/>
        </p:nvPicPr>
        <p:blipFill>
          <a:blip r:embed="rId3"/>
          <a:stretch/>
        </p:blipFill>
        <p:spPr>
          <a:xfrm>
            <a:off x="45720" y="3138120"/>
            <a:ext cx="8197920" cy="2742480"/>
          </a:xfrm>
          <a:prstGeom prst="rect">
            <a:avLst/>
          </a:prstGeom>
          <a:ln w="0">
            <a:noFill/>
          </a:ln>
        </p:spPr>
      </p:pic>
      <p:pic>
        <p:nvPicPr>
          <p:cNvPr id="439" name="Picture 7"/>
          <p:cNvPicPr/>
          <p:nvPr/>
        </p:nvPicPr>
        <p:blipFill>
          <a:blip r:embed="rId4"/>
          <a:stretch/>
        </p:blipFill>
        <p:spPr>
          <a:xfrm>
            <a:off x="8458200" y="704520"/>
            <a:ext cx="3581280" cy="3180960"/>
          </a:xfrm>
          <a:prstGeom prst="rect">
            <a:avLst/>
          </a:prstGeom>
          <a:ln w="0">
            <a:noFill/>
          </a:ln>
        </p:spPr>
      </p:pic>
      <p:pic>
        <p:nvPicPr>
          <p:cNvPr id="440" name="Picture 8"/>
          <p:cNvPicPr/>
          <p:nvPr/>
        </p:nvPicPr>
        <p:blipFill>
          <a:blip r:embed="rId5"/>
          <a:stretch/>
        </p:blipFill>
        <p:spPr>
          <a:xfrm>
            <a:off x="5580360" y="5094720"/>
            <a:ext cx="6465960" cy="1248120"/>
          </a:xfrm>
          <a:prstGeom prst="rect">
            <a:avLst/>
          </a:prstGeom>
          <a:ln w="0">
            <a:noFill/>
          </a:ln>
        </p:spPr>
      </p:pic>
      <p:pic>
        <p:nvPicPr>
          <p:cNvPr id="441" name="Picture 9"/>
          <p:cNvPicPr/>
          <p:nvPr/>
        </p:nvPicPr>
        <p:blipFill>
          <a:blip r:embed="rId6"/>
          <a:stretch/>
        </p:blipFill>
        <p:spPr>
          <a:xfrm>
            <a:off x="5590800" y="3941640"/>
            <a:ext cx="6455880" cy="1055880"/>
          </a:xfrm>
          <a:prstGeom prst="rect">
            <a:avLst/>
          </a:prstGeom>
          <a:ln w="0">
            <a:noFill/>
          </a:ln>
        </p:spPr>
      </p:pic>
      <p:pic>
        <p:nvPicPr>
          <p:cNvPr id="442" name="Picture 10"/>
          <p:cNvPicPr/>
          <p:nvPr/>
        </p:nvPicPr>
        <p:blipFill>
          <a:blip r:embed="rId7"/>
          <a:stretch/>
        </p:blipFill>
        <p:spPr>
          <a:xfrm>
            <a:off x="5580360" y="4967280"/>
            <a:ext cx="6433200" cy="399240"/>
          </a:xfrm>
          <a:prstGeom prst="rect">
            <a:avLst/>
          </a:prstGeom>
          <a:ln w="0">
            <a:noFill/>
          </a:ln>
        </p:spPr>
      </p:pic>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778F2B3-14A0-C149-AA52-0C8E8660791B}"/>
                  </a:ext>
                </a:extLst>
              </p14:cNvPr>
              <p14:cNvContentPartPr/>
              <p14:nvPr/>
            </p14:nvContentPartPr>
            <p14:xfrm>
              <a:off x="2075760" y="1068480"/>
              <a:ext cx="5344920" cy="2502000"/>
            </p14:xfrm>
          </p:contentPart>
        </mc:Choice>
        <mc:Fallback xmlns="">
          <p:pic>
            <p:nvPicPr>
              <p:cNvPr id="3" name="Ink 2">
                <a:extLst>
                  <a:ext uri="{FF2B5EF4-FFF2-40B4-BE49-F238E27FC236}">
                    <a16:creationId xmlns:a16="http://schemas.microsoft.com/office/drawing/2014/main" id="{2778F2B3-14A0-C149-AA52-0C8E8660791B}"/>
                  </a:ext>
                </a:extLst>
              </p:cNvPr>
              <p:cNvPicPr/>
              <p:nvPr/>
            </p:nvPicPr>
            <p:blipFill>
              <a:blip r:embed="rId11"/>
              <a:stretch>
                <a:fillRect/>
              </a:stretch>
            </p:blipFill>
            <p:spPr>
              <a:xfrm>
                <a:off x="2059560" y="1052280"/>
                <a:ext cx="5377320" cy="2534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 name="Ink 3">
                <a:extLst>
                  <a:ext uri="{FF2B5EF4-FFF2-40B4-BE49-F238E27FC236}">
                    <a16:creationId xmlns:a16="http://schemas.microsoft.com/office/drawing/2014/main" id="{F1FB2BC1-EDA5-131B-436F-5E261506C4F5}"/>
                  </a:ext>
                </a:extLst>
              </p14:cNvPr>
              <p14:cNvContentPartPr/>
              <p14:nvPr/>
            </p14:nvContentPartPr>
            <p14:xfrm>
              <a:off x="680040" y="95400"/>
              <a:ext cx="7634160" cy="6762600"/>
            </p14:xfrm>
          </p:contentPart>
        </mc:Choice>
        <mc:Fallback>
          <p:pic>
            <p:nvPicPr>
              <p:cNvPr id="4" name="Ink 3">
                <a:extLst>
                  <a:ext uri="{FF2B5EF4-FFF2-40B4-BE49-F238E27FC236}">
                    <a16:creationId xmlns:a16="http://schemas.microsoft.com/office/drawing/2014/main" id="{F1FB2BC1-EDA5-131B-436F-5E261506C4F5}"/>
                  </a:ext>
                </a:extLst>
              </p:cNvPr>
              <p:cNvPicPr/>
              <p:nvPr/>
            </p:nvPicPr>
            <p:blipFill>
              <a:blip r:embed="rId13"/>
              <a:stretch>
                <a:fillRect/>
              </a:stretch>
            </p:blipFill>
            <p:spPr>
              <a:xfrm>
                <a:off x="663840" y="79200"/>
                <a:ext cx="7666560" cy="679500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3"/>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EEB0C1C9-51B2-48BF-8CEE-9A592C9B3A90}" type="slidenum">
              <a:rPr lang="en-US" sz="1400" b="0" strike="noStrike" spc="-1">
                <a:solidFill>
                  <a:srgbClr val="898989"/>
                </a:solidFill>
                <a:latin typeface="Calibri"/>
              </a:rPr>
              <a:t>39</a:t>
            </a:fld>
            <a:endParaRPr lang="en-IN" sz="1400" b="0" strike="noStrike" spc="-1">
              <a:latin typeface="Arial"/>
            </a:endParaRPr>
          </a:p>
        </p:txBody>
      </p:sp>
      <p:pic>
        <p:nvPicPr>
          <p:cNvPr id="3" name="Online Media 2" descr="z-test vs. t-test">
            <a:hlinkClick r:id="" action="ppaction://media"/>
            <a:extLst>
              <a:ext uri="{FF2B5EF4-FFF2-40B4-BE49-F238E27FC236}">
                <a16:creationId xmlns:a16="http://schemas.microsoft.com/office/drawing/2014/main" id="{57E13056-24C3-0E4A-8052-4E8B6F5192F6}"/>
              </a:ext>
            </a:extLst>
          </p:cNvPr>
          <p:cNvPicPr>
            <a:picLocks noRot="1" noChangeAspect="1"/>
          </p:cNvPicPr>
          <p:nvPr>
            <a:videoFile r:link="rId1"/>
          </p:nvPr>
        </p:nvPicPr>
        <p:blipFill>
          <a:blip r:embed="rId3"/>
          <a:stretch>
            <a:fillRect/>
          </a:stretch>
        </p:blipFill>
        <p:spPr>
          <a:xfrm>
            <a:off x="1911626" y="1406159"/>
            <a:ext cx="8368747" cy="5143501"/>
          </a:xfrm>
          <a:prstGeom prst="rect">
            <a:avLst/>
          </a:prstGeom>
        </p:spPr>
      </p:pic>
      <p:sp>
        <p:nvSpPr>
          <p:cNvPr id="10" name="CustomShape 4">
            <a:extLst>
              <a:ext uri="{FF2B5EF4-FFF2-40B4-BE49-F238E27FC236}">
                <a16:creationId xmlns:a16="http://schemas.microsoft.com/office/drawing/2014/main" id="{724FA091-7B0E-144A-B66B-B351344435A4}"/>
              </a:ext>
            </a:extLst>
          </p:cNvPr>
          <p:cNvSpPr/>
          <p:nvPr/>
        </p:nvSpPr>
        <p:spPr>
          <a:xfrm>
            <a:off x="513641" y="614339"/>
            <a:ext cx="9143280" cy="6206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tabLst>
                <a:tab pos="5729400" algn="l"/>
              </a:tabLst>
            </a:pPr>
            <a:r>
              <a:rPr lang="en-US" sz="4000" b="0" strike="noStrike" spc="-9" dirty="0">
                <a:solidFill>
                  <a:srgbClr val="1F497D"/>
                </a:solidFill>
                <a:latin typeface="Arial"/>
                <a:ea typeface="DejaVu Sans"/>
              </a:rPr>
              <a:t>z-test vs t-test</a:t>
            </a:r>
            <a:endParaRPr lang="en-IN" sz="4000" b="0" strike="noStrike" spc="-1" dirty="0">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Hypothesis</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ED8AD711-E691-7943-9873-E141D84E4249}"/>
              </a:ext>
            </a:extLst>
          </p:cNvPr>
          <p:cNvSpPr/>
          <p:nvPr/>
        </p:nvSpPr>
        <p:spPr>
          <a:xfrm>
            <a:off x="460316" y="1245246"/>
            <a:ext cx="9849282" cy="4524315"/>
          </a:xfrm>
          <a:prstGeom prst="rect">
            <a:avLst/>
          </a:prstGeom>
        </p:spPr>
        <p:txBody>
          <a:bodyPr wrap="square">
            <a:spAutoFit/>
          </a:bodyPr>
          <a:lstStyle/>
          <a:p>
            <a:pPr marL="285750" indent="-285750" algn="just">
              <a:buFont typeface="Arial" panose="020B0604020202020204" pitchFamily="34" charset="0"/>
              <a:buChar char="•"/>
            </a:pPr>
            <a:r>
              <a:rPr lang="en-IN" sz="2400" dirty="0">
                <a:solidFill>
                  <a:srgbClr val="202122"/>
                </a:solidFill>
              </a:rPr>
              <a:t>Considered as </a:t>
            </a:r>
            <a:r>
              <a:rPr lang="en-IN" sz="2400" dirty="0">
                <a:solidFill>
                  <a:srgbClr val="FF0000"/>
                </a:solidFill>
              </a:rPr>
              <a:t>principal instrument </a:t>
            </a:r>
            <a:r>
              <a:rPr lang="en-IN" sz="2400" dirty="0">
                <a:solidFill>
                  <a:srgbClr val="202122"/>
                </a:solidFill>
              </a:rPr>
              <a:t>in research.</a:t>
            </a:r>
            <a:endParaRPr lang="en-IN" sz="2400" b="1" dirty="0">
              <a:solidFill>
                <a:srgbClr val="202122"/>
              </a:solidFill>
            </a:endParaRPr>
          </a:p>
          <a:p>
            <a:pPr marL="285750" indent="-285750" algn="just">
              <a:buFont typeface="Arial" panose="020B0604020202020204" pitchFamily="34" charset="0"/>
              <a:buChar char="•"/>
            </a:pPr>
            <a:r>
              <a:rPr lang="en-IN" sz="2400" dirty="0">
                <a:solidFill>
                  <a:srgbClr val="202122"/>
                </a:solidFill>
              </a:rPr>
              <a:t>Experiments are carried out with a </a:t>
            </a:r>
            <a:r>
              <a:rPr lang="en-IN" sz="2400" dirty="0">
                <a:solidFill>
                  <a:srgbClr val="FF0000"/>
                </a:solidFill>
              </a:rPr>
              <a:t>deliberate objective of testing a hypothesis.</a:t>
            </a:r>
          </a:p>
          <a:p>
            <a:pPr marL="285750" indent="-285750" algn="just">
              <a:buFont typeface="Arial" panose="020B0604020202020204" pitchFamily="34" charset="0"/>
              <a:buChar char="•"/>
            </a:pPr>
            <a:r>
              <a:rPr lang="en-IN" sz="2400" dirty="0">
                <a:solidFill>
                  <a:srgbClr val="202122"/>
                </a:solidFill>
              </a:rPr>
              <a:t>Hypothesis testing is mostly used as a strategy for deciding </a:t>
            </a:r>
            <a:r>
              <a:rPr lang="en-IN" sz="2400" dirty="0"/>
              <a:t>whether a sample data offer such support for a hypothesis that generalisation can be made. </a:t>
            </a:r>
          </a:p>
          <a:p>
            <a:pPr marL="285750" indent="-285750" algn="just">
              <a:buFont typeface="Arial" panose="020B0604020202020204" pitchFamily="34" charset="0"/>
              <a:buChar char="•"/>
            </a:pPr>
            <a:r>
              <a:rPr lang="en-IN" sz="2400" dirty="0"/>
              <a:t>In layman’s language, one simply means a </a:t>
            </a:r>
            <a:r>
              <a:rPr lang="en-IN" sz="2400" dirty="0">
                <a:solidFill>
                  <a:srgbClr val="FF0000"/>
                </a:solidFill>
              </a:rPr>
              <a:t>mere assumption or some supposition to be proved or disproved. </a:t>
            </a:r>
          </a:p>
          <a:p>
            <a:pPr marL="285750" indent="-285750" algn="just">
              <a:buFont typeface="Arial" panose="020B0604020202020204" pitchFamily="34" charset="0"/>
              <a:buChar char="•"/>
            </a:pPr>
            <a:endParaRPr lang="en-IN" sz="2400" dirty="0">
              <a:solidFill>
                <a:srgbClr val="202122"/>
              </a:solidFill>
            </a:endParaRPr>
          </a:p>
          <a:p>
            <a:pPr marL="285750" indent="-285750" algn="just">
              <a:buFont typeface="Arial" panose="020B0604020202020204" pitchFamily="34" charset="0"/>
              <a:buChar char="•"/>
            </a:pPr>
            <a:endParaRPr lang="en-IN" sz="2400" b="1" dirty="0">
              <a:solidFill>
                <a:srgbClr val="202122"/>
              </a:solidFill>
            </a:endParaRPr>
          </a:p>
          <a:p>
            <a:pPr marL="285750" indent="-285750" algn="just">
              <a:buFont typeface="Arial" panose="020B0604020202020204" pitchFamily="34" charset="0"/>
              <a:buChar char="•"/>
            </a:pPr>
            <a:endParaRPr lang="en-IN" sz="2400" b="1" dirty="0">
              <a:solidFill>
                <a:srgbClr val="202122"/>
              </a:solidFill>
            </a:endParaRPr>
          </a:p>
          <a:p>
            <a:pPr marL="285750" indent="-285750" algn="just">
              <a:buFont typeface="Arial" panose="020B0604020202020204" pitchFamily="34" charset="0"/>
              <a:buChar char="•"/>
            </a:pPr>
            <a:r>
              <a:rPr lang="en-IN" sz="2400" b="1" dirty="0">
                <a:solidFill>
                  <a:srgbClr val="202122"/>
                </a:solidFill>
              </a:rPr>
              <a:t> </a:t>
            </a:r>
            <a:endParaRPr lang="en-US" sz="2400" dirty="0"/>
          </a:p>
        </p:txBody>
      </p:sp>
      <p:sp>
        <p:nvSpPr>
          <p:cNvPr id="11" name="Horizontal Scroll 10">
            <a:extLst>
              <a:ext uri="{FF2B5EF4-FFF2-40B4-BE49-F238E27FC236}">
                <a16:creationId xmlns:a16="http://schemas.microsoft.com/office/drawing/2014/main" id="{B791A6C1-F10A-A241-9500-BDAA1535ADE9}"/>
              </a:ext>
            </a:extLst>
          </p:cNvPr>
          <p:cNvSpPr/>
          <p:nvPr/>
        </p:nvSpPr>
        <p:spPr>
          <a:xfrm>
            <a:off x="770021" y="4475747"/>
            <a:ext cx="8999621" cy="1778062"/>
          </a:xfrm>
          <a:prstGeom prst="horizontalScroll">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Hypothesis</a:t>
            </a:r>
            <a:r>
              <a:rPr lang="en-IN" dirty="0">
                <a:solidFill>
                  <a:schemeClr val="tx1"/>
                </a:solidFill>
              </a:rPr>
              <a:t> is a claim that is testable on the basis of </a:t>
            </a:r>
            <a:r>
              <a:rPr lang="en-IN" dirty="0">
                <a:solidFill>
                  <a:schemeClr val="tx1"/>
                </a:solidFill>
                <a:hlinkClick r:id="rId3" tooltip="Observable variable">
                  <a:extLst>
                    <a:ext uri="{A12FA001-AC4F-418D-AE19-62706E023703}">
                      <ahyp:hlinkClr xmlns:ahyp="http://schemas.microsoft.com/office/drawing/2018/hyperlinkcolor" val="tx"/>
                    </a:ext>
                  </a:extLst>
                </a:hlinkClick>
              </a:rPr>
              <a:t>observed</a:t>
            </a:r>
            <a:r>
              <a:rPr lang="en-IN" dirty="0">
                <a:solidFill>
                  <a:schemeClr val="tx1"/>
                </a:solidFill>
              </a:rPr>
              <a:t> data </a:t>
            </a:r>
            <a:r>
              <a:rPr lang="en-IN" dirty="0">
                <a:solidFill>
                  <a:schemeClr val="tx1"/>
                </a:solidFill>
                <a:hlinkClick r:id="rId4" tooltip="Statistical model">
                  <a:extLst>
                    <a:ext uri="{A12FA001-AC4F-418D-AE19-62706E023703}">
                      <ahyp:hlinkClr xmlns:ahyp="http://schemas.microsoft.com/office/drawing/2018/hyperlinkcolor" val="tx"/>
                    </a:ext>
                  </a:extLst>
                </a:hlinkClick>
              </a:rPr>
              <a:t>modelled</a:t>
            </a:r>
            <a:r>
              <a:rPr lang="en-IN" dirty="0">
                <a:solidFill>
                  <a:schemeClr val="tx1"/>
                </a:solidFill>
              </a:rPr>
              <a:t> as the realised values taken by a collection of </a:t>
            </a:r>
            <a:r>
              <a:rPr lang="en-IN" dirty="0">
                <a:solidFill>
                  <a:schemeClr val="tx1"/>
                </a:solidFill>
                <a:hlinkClick r:id="rId5" tooltip="Random variable">
                  <a:extLst>
                    <a:ext uri="{A12FA001-AC4F-418D-AE19-62706E023703}">
                      <ahyp:hlinkClr xmlns:ahyp="http://schemas.microsoft.com/office/drawing/2018/hyperlinkcolor" val="tx"/>
                    </a:ext>
                  </a:extLst>
                </a:hlinkClick>
              </a:rPr>
              <a:t>random variables</a:t>
            </a:r>
            <a:r>
              <a:rPr lang="en-IN" dirty="0">
                <a:solidFill>
                  <a:schemeClr val="tx1"/>
                </a:solidFill>
              </a:rPr>
              <a:t>.</a:t>
            </a:r>
            <a:endParaRPr lang="en-US" dirty="0">
              <a:solidFill>
                <a:schemeClr val="tx1"/>
              </a:solidFill>
            </a:endParaRPr>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0BAEDEB-C260-89E1-2A0A-6BE40525D8A1}"/>
                  </a:ext>
                </a:extLst>
              </p14:cNvPr>
              <p14:cNvContentPartPr/>
              <p14:nvPr/>
            </p14:nvContentPartPr>
            <p14:xfrm>
              <a:off x="1708560" y="690840"/>
              <a:ext cx="6620040" cy="4419000"/>
            </p14:xfrm>
          </p:contentPart>
        </mc:Choice>
        <mc:Fallback>
          <p:pic>
            <p:nvPicPr>
              <p:cNvPr id="4" name="Ink 3">
                <a:extLst>
                  <a:ext uri="{FF2B5EF4-FFF2-40B4-BE49-F238E27FC236}">
                    <a16:creationId xmlns:a16="http://schemas.microsoft.com/office/drawing/2014/main" id="{00BAEDEB-C260-89E1-2A0A-6BE40525D8A1}"/>
                  </a:ext>
                </a:extLst>
              </p:cNvPr>
              <p:cNvPicPr/>
              <p:nvPr/>
            </p:nvPicPr>
            <p:blipFill>
              <a:blip r:embed="rId7"/>
              <a:stretch>
                <a:fillRect/>
              </a:stretch>
            </p:blipFill>
            <p:spPr>
              <a:xfrm>
                <a:off x="1692360" y="674640"/>
                <a:ext cx="6652440" cy="4451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Lecture 19- Hypothesis Testing: T-Test, Z-Test">
            <a:hlinkClick r:id="" action="ppaction://media"/>
            <a:extLst>
              <a:ext uri="{FF2B5EF4-FFF2-40B4-BE49-F238E27FC236}">
                <a16:creationId xmlns:a16="http://schemas.microsoft.com/office/drawing/2014/main" id="{8E153198-0BEE-E74E-B88D-18D0B1167D5A}"/>
              </a:ext>
            </a:extLst>
          </p:cNvPr>
          <p:cNvPicPr>
            <a:picLocks noRot="1" noChangeAspect="1"/>
          </p:cNvPicPr>
          <p:nvPr>
            <a:videoFile r:link="rId1"/>
          </p:nvPr>
        </p:nvPicPr>
        <p:blipFill>
          <a:blip r:embed="rId3"/>
          <a:stretch>
            <a:fillRect/>
          </a:stretch>
        </p:blipFill>
        <p:spPr>
          <a:xfrm>
            <a:off x="1789044" y="1766427"/>
            <a:ext cx="8328991" cy="4705880"/>
          </a:xfrm>
          <a:prstGeom prst="rect">
            <a:avLst/>
          </a:prstGeom>
        </p:spPr>
      </p:pic>
      <p:sp>
        <p:nvSpPr>
          <p:cNvPr id="3" name="TextBox 2">
            <a:extLst>
              <a:ext uri="{FF2B5EF4-FFF2-40B4-BE49-F238E27FC236}">
                <a16:creationId xmlns:a16="http://schemas.microsoft.com/office/drawing/2014/main" id="{BA8C2166-938B-A14D-AE5F-562182130F07}"/>
              </a:ext>
            </a:extLst>
          </p:cNvPr>
          <p:cNvSpPr txBox="1"/>
          <p:nvPr/>
        </p:nvSpPr>
        <p:spPr>
          <a:xfrm>
            <a:off x="695739" y="596348"/>
            <a:ext cx="9978887" cy="461665"/>
          </a:xfrm>
          <a:prstGeom prst="rect">
            <a:avLst/>
          </a:prstGeom>
          <a:noFill/>
        </p:spPr>
        <p:txBody>
          <a:bodyPr wrap="square" rtlCol="0">
            <a:spAutoFit/>
          </a:bodyPr>
          <a:lstStyle/>
          <a:p>
            <a:r>
              <a:rPr lang="en-US" sz="2400" b="1" dirty="0">
                <a:solidFill>
                  <a:schemeClr val="accent2">
                    <a:lumMod val="75000"/>
                  </a:schemeClr>
                </a:solidFill>
              </a:rPr>
              <a:t>A Quick Review</a:t>
            </a:r>
          </a:p>
        </p:txBody>
      </p:sp>
    </p:spTree>
    <p:extLst>
      <p:ext uri="{BB962C8B-B14F-4D97-AF65-F5344CB8AC3E}">
        <p14:creationId xmlns:p14="http://schemas.microsoft.com/office/powerpoint/2010/main" val="171587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C621FC-8A30-EC49-89C4-8D3EE9462231}"/>
              </a:ext>
            </a:extLst>
          </p:cNvPr>
          <p:cNvSpPr txBox="1"/>
          <p:nvPr/>
        </p:nvSpPr>
        <p:spPr>
          <a:xfrm>
            <a:off x="496957" y="576469"/>
            <a:ext cx="8885583" cy="461665"/>
          </a:xfrm>
          <a:prstGeom prst="rect">
            <a:avLst/>
          </a:prstGeom>
          <a:noFill/>
        </p:spPr>
        <p:txBody>
          <a:bodyPr wrap="square" rtlCol="0">
            <a:spAutoFit/>
          </a:bodyPr>
          <a:lstStyle/>
          <a:p>
            <a:r>
              <a:rPr lang="en-US" sz="2400" dirty="0">
                <a:solidFill>
                  <a:schemeClr val="accent2">
                    <a:lumMod val="75000"/>
                  </a:schemeClr>
                </a:solidFill>
              </a:rPr>
              <a:t>Example of a z-test</a:t>
            </a:r>
          </a:p>
        </p:txBody>
      </p:sp>
      <p:pic>
        <p:nvPicPr>
          <p:cNvPr id="5" name="Online Media 4" descr="How To Find The Z Score Given The Confidence Level of a Normal Distribution   2">
            <a:hlinkClick r:id="" action="ppaction://media"/>
            <a:extLst>
              <a:ext uri="{FF2B5EF4-FFF2-40B4-BE49-F238E27FC236}">
                <a16:creationId xmlns:a16="http://schemas.microsoft.com/office/drawing/2014/main" id="{E4DAF15E-33B2-3D40-8688-74BEC9F2EED7}"/>
              </a:ext>
            </a:extLst>
          </p:cNvPr>
          <p:cNvPicPr>
            <a:picLocks noRot="1" noChangeAspect="1"/>
          </p:cNvPicPr>
          <p:nvPr>
            <a:videoFile r:link="rId1"/>
          </p:nvPr>
        </p:nvPicPr>
        <p:blipFill>
          <a:blip r:embed="rId3"/>
          <a:stretch>
            <a:fillRect/>
          </a:stretch>
        </p:blipFill>
        <p:spPr>
          <a:xfrm>
            <a:off x="2239108" y="1564731"/>
            <a:ext cx="8694503" cy="5023638"/>
          </a:xfrm>
          <a:prstGeom prst="rect">
            <a:avLst/>
          </a:prstGeom>
        </p:spPr>
      </p:pic>
    </p:spTree>
    <p:extLst>
      <p:ext uri="{BB962C8B-B14F-4D97-AF65-F5344CB8AC3E}">
        <p14:creationId xmlns:p14="http://schemas.microsoft.com/office/powerpoint/2010/main" val="154313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C76F91-0EDE-6CCC-9BFF-8E377FE33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8" y="672813"/>
            <a:ext cx="9780481" cy="326016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F1EDAF0F-C53B-9CAA-60DE-80D40BECAC93}"/>
                  </a:ext>
                </a:extLst>
              </p14:cNvPr>
              <p14:cNvContentPartPr/>
              <p14:nvPr/>
            </p14:nvContentPartPr>
            <p14:xfrm>
              <a:off x="466920" y="1622880"/>
              <a:ext cx="9278280" cy="4571280"/>
            </p14:xfrm>
          </p:contentPart>
        </mc:Choice>
        <mc:Fallback>
          <p:pic>
            <p:nvPicPr>
              <p:cNvPr id="6" name="Ink 5">
                <a:extLst>
                  <a:ext uri="{FF2B5EF4-FFF2-40B4-BE49-F238E27FC236}">
                    <a16:creationId xmlns:a16="http://schemas.microsoft.com/office/drawing/2014/main" id="{F1EDAF0F-C53B-9CAA-60DE-80D40BECAC93}"/>
                  </a:ext>
                </a:extLst>
              </p:cNvPr>
              <p:cNvPicPr/>
              <p:nvPr/>
            </p:nvPicPr>
            <p:blipFill>
              <a:blip r:embed="rId4"/>
              <a:stretch>
                <a:fillRect/>
              </a:stretch>
            </p:blipFill>
            <p:spPr>
              <a:xfrm>
                <a:off x="450720" y="1606680"/>
                <a:ext cx="9310680" cy="4603680"/>
              </a:xfrm>
              <a:prstGeom prst="rect">
                <a:avLst/>
              </a:prstGeom>
            </p:spPr>
          </p:pic>
        </mc:Fallback>
      </mc:AlternateContent>
    </p:spTree>
    <p:extLst>
      <p:ext uri="{BB962C8B-B14F-4D97-AF65-F5344CB8AC3E}">
        <p14:creationId xmlns:p14="http://schemas.microsoft.com/office/powerpoint/2010/main" val="3216430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8D44D13-6EAC-2384-89C5-B4D7DE750F4D}"/>
                  </a:ext>
                </a:extLst>
              </p14:cNvPr>
              <p14:cNvContentPartPr/>
              <p14:nvPr/>
            </p14:nvContentPartPr>
            <p14:xfrm>
              <a:off x="799560" y="200520"/>
              <a:ext cx="10515600" cy="6657480"/>
            </p14:xfrm>
          </p:contentPart>
        </mc:Choice>
        <mc:Fallback>
          <p:pic>
            <p:nvPicPr>
              <p:cNvPr id="3" name="Ink 2">
                <a:extLst>
                  <a:ext uri="{FF2B5EF4-FFF2-40B4-BE49-F238E27FC236}">
                    <a16:creationId xmlns:a16="http://schemas.microsoft.com/office/drawing/2014/main" id="{38D44D13-6EAC-2384-89C5-B4D7DE750F4D}"/>
                  </a:ext>
                </a:extLst>
              </p:cNvPr>
              <p:cNvPicPr/>
              <p:nvPr/>
            </p:nvPicPr>
            <p:blipFill>
              <a:blip r:embed="rId3"/>
              <a:stretch>
                <a:fillRect/>
              </a:stretch>
            </p:blipFill>
            <p:spPr>
              <a:xfrm>
                <a:off x="783360" y="184320"/>
                <a:ext cx="10548000" cy="6689880"/>
              </a:xfrm>
              <a:prstGeom prst="rect">
                <a:avLst/>
              </a:prstGeom>
            </p:spPr>
          </p:pic>
        </mc:Fallback>
      </mc:AlternateContent>
    </p:spTree>
    <p:extLst>
      <p:ext uri="{BB962C8B-B14F-4D97-AF65-F5344CB8AC3E}">
        <p14:creationId xmlns:p14="http://schemas.microsoft.com/office/powerpoint/2010/main" val="1223261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B2D402CF-5D8E-D62D-2BC3-5211088FE667}"/>
                  </a:ext>
                </a:extLst>
              </p14:cNvPr>
              <p14:cNvContentPartPr/>
              <p14:nvPr/>
            </p14:nvContentPartPr>
            <p14:xfrm>
              <a:off x="731880" y="86760"/>
              <a:ext cx="11388960" cy="6771240"/>
            </p14:xfrm>
          </p:contentPart>
        </mc:Choice>
        <mc:Fallback>
          <p:pic>
            <p:nvPicPr>
              <p:cNvPr id="3" name="Ink 2">
                <a:extLst>
                  <a:ext uri="{FF2B5EF4-FFF2-40B4-BE49-F238E27FC236}">
                    <a16:creationId xmlns:a16="http://schemas.microsoft.com/office/drawing/2014/main" id="{B2D402CF-5D8E-D62D-2BC3-5211088FE667}"/>
                  </a:ext>
                </a:extLst>
              </p:cNvPr>
              <p:cNvPicPr/>
              <p:nvPr/>
            </p:nvPicPr>
            <p:blipFill>
              <a:blip r:embed="rId3"/>
              <a:stretch>
                <a:fillRect/>
              </a:stretch>
            </p:blipFill>
            <p:spPr>
              <a:xfrm>
                <a:off x="715680" y="70560"/>
                <a:ext cx="11421360" cy="6803640"/>
              </a:xfrm>
              <a:prstGeom prst="rect">
                <a:avLst/>
              </a:prstGeom>
            </p:spPr>
          </p:pic>
        </mc:Fallback>
      </mc:AlternateContent>
    </p:spTree>
    <p:extLst>
      <p:ext uri="{BB962C8B-B14F-4D97-AF65-F5344CB8AC3E}">
        <p14:creationId xmlns:p14="http://schemas.microsoft.com/office/powerpoint/2010/main" val="3324850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030DE-E66C-C440-A30E-16CF98B9B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82" y="379099"/>
            <a:ext cx="5732670" cy="381935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261B647-6C48-6DF5-B652-32D974EFFAAF}"/>
                  </a:ext>
                </a:extLst>
              </p14:cNvPr>
              <p14:cNvContentPartPr/>
              <p14:nvPr/>
            </p14:nvContentPartPr>
            <p14:xfrm>
              <a:off x="385560" y="118080"/>
              <a:ext cx="11705040" cy="6739920"/>
            </p14:xfrm>
          </p:contentPart>
        </mc:Choice>
        <mc:Fallback>
          <p:pic>
            <p:nvPicPr>
              <p:cNvPr id="2" name="Ink 1">
                <a:extLst>
                  <a:ext uri="{FF2B5EF4-FFF2-40B4-BE49-F238E27FC236}">
                    <a16:creationId xmlns:a16="http://schemas.microsoft.com/office/drawing/2014/main" id="{5261B647-6C48-6DF5-B652-32D974EFFAAF}"/>
                  </a:ext>
                </a:extLst>
              </p:cNvPr>
              <p:cNvPicPr/>
              <p:nvPr/>
            </p:nvPicPr>
            <p:blipFill>
              <a:blip r:embed="rId4"/>
              <a:stretch>
                <a:fillRect/>
              </a:stretch>
            </p:blipFill>
            <p:spPr>
              <a:xfrm>
                <a:off x="369360" y="101880"/>
                <a:ext cx="11737440" cy="6772320"/>
              </a:xfrm>
              <a:prstGeom prst="rect">
                <a:avLst/>
              </a:prstGeom>
            </p:spPr>
          </p:pic>
        </mc:Fallback>
      </mc:AlternateContent>
    </p:spTree>
    <p:extLst>
      <p:ext uri="{BB962C8B-B14F-4D97-AF65-F5344CB8AC3E}">
        <p14:creationId xmlns:p14="http://schemas.microsoft.com/office/powerpoint/2010/main" val="2238220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5AC87300-E399-BA02-7D2C-3484D6AE5996}"/>
                  </a:ext>
                </a:extLst>
              </p14:cNvPr>
              <p14:cNvContentPartPr/>
              <p14:nvPr/>
            </p14:nvContentPartPr>
            <p14:xfrm>
              <a:off x="608040" y="193320"/>
              <a:ext cx="7036200" cy="3846960"/>
            </p14:xfrm>
          </p:contentPart>
        </mc:Choice>
        <mc:Fallback>
          <p:pic>
            <p:nvPicPr>
              <p:cNvPr id="3" name="Ink 2">
                <a:extLst>
                  <a:ext uri="{FF2B5EF4-FFF2-40B4-BE49-F238E27FC236}">
                    <a16:creationId xmlns:a16="http://schemas.microsoft.com/office/drawing/2014/main" id="{5AC87300-E399-BA02-7D2C-3484D6AE5996}"/>
                  </a:ext>
                </a:extLst>
              </p:cNvPr>
              <p:cNvPicPr/>
              <p:nvPr/>
            </p:nvPicPr>
            <p:blipFill>
              <a:blip r:embed="rId3"/>
              <a:stretch>
                <a:fillRect/>
              </a:stretch>
            </p:blipFill>
            <p:spPr>
              <a:xfrm>
                <a:off x="591840" y="177120"/>
                <a:ext cx="7068600" cy="3879360"/>
              </a:xfrm>
              <a:prstGeom prst="rect">
                <a:avLst/>
              </a:prstGeom>
            </p:spPr>
          </p:pic>
        </mc:Fallback>
      </mc:AlternateContent>
    </p:spTree>
    <p:extLst>
      <p:ext uri="{BB962C8B-B14F-4D97-AF65-F5344CB8AC3E}">
        <p14:creationId xmlns:p14="http://schemas.microsoft.com/office/powerpoint/2010/main" val="4074097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44725-D2CE-2440-BD5F-F2C835BFD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333" y="578402"/>
            <a:ext cx="4972050" cy="271145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9E113D1-A62B-D1FD-1C7A-2B4AA56E68B5}"/>
                  </a:ext>
                </a:extLst>
              </p14:cNvPr>
              <p14:cNvContentPartPr/>
              <p14:nvPr/>
            </p14:nvContentPartPr>
            <p14:xfrm>
              <a:off x="176400" y="462960"/>
              <a:ext cx="9835200" cy="6395040"/>
            </p14:xfrm>
          </p:contentPart>
        </mc:Choice>
        <mc:Fallback>
          <p:pic>
            <p:nvPicPr>
              <p:cNvPr id="2" name="Ink 1">
                <a:extLst>
                  <a:ext uri="{FF2B5EF4-FFF2-40B4-BE49-F238E27FC236}">
                    <a16:creationId xmlns:a16="http://schemas.microsoft.com/office/drawing/2014/main" id="{89E113D1-A62B-D1FD-1C7A-2B4AA56E68B5}"/>
                  </a:ext>
                </a:extLst>
              </p:cNvPr>
              <p:cNvPicPr/>
              <p:nvPr/>
            </p:nvPicPr>
            <p:blipFill>
              <a:blip r:embed="rId4"/>
              <a:stretch>
                <a:fillRect/>
              </a:stretch>
            </p:blipFill>
            <p:spPr>
              <a:xfrm>
                <a:off x="160200" y="446760"/>
                <a:ext cx="9867600" cy="6427440"/>
              </a:xfrm>
              <a:prstGeom prst="rect">
                <a:avLst/>
              </a:prstGeom>
            </p:spPr>
          </p:pic>
        </mc:Fallback>
      </mc:AlternateContent>
    </p:spTree>
    <p:extLst>
      <p:ext uri="{BB962C8B-B14F-4D97-AF65-F5344CB8AC3E}">
        <p14:creationId xmlns:p14="http://schemas.microsoft.com/office/powerpoint/2010/main" val="3142249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B511B7E-1DCE-0E08-5250-34A03A401FF0}"/>
                  </a:ext>
                </a:extLst>
              </p14:cNvPr>
              <p14:cNvContentPartPr/>
              <p14:nvPr/>
            </p14:nvContentPartPr>
            <p14:xfrm>
              <a:off x="387000" y="159840"/>
              <a:ext cx="11262960" cy="6338880"/>
            </p14:xfrm>
          </p:contentPart>
        </mc:Choice>
        <mc:Fallback>
          <p:pic>
            <p:nvPicPr>
              <p:cNvPr id="3" name="Ink 2">
                <a:extLst>
                  <a:ext uri="{FF2B5EF4-FFF2-40B4-BE49-F238E27FC236}">
                    <a16:creationId xmlns:a16="http://schemas.microsoft.com/office/drawing/2014/main" id="{0B511B7E-1DCE-0E08-5250-34A03A401FF0}"/>
                  </a:ext>
                </a:extLst>
              </p:cNvPr>
              <p:cNvPicPr/>
              <p:nvPr/>
            </p:nvPicPr>
            <p:blipFill>
              <a:blip r:embed="rId3"/>
              <a:stretch>
                <a:fillRect/>
              </a:stretch>
            </p:blipFill>
            <p:spPr>
              <a:xfrm>
                <a:off x="370800" y="143640"/>
                <a:ext cx="11295360" cy="6371280"/>
              </a:xfrm>
              <a:prstGeom prst="rect">
                <a:avLst/>
              </a:prstGeom>
            </p:spPr>
          </p:pic>
        </mc:Fallback>
      </mc:AlternateContent>
    </p:spTree>
    <p:extLst>
      <p:ext uri="{BB962C8B-B14F-4D97-AF65-F5344CB8AC3E}">
        <p14:creationId xmlns:p14="http://schemas.microsoft.com/office/powerpoint/2010/main" val="2368139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A0F15A-B3CD-0D40-8FEE-C635560A7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1451"/>
            <a:ext cx="5231572" cy="4330663"/>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D6312BD-933C-B3E8-8AC3-707FBB362B97}"/>
                  </a:ext>
                </a:extLst>
              </p14:cNvPr>
              <p14:cNvContentPartPr/>
              <p14:nvPr/>
            </p14:nvContentPartPr>
            <p14:xfrm>
              <a:off x="140400" y="-360"/>
              <a:ext cx="12051000" cy="6818760"/>
            </p14:xfrm>
          </p:contentPart>
        </mc:Choice>
        <mc:Fallback>
          <p:pic>
            <p:nvPicPr>
              <p:cNvPr id="2" name="Ink 1">
                <a:extLst>
                  <a:ext uri="{FF2B5EF4-FFF2-40B4-BE49-F238E27FC236}">
                    <a16:creationId xmlns:a16="http://schemas.microsoft.com/office/drawing/2014/main" id="{8D6312BD-933C-B3E8-8AC3-707FBB362B97}"/>
                  </a:ext>
                </a:extLst>
              </p:cNvPr>
              <p:cNvPicPr/>
              <p:nvPr/>
            </p:nvPicPr>
            <p:blipFill>
              <a:blip r:embed="rId4"/>
              <a:stretch>
                <a:fillRect/>
              </a:stretch>
            </p:blipFill>
            <p:spPr>
              <a:xfrm>
                <a:off x="124200" y="-16560"/>
                <a:ext cx="12083400" cy="6851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78B10145-F031-4DE9-0D41-9E7FACAF46F9}"/>
                  </a:ext>
                </a:extLst>
              </p14:cNvPr>
              <p14:cNvContentPartPr/>
              <p14:nvPr/>
            </p14:nvContentPartPr>
            <p14:xfrm>
              <a:off x="2292480" y="2860560"/>
              <a:ext cx="8474400" cy="3187800"/>
            </p14:xfrm>
          </p:contentPart>
        </mc:Choice>
        <mc:Fallback>
          <p:pic>
            <p:nvPicPr>
              <p:cNvPr id="5" name="Ink 4">
                <a:extLst>
                  <a:ext uri="{FF2B5EF4-FFF2-40B4-BE49-F238E27FC236}">
                    <a16:creationId xmlns:a16="http://schemas.microsoft.com/office/drawing/2014/main" id="{78B10145-F031-4DE9-0D41-9E7FACAF46F9}"/>
                  </a:ext>
                </a:extLst>
              </p:cNvPr>
              <p:cNvPicPr/>
              <p:nvPr/>
            </p:nvPicPr>
            <p:blipFill>
              <a:blip r:embed="rId6"/>
              <a:stretch>
                <a:fillRect/>
              </a:stretch>
            </p:blipFill>
            <p:spPr>
              <a:xfrm>
                <a:off x="2276280" y="2844360"/>
                <a:ext cx="8506800" cy="3220200"/>
              </a:xfrm>
              <a:prstGeom prst="rect">
                <a:avLst/>
              </a:prstGeom>
            </p:spPr>
          </p:pic>
        </mc:Fallback>
      </mc:AlternateContent>
    </p:spTree>
    <p:extLst>
      <p:ext uri="{BB962C8B-B14F-4D97-AF65-F5344CB8AC3E}">
        <p14:creationId xmlns:p14="http://schemas.microsoft.com/office/powerpoint/2010/main" val="384166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Hypothesis</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4514F05C-E13A-E54C-BD9F-F13E43341734}"/>
              </a:ext>
            </a:extLst>
          </p:cNvPr>
          <p:cNvSpPr/>
          <p:nvPr/>
        </p:nvSpPr>
        <p:spPr>
          <a:xfrm>
            <a:off x="523901" y="1244596"/>
            <a:ext cx="9517566" cy="5262979"/>
          </a:xfrm>
          <a:prstGeom prst="rect">
            <a:avLst/>
          </a:prstGeom>
        </p:spPr>
        <p:txBody>
          <a:bodyPr wrap="square">
            <a:spAutoFit/>
          </a:bodyPr>
          <a:lstStyle/>
          <a:p>
            <a:pPr marL="285750" indent="-285750" algn="just">
              <a:buFont typeface="Arial" panose="020B0604020202020204" pitchFamily="34" charset="0"/>
              <a:buChar char="•"/>
            </a:pPr>
            <a:r>
              <a:rPr lang="en-IN" sz="2400" dirty="0"/>
              <a:t>May be defined as </a:t>
            </a:r>
            <a:r>
              <a:rPr lang="en-IN" sz="2400" dirty="0">
                <a:solidFill>
                  <a:srgbClr val="FD31FE"/>
                </a:solidFill>
                <a:latin typeface="Bradley Hand" pitchFamily="2" charset="77"/>
              </a:rPr>
              <a:t>a proposition or a set of proposition</a:t>
            </a:r>
            <a:r>
              <a:rPr lang="en-IN" sz="2400" dirty="0"/>
              <a:t> set forth as an explanation for the occurrence of some specified group of phenomena either asserted merely as a provisional conjecture to guide some investigation or accepted as highly probable in the light of established facts. </a:t>
            </a:r>
          </a:p>
          <a:p>
            <a:pPr marL="285750" indent="-285750" algn="just">
              <a:buFont typeface="Arial" panose="020B0604020202020204" pitchFamily="34" charset="0"/>
              <a:buChar char="•"/>
            </a:pPr>
            <a:endParaRPr lang="en-IN" sz="2400" dirty="0"/>
          </a:p>
          <a:p>
            <a:pPr marL="285750" indent="-285750" algn="just">
              <a:buFont typeface="Arial" panose="020B0604020202020204" pitchFamily="34" charset="0"/>
              <a:buChar char="•"/>
            </a:pPr>
            <a:endParaRPr lang="en-IN" sz="2400" dirty="0"/>
          </a:p>
          <a:p>
            <a:pPr marL="285750" indent="-285750" algn="just">
              <a:buFont typeface="Arial" panose="020B0604020202020204" pitchFamily="34" charset="0"/>
              <a:buChar char="•"/>
            </a:pPr>
            <a:r>
              <a:rPr lang="en-IN" sz="2400" dirty="0"/>
              <a:t>Example:</a:t>
            </a:r>
          </a:p>
          <a:p>
            <a:pPr lvl="1" algn="just"/>
            <a:r>
              <a:rPr lang="en-IN" sz="2400" dirty="0"/>
              <a:t>	The automobile A is performing as well as automobile B.</a:t>
            </a:r>
          </a:p>
          <a:p>
            <a:pPr algn="just"/>
            <a:r>
              <a:rPr lang="en-IN" sz="2400" dirty="0"/>
              <a:t>OR</a:t>
            </a:r>
          </a:p>
          <a:p>
            <a:pPr algn="just"/>
            <a:r>
              <a:rPr lang="en-IN" sz="2400" dirty="0"/>
              <a:t>	Athlete who receive training will perform better than the athlete 	not receiving training.</a:t>
            </a:r>
          </a:p>
          <a:p>
            <a:pPr algn="just"/>
            <a:r>
              <a:rPr lang="en-IN" sz="2400" dirty="0"/>
              <a:t>	</a:t>
            </a:r>
          </a:p>
          <a:p>
            <a:pPr marL="742950" lvl="1" indent="-285750" algn="just">
              <a:buFont typeface="Arial" panose="020B0604020202020204" pitchFamily="34" charset="0"/>
              <a:buChar char="•"/>
            </a:pPr>
            <a:endParaRPr lang="en-IN" sz="240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9A36507-EFDA-743F-0D8D-7B4B33A12AAD}"/>
                  </a:ext>
                </a:extLst>
              </p14:cNvPr>
              <p14:cNvContentPartPr/>
              <p14:nvPr/>
            </p14:nvContentPartPr>
            <p14:xfrm>
              <a:off x="307080" y="1406880"/>
              <a:ext cx="8299800" cy="3337920"/>
            </p14:xfrm>
          </p:contentPart>
        </mc:Choice>
        <mc:Fallback>
          <p:pic>
            <p:nvPicPr>
              <p:cNvPr id="4" name="Ink 3">
                <a:extLst>
                  <a:ext uri="{FF2B5EF4-FFF2-40B4-BE49-F238E27FC236}">
                    <a16:creationId xmlns:a16="http://schemas.microsoft.com/office/drawing/2014/main" id="{19A36507-EFDA-743F-0D8D-7B4B33A12AAD}"/>
                  </a:ext>
                </a:extLst>
              </p:cNvPr>
              <p:cNvPicPr/>
              <p:nvPr/>
            </p:nvPicPr>
            <p:blipFill>
              <a:blip r:embed="rId4"/>
              <a:stretch>
                <a:fillRect/>
              </a:stretch>
            </p:blipFill>
            <p:spPr>
              <a:xfrm>
                <a:off x="290880" y="1390680"/>
                <a:ext cx="8332200" cy="3370320"/>
              </a:xfrm>
              <a:prstGeom prst="rect">
                <a:avLst/>
              </a:prstGeom>
            </p:spPr>
          </p:pic>
        </mc:Fallback>
      </mc:AlternateContent>
    </p:spTree>
    <p:extLst>
      <p:ext uri="{BB962C8B-B14F-4D97-AF65-F5344CB8AC3E}">
        <p14:creationId xmlns:p14="http://schemas.microsoft.com/office/powerpoint/2010/main" val="371887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blinds(horizontal)">
                                      <p:cBhvr>
                                        <p:cTn id="10" dur="500"/>
                                        <p:tgtEl>
                                          <p:spTgt spid="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blinds(horizontal)">
                                      <p:cBhvr>
                                        <p:cTn id="13" dur="500"/>
                                        <p:tgtEl>
                                          <p:spTgt spid="2">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blinds(horizontal)">
                                      <p:cBhvr>
                                        <p:cTn id="16" dur="500"/>
                                        <p:tgtEl>
                                          <p:spTgt spid="2">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Effect transition="in" filter="blinds(horizontal)">
                                      <p:cBhvr>
                                        <p:cTn id="19" dur="500"/>
                                        <p:tgtEl>
                                          <p:spTgt spid="2">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blinds(horizontal)">
                                      <p:cBhvr>
                                        <p:cTn id="24" dur="500"/>
                                        <p:tgtEl>
                                          <p:spTgt spid="2">
                                            <p:txEl>
                                              <p:pRg st="3" end="3"/>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blinds(horizontal)">
                                      <p:cBhvr>
                                        <p:cTn id="30" dur="500"/>
                                        <p:tgtEl>
                                          <p:spTgt spid="2">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blinds(horizontal)">
                                      <p:cBhvr>
                                        <p:cTn id="33" dur="500"/>
                                        <p:tgtEl>
                                          <p:spTgt spid="2">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blinds(horizontal)">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DA0EF59-33D2-4B54-8D16-8A834866C228}"/>
                  </a:ext>
                </a:extLst>
              </p14:cNvPr>
              <p14:cNvContentPartPr/>
              <p14:nvPr/>
            </p14:nvContentPartPr>
            <p14:xfrm>
              <a:off x="437040" y="-360"/>
              <a:ext cx="10627560" cy="6359040"/>
            </p14:xfrm>
          </p:contentPart>
        </mc:Choice>
        <mc:Fallback>
          <p:pic>
            <p:nvPicPr>
              <p:cNvPr id="2" name="Ink 1">
                <a:extLst>
                  <a:ext uri="{FF2B5EF4-FFF2-40B4-BE49-F238E27FC236}">
                    <a16:creationId xmlns:a16="http://schemas.microsoft.com/office/drawing/2014/main" id="{6DA0EF59-33D2-4B54-8D16-8A834866C228}"/>
                  </a:ext>
                </a:extLst>
              </p:cNvPr>
              <p:cNvPicPr/>
              <p:nvPr/>
            </p:nvPicPr>
            <p:blipFill>
              <a:blip r:embed="rId3"/>
              <a:stretch>
                <a:fillRect/>
              </a:stretch>
            </p:blipFill>
            <p:spPr>
              <a:xfrm>
                <a:off x="420840" y="-16560"/>
                <a:ext cx="10659960" cy="6391440"/>
              </a:xfrm>
              <a:prstGeom prst="rect">
                <a:avLst/>
              </a:prstGeom>
            </p:spPr>
          </p:pic>
        </mc:Fallback>
      </mc:AlternateContent>
    </p:spTree>
    <p:extLst>
      <p:ext uri="{BB962C8B-B14F-4D97-AF65-F5344CB8AC3E}">
        <p14:creationId xmlns:p14="http://schemas.microsoft.com/office/powerpoint/2010/main" val="1109556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7C70E91-7F69-7F68-1BA3-0EE30A3EDF28}"/>
                  </a:ext>
                </a:extLst>
              </p14:cNvPr>
              <p14:cNvContentPartPr/>
              <p14:nvPr/>
            </p14:nvContentPartPr>
            <p14:xfrm>
              <a:off x="14040" y="29160"/>
              <a:ext cx="11124000" cy="6665040"/>
            </p14:xfrm>
          </p:contentPart>
        </mc:Choice>
        <mc:Fallback>
          <p:pic>
            <p:nvPicPr>
              <p:cNvPr id="2" name="Ink 1">
                <a:extLst>
                  <a:ext uri="{FF2B5EF4-FFF2-40B4-BE49-F238E27FC236}">
                    <a16:creationId xmlns:a16="http://schemas.microsoft.com/office/drawing/2014/main" id="{77C70E91-7F69-7F68-1BA3-0EE30A3EDF28}"/>
                  </a:ext>
                </a:extLst>
              </p:cNvPr>
              <p:cNvPicPr/>
              <p:nvPr/>
            </p:nvPicPr>
            <p:blipFill>
              <a:blip r:embed="rId3"/>
              <a:stretch>
                <a:fillRect/>
              </a:stretch>
            </p:blipFill>
            <p:spPr>
              <a:xfrm>
                <a:off x="-2160" y="12960"/>
                <a:ext cx="11156400" cy="6697440"/>
              </a:xfrm>
              <a:prstGeom prst="rect">
                <a:avLst/>
              </a:prstGeom>
            </p:spPr>
          </p:pic>
        </mc:Fallback>
      </mc:AlternateContent>
    </p:spTree>
    <p:extLst>
      <p:ext uri="{BB962C8B-B14F-4D97-AF65-F5344CB8AC3E}">
        <p14:creationId xmlns:p14="http://schemas.microsoft.com/office/powerpoint/2010/main" val="2859140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BA4C4F6-3118-BE70-0F1C-065E9DA63AC8}"/>
                  </a:ext>
                </a:extLst>
              </p14:cNvPr>
              <p14:cNvContentPartPr/>
              <p14:nvPr/>
            </p14:nvContentPartPr>
            <p14:xfrm>
              <a:off x="311040" y="65880"/>
              <a:ext cx="10603440" cy="6549480"/>
            </p14:xfrm>
          </p:contentPart>
        </mc:Choice>
        <mc:Fallback>
          <p:pic>
            <p:nvPicPr>
              <p:cNvPr id="2" name="Ink 1">
                <a:extLst>
                  <a:ext uri="{FF2B5EF4-FFF2-40B4-BE49-F238E27FC236}">
                    <a16:creationId xmlns:a16="http://schemas.microsoft.com/office/drawing/2014/main" id="{DBA4C4F6-3118-BE70-0F1C-065E9DA63AC8}"/>
                  </a:ext>
                </a:extLst>
              </p:cNvPr>
              <p:cNvPicPr/>
              <p:nvPr/>
            </p:nvPicPr>
            <p:blipFill>
              <a:blip r:embed="rId3"/>
              <a:stretch>
                <a:fillRect/>
              </a:stretch>
            </p:blipFill>
            <p:spPr>
              <a:xfrm>
                <a:off x="294840" y="49680"/>
                <a:ext cx="10635840" cy="6581880"/>
              </a:xfrm>
              <a:prstGeom prst="rect">
                <a:avLst/>
              </a:prstGeom>
            </p:spPr>
          </p:pic>
        </mc:Fallback>
      </mc:AlternateContent>
    </p:spTree>
    <p:extLst>
      <p:ext uri="{BB962C8B-B14F-4D97-AF65-F5344CB8AC3E}">
        <p14:creationId xmlns:p14="http://schemas.microsoft.com/office/powerpoint/2010/main" val="833130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B8A0F-5BDA-2245-BD5C-019A0975A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1109"/>
            <a:ext cx="5312277" cy="461175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374FEB0-61A3-8504-1FFD-3D4B180FD98B}"/>
                  </a:ext>
                </a:extLst>
              </p14:cNvPr>
              <p14:cNvContentPartPr/>
              <p14:nvPr/>
            </p14:nvContentPartPr>
            <p14:xfrm>
              <a:off x="2967840" y="73800"/>
              <a:ext cx="6846120" cy="623520"/>
            </p14:xfrm>
          </p:contentPart>
        </mc:Choice>
        <mc:Fallback>
          <p:pic>
            <p:nvPicPr>
              <p:cNvPr id="2" name="Ink 1">
                <a:extLst>
                  <a:ext uri="{FF2B5EF4-FFF2-40B4-BE49-F238E27FC236}">
                    <a16:creationId xmlns:a16="http://schemas.microsoft.com/office/drawing/2014/main" id="{9374FEB0-61A3-8504-1FFD-3D4B180FD98B}"/>
                  </a:ext>
                </a:extLst>
              </p:cNvPr>
              <p:cNvPicPr/>
              <p:nvPr/>
            </p:nvPicPr>
            <p:blipFill>
              <a:blip r:embed="rId4"/>
              <a:stretch>
                <a:fillRect/>
              </a:stretch>
            </p:blipFill>
            <p:spPr>
              <a:xfrm>
                <a:off x="2951640" y="57600"/>
                <a:ext cx="6878520" cy="655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70C8D5CF-294F-F265-549D-2CF1713DB973}"/>
                  </a:ext>
                </a:extLst>
              </p14:cNvPr>
              <p14:cNvContentPartPr/>
              <p14:nvPr/>
            </p14:nvContentPartPr>
            <p14:xfrm>
              <a:off x="127800" y="858960"/>
              <a:ext cx="11690640" cy="5999040"/>
            </p14:xfrm>
          </p:contentPart>
        </mc:Choice>
        <mc:Fallback>
          <p:pic>
            <p:nvPicPr>
              <p:cNvPr id="5" name="Ink 4">
                <a:extLst>
                  <a:ext uri="{FF2B5EF4-FFF2-40B4-BE49-F238E27FC236}">
                    <a16:creationId xmlns:a16="http://schemas.microsoft.com/office/drawing/2014/main" id="{70C8D5CF-294F-F265-549D-2CF1713DB973}"/>
                  </a:ext>
                </a:extLst>
              </p:cNvPr>
              <p:cNvPicPr/>
              <p:nvPr/>
            </p:nvPicPr>
            <p:blipFill>
              <a:blip r:embed="rId6"/>
              <a:stretch>
                <a:fillRect/>
              </a:stretch>
            </p:blipFill>
            <p:spPr>
              <a:xfrm>
                <a:off x="111600" y="842760"/>
                <a:ext cx="11723040" cy="6031440"/>
              </a:xfrm>
              <a:prstGeom prst="rect">
                <a:avLst/>
              </a:prstGeom>
            </p:spPr>
          </p:pic>
        </mc:Fallback>
      </mc:AlternateContent>
    </p:spTree>
    <p:extLst>
      <p:ext uri="{BB962C8B-B14F-4D97-AF65-F5344CB8AC3E}">
        <p14:creationId xmlns:p14="http://schemas.microsoft.com/office/powerpoint/2010/main" val="2736446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63878242-2DB0-0CC1-0AE4-753D31760D0A}"/>
                  </a:ext>
                </a:extLst>
              </p14:cNvPr>
              <p14:cNvContentPartPr/>
              <p14:nvPr/>
            </p14:nvContentPartPr>
            <p14:xfrm>
              <a:off x="284760" y="18000"/>
              <a:ext cx="11843280" cy="6840000"/>
            </p14:xfrm>
          </p:contentPart>
        </mc:Choice>
        <mc:Fallback>
          <p:pic>
            <p:nvPicPr>
              <p:cNvPr id="3" name="Ink 2">
                <a:extLst>
                  <a:ext uri="{FF2B5EF4-FFF2-40B4-BE49-F238E27FC236}">
                    <a16:creationId xmlns:a16="http://schemas.microsoft.com/office/drawing/2014/main" id="{63878242-2DB0-0CC1-0AE4-753D31760D0A}"/>
                  </a:ext>
                </a:extLst>
              </p:cNvPr>
              <p:cNvPicPr/>
              <p:nvPr/>
            </p:nvPicPr>
            <p:blipFill>
              <a:blip r:embed="rId3"/>
              <a:stretch>
                <a:fillRect/>
              </a:stretch>
            </p:blipFill>
            <p:spPr>
              <a:xfrm>
                <a:off x="268560" y="1800"/>
                <a:ext cx="11875680" cy="6872400"/>
              </a:xfrm>
              <a:prstGeom prst="rect">
                <a:avLst/>
              </a:prstGeom>
            </p:spPr>
          </p:pic>
        </mc:Fallback>
      </mc:AlternateContent>
    </p:spTree>
    <p:extLst>
      <p:ext uri="{BB962C8B-B14F-4D97-AF65-F5344CB8AC3E}">
        <p14:creationId xmlns:p14="http://schemas.microsoft.com/office/powerpoint/2010/main" val="3683913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661B4-DF51-6640-968C-BF134049A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66" y="142185"/>
            <a:ext cx="4891627" cy="409188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735AE64-8AE1-1483-8B8D-C2F3A14CCEB7}"/>
                  </a:ext>
                </a:extLst>
              </p14:cNvPr>
              <p14:cNvContentPartPr/>
              <p14:nvPr/>
            </p14:nvContentPartPr>
            <p14:xfrm>
              <a:off x="295200" y="266400"/>
              <a:ext cx="10378440" cy="6591600"/>
            </p14:xfrm>
          </p:contentPart>
        </mc:Choice>
        <mc:Fallback>
          <p:pic>
            <p:nvPicPr>
              <p:cNvPr id="2" name="Ink 1">
                <a:extLst>
                  <a:ext uri="{FF2B5EF4-FFF2-40B4-BE49-F238E27FC236}">
                    <a16:creationId xmlns:a16="http://schemas.microsoft.com/office/drawing/2014/main" id="{B735AE64-8AE1-1483-8B8D-C2F3A14CCEB7}"/>
                  </a:ext>
                </a:extLst>
              </p:cNvPr>
              <p:cNvPicPr/>
              <p:nvPr/>
            </p:nvPicPr>
            <p:blipFill>
              <a:blip r:embed="rId4"/>
              <a:stretch>
                <a:fillRect/>
              </a:stretch>
            </p:blipFill>
            <p:spPr>
              <a:xfrm>
                <a:off x="279000" y="250200"/>
                <a:ext cx="10410840" cy="6624000"/>
              </a:xfrm>
              <a:prstGeom prst="rect">
                <a:avLst/>
              </a:prstGeom>
            </p:spPr>
          </p:pic>
        </mc:Fallback>
      </mc:AlternateContent>
    </p:spTree>
    <p:extLst>
      <p:ext uri="{BB962C8B-B14F-4D97-AF65-F5344CB8AC3E}">
        <p14:creationId xmlns:p14="http://schemas.microsoft.com/office/powerpoint/2010/main" val="42171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74513F4D-58A1-06E5-17BF-FC5780EA5875}"/>
                  </a:ext>
                </a:extLst>
              </p14:cNvPr>
              <p14:cNvContentPartPr/>
              <p14:nvPr/>
            </p14:nvContentPartPr>
            <p14:xfrm>
              <a:off x="696960" y="74520"/>
              <a:ext cx="10800720" cy="6668640"/>
            </p14:xfrm>
          </p:contentPart>
        </mc:Choice>
        <mc:Fallback>
          <p:pic>
            <p:nvPicPr>
              <p:cNvPr id="3" name="Ink 2">
                <a:extLst>
                  <a:ext uri="{FF2B5EF4-FFF2-40B4-BE49-F238E27FC236}">
                    <a16:creationId xmlns:a16="http://schemas.microsoft.com/office/drawing/2014/main" id="{74513F4D-58A1-06E5-17BF-FC5780EA5875}"/>
                  </a:ext>
                </a:extLst>
              </p:cNvPr>
              <p:cNvPicPr/>
              <p:nvPr/>
            </p:nvPicPr>
            <p:blipFill>
              <a:blip r:embed="rId3"/>
              <a:stretch>
                <a:fillRect/>
              </a:stretch>
            </p:blipFill>
            <p:spPr>
              <a:xfrm>
                <a:off x="680760" y="58320"/>
                <a:ext cx="10833120" cy="6701040"/>
              </a:xfrm>
              <a:prstGeom prst="rect">
                <a:avLst/>
              </a:prstGeom>
            </p:spPr>
          </p:pic>
        </mc:Fallback>
      </mc:AlternateContent>
    </p:spTree>
    <p:extLst>
      <p:ext uri="{BB962C8B-B14F-4D97-AF65-F5344CB8AC3E}">
        <p14:creationId xmlns:p14="http://schemas.microsoft.com/office/powerpoint/2010/main" val="1026685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3CF50B-F1FB-794A-9DCD-57556E416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300"/>
            <a:ext cx="6102845" cy="4839855"/>
          </a:xfrm>
          <a:prstGeom prst="rect">
            <a:avLst/>
          </a:prstGeom>
        </p:spPr>
      </p:pic>
    </p:spTree>
    <p:extLst>
      <p:ext uri="{BB962C8B-B14F-4D97-AF65-F5344CB8AC3E}">
        <p14:creationId xmlns:p14="http://schemas.microsoft.com/office/powerpoint/2010/main" val="3021322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5638A5-202E-EB4F-BE6D-1A5D02BE1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22" y="241300"/>
            <a:ext cx="8077200" cy="3187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5064C5B-2BAF-524F-BB1F-9DA818E420DB}"/>
                  </a:ext>
                </a:extLst>
              </p14:cNvPr>
              <p14:cNvContentPartPr/>
              <p14:nvPr/>
            </p14:nvContentPartPr>
            <p14:xfrm>
              <a:off x="418680" y="65880"/>
              <a:ext cx="11685600" cy="6327360"/>
            </p14:xfrm>
          </p:contentPart>
        </mc:Choice>
        <mc:Fallback xmlns="">
          <p:pic>
            <p:nvPicPr>
              <p:cNvPr id="4" name="Ink 3">
                <a:extLst>
                  <a:ext uri="{FF2B5EF4-FFF2-40B4-BE49-F238E27FC236}">
                    <a16:creationId xmlns:a16="http://schemas.microsoft.com/office/drawing/2014/main" id="{E5064C5B-2BAF-524F-BB1F-9DA818E420DB}"/>
                  </a:ext>
                </a:extLst>
              </p:cNvPr>
              <p:cNvPicPr/>
              <p:nvPr/>
            </p:nvPicPr>
            <p:blipFill>
              <a:blip r:embed="rId4"/>
              <a:stretch>
                <a:fillRect/>
              </a:stretch>
            </p:blipFill>
            <p:spPr>
              <a:xfrm>
                <a:off x="402480" y="49680"/>
                <a:ext cx="11718000" cy="6359760"/>
              </a:xfrm>
              <a:prstGeom prst="rect">
                <a:avLst/>
              </a:prstGeom>
            </p:spPr>
          </p:pic>
        </mc:Fallback>
      </mc:AlternateContent>
    </p:spTree>
    <p:extLst>
      <p:ext uri="{BB962C8B-B14F-4D97-AF65-F5344CB8AC3E}">
        <p14:creationId xmlns:p14="http://schemas.microsoft.com/office/powerpoint/2010/main" val="3190419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E971F29-A304-8C4D-984F-C356AA1ECA19}"/>
                  </a:ext>
                </a:extLst>
              </p14:cNvPr>
              <p14:cNvContentPartPr/>
              <p14:nvPr/>
            </p14:nvContentPartPr>
            <p14:xfrm>
              <a:off x="207720" y="69120"/>
              <a:ext cx="11983680" cy="6788880"/>
            </p14:xfrm>
          </p:contentPart>
        </mc:Choice>
        <mc:Fallback xmlns="">
          <p:pic>
            <p:nvPicPr>
              <p:cNvPr id="2" name="Ink 1">
                <a:extLst>
                  <a:ext uri="{FF2B5EF4-FFF2-40B4-BE49-F238E27FC236}">
                    <a16:creationId xmlns:a16="http://schemas.microsoft.com/office/drawing/2014/main" id="{EE971F29-A304-8C4D-984F-C356AA1ECA19}"/>
                  </a:ext>
                </a:extLst>
              </p:cNvPr>
              <p:cNvPicPr/>
              <p:nvPr/>
            </p:nvPicPr>
            <p:blipFill>
              <a:blip r:embed="rId3"/>
              <a:stretch>
                <a:fillRect/>
              </a:stretch>
            </p:blipFill>
            <p:spPr>
              <a:xfrm>
                <a:off x="191520" y="52920"/>
                <a:ext cx="12016080" cy="6821280"/>
              </a:xfrm>
              <a:prstGeom prst="rect">
                <a:avLst/>
              </a:prstGeom>
            </p:spPr>
          </p:pic>
        </mc:Fallback>
      </mc:AlternateContent>
    </p:spTree>
    <p:extLst>
      <p:ext uri="{BB962C8B-B14F-4D97-AF65-F5344CB8AC3E}">
        <p14:creationId xmlns:p14="http://schemas.microsoft.com/office/powerpoint/2010/main" val="63773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Hypothesis</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2" name="Online Media 1" descr="Intro to Hypothesis Testing">
            <a:hlinkClick r:id="" action="ppaction://media"/>
            <a:extLst>
              <a:ext uri="{FF2B5EF4-FFF2-40B4-BE49-F238E27FC236}">
                <a16:creationId xmlns:a16="http://schemas.microsoft.com/office/drawing/2014/main" id="{E7574713-4732-5649-A66B-57C8F6B58494}"/>
              </a:ext>
            </a:extLst>
          </p:cNvPr>
          <p:cNvPicPr>
            <a:picLocks noRot="1" noChangeAspect="1"/>
          </p:cNvPicPr>
          <p:nvPr>
            <a:videoFile r:link="rId1"/>
          </p:nvPr>
        </p:nvPicPr>
        <p:blipFill>
          <a:blip r:embed="rId4"/>
          <a:stretch>
            <a:fillRect/>
          </a:stretch>
        </p:blipFill>
        <p:spPr>
          <a:xfrm>
            <a:off x="1092054" y="1199306"/>
            <a:ext cx="7368020" cy="4162931"/>
          </a:xfrm>
          <a:prstGeom prst="rect">
            <a:avLst/>
          </a:prstGeom>
        </p:spPr>
      </p:pic>
      <p:sp>
        <p:nvSpPr>
          <p:cNvPr id="3" name="Rectangle 2">
            <a:extLst>
              <a:ext uri="{FF2B5EF4-FFF2-40B4-BE49-F238E27FC236}">
                <a16:creationId xmlns:a16="http://schemas.microsoft.com/office/drawing/2014/main" id="{A7420114-2C0C-554F-AB09-6DB5F24E9A90}"/>
              </a:ext>
            </a:extLst>
          </p:cNvPr>
          <p:cNvSpPr/>
          <p:nvPr/>
        </p:nvSpPr>
        <p:spPr>
          <a:xfrm>
            <a:off x="1092054" y="5861894"/>
            <a:ext cx="9403623" cy="646331"/>
          </a:xfrm>
          <a:prstGeom prst="rect">
            <a:avLst/>
          </a:prstGeom>
        </p:spPr>
        <p:txBody>
          <a:bodyPr wrap="square">
            <a:spAutoFit/>
          </a:bodyPr>
          <a:lstStyle/>
          <a:p>
            <a:r>
              <a:rPr lang="en-IN" dirty="0">
                <a:latin typeface="Times" pitchFamily="2" charset="0"/>
              </a:rPr>
              <a:t>A hypothesis states what we are looking for and it is a proposition which can be put to a test to determine its validity. </a:t>
            </a:r>
            <a:endParaRPr lang="en-IN"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92FB539-531B-6448-A008-E5EAC103034C}"/>
                  </a:ext>
                </a:extLst>
              </p14:cNvPr>
              <p14:cNvContentPartPr/>
              <p14:nvPr/>
            </p14:nvContentPartPr>
            <p14:xfrm>
              <a:off x="1166400" y="6795000"/>
              <a:ext cx="91080" cy="5040"/>
            </p14:xfrm>
          </p:contentPart>
        </mc:Choice>
        <mc:Fallback xmlns="">
          <p:pic>
            <p:nvPicPr>
              <p:cNvPr id="4" name="Ink 3">
                <a:extLst>
                  <a:ext uri="{FF2B5EF4-FFF2-40B4-BE49-F238E27FC236}">
                    <a16:creationId xmlns:a16="http://schemas.microsoft.com/office/drawing/2014/main" id="{F92FB539-531B-6448-A008-E5EAC103034C}"/>
                  </a:ext>
                </a:extLst>
              </p:cNvPr>
              <p:cNvPicPr/>
              <p:nvPr/>
            </p:nvPicPr>
            <p:blipFill>
              <a:blip r:embed="rId6"/>
              <a:stretch>
                <a:fillRect/>
              </a:stretch>
            </p:blipFill>
            <p:spPr>
              <a:xfrm>
                <a:off x="1157040" y="6785640"/>
                <a:ext cx="109800" cy="23760"/>
              </a:xfrm>
              <a:prstGeom prst="rect">
                <a:avLst/>
              </a:prstGeom>
            </p:spPr>
          </p:pic>
        </mc:Fallback>
      </mc:AlternateContent>
    </p:spTree>
    <p:extLst>
      <p:ext uri="{BB962C8B-B14F-4D97-AF65-F5344CB8AC3E}">
        <p14:creationId xmlns:p14="http://schemas.microsoft.com/office/powerpoint/2010/main" val="228462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4714D49-41FF-924D-B0ED-7F6CBE4511A0}"/>
                  </a:ext>
                </a:extLst>
              </p14:cNvPr>
              <p14:cNvContentPartPr/>
              <p14:nvPr/>
            </p14:nvContentPartPr>
            <p14:xfrm>
              <a:off x="440280" y="118440"/>
              <a:ext cx="11376720" cy="6285960"/>
            </p14:xfrm>
          </p:contentPart>
        </mc:Choice>
        <mc:Fallback xmlns="">
          <p:pic>
            <p:nvPicPr>
              <p:cNvPr id="2" name="Ink 1">
                <a:extLst>
                  <a:ext uri="{FF2B5EF4-FFF2-40B4-BE49-F238E27FC236}">
                    <a16:creationId xmlns:a16="http://schemas.microsoft.com/office/drawing/2014/main" id="{E4714D49-41FF-924D-B0ED-7F6CBE4511A0}"/>
                  </a:ext>
                </a:extLst>
              </p:cNvPr>
              <p:cNvPicPr/>
              <p:nvPr/>
            </p:nvPicPr>
            <p:blipFill>
              <a:blip r:embed="rId3"/>
              <a:stretch>
                <a:fillRect/>
              </a:stretch>
            </p:blipFill>
            <p:spPr>
              <a:xfrm>
                <a:off x="424080" y="102240"/>
                <a:ext cx="11409120" cy="63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583D249-4F33-B348-B6E3-1AE799D021DB}"/>
                  </a:ext>
                </a:extLst>
              </p14:cNvPr>
              <p14:cNvContentPartPr/>
              <p14:nvPr/>
            </p14:nvContentPartPr>
            <p14:xfrm>
              <a:off x="129240" y="1510560"/>
              <a:ext cx="9007920" cy="5017320"/>
            </p14:xfrm>
          </p:contentPart>
        </mc:Choice>
        <mc:Fallback xmlns="">
          <p:pic>
            <p:nvPicPr>
              <p:cNvPr id="3" name="Ink 2">
                <a:extLst>
                  <a:ext uri="{FF2B5EF4-FFF2-40B4-BE49-F238E27FC236}">
                    <a16:creationId xmlns:a16="http://schemas.microsoft.com/office/drawing/2014/main" id="{6583D249-4F33-B348-B6E3-1AE799D021DB}"/>
                  </a:ext>
                </a:extLst>
              </p:cNvPr>
              <p:cNvPicPr/>
              <p:nvPr/>
            </p:nvPicPr>
            <p:blipFill>
              <a:blip r:embed="rId5"/>
              <a:stretch>
                <a:fillRect/>
              </a:stretch>
            </p:blipFill>
            <p:spPr>
              <a:xfrm>
                <a:off x="113040" y="1494360"/>
                <a:ext cx="9040320" cy="5049720"/>
              </a:xfrm>
              <a:prstGeom prst="rect">
                <a:avLst/>
              </a:prstGeom>
            </p:spPr>
          </p:pic>
        </mc:Fallback>
      </mc:AlternateContent>
    </p:spTree>
    <p:extLst>
      <p:ext uri="{BB962C8B-B14F-4D97-AF65-F5344CB8AC3E}">
        <p14:creationId xmlns:p14="http://schemas.microsoft.com/office/powerpoint/2010/main" val="2337851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7CF645-AD3D-604F-9B36-5C211D2EF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00" y="438150"/>
            <a:ext cx="5859742" cy="357505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F8F4571-F1F6-804E-B53F-291546E339A6}"/>
                  </a:ext>
                </a:extLst>
              </p14:cNvPr>
              <p14:cNvContentPartPr/>
              <p14:nvPr/>
            </p14:nvContentPartPr>
            <p14:xfrm>
              <a:off x="395280" y="-360"/>
              <a:ext cx="11796840" cy="6858360"/>
            </p14:xfrm>
          </p:contentPart>
        </mc:Choice>
        <mc:Fallback xmlns="">
          <p:pic>
            <p:nvPicPr>
              <p:cNvPr id="4" name="Ink 3">
                <a:extLst>
                  <a:ext uri="{FF2B5EF4-FFF2-40B4-BE49-F238E27FC236}">
                    <a16:creationId xmlns:a16="http://schemas.microsoft.com/office/drawing/2014/main" id="{5F8F4571-F1F6-804E-B53F-291546E339A6}"/>
                  </a:ext>
                </a:extLst>
              </p:cNvPr>
              <p:cNvPicPr/>
              <p:nvPr/>
            </p:nvPicPr>
            <p:blipFill>
              <a:blip r:embed="rId4"/>
              <a:stretch>
                <a:fillRect/>
              </a:stretch>
            </p:blipFill>
            <p:spPr>
              <a:xfrm>
                <a:off x="379080" y="-16560"/>
                <a:ext cx="11829240" cy="6890400"/>
              </a:xfrm>
              <a:prstGeom prst="rect">
                <a:avLst/>
              </a:prstGeom>
            </p:spPr>
          </p:pic>
        </mc:Fallback>
      </mc:AlternateContent>
    </p:spTree>
    <p:extLst>
      <p:ext uri="{BB962C8B-B14F-4D97-AF65-F5344CB8AC3E}">
        <p14:creationId xmlns:p14="http://schemas.microsoft.com/office/powerpoint/2010/main" val="3119858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8BACB57-9E2C-1646-B3B7-E5EDAB013F1C}"/>
                  </a:ext>
                </a:extLst>
              </p14:cNvPr>
              <p14:cNvContentPartPr/>
              <p14:nvPr/>
            </p14:nvContentPartPr>
            <p14:xfrm>
              <a:off x="876600" y="461160"/>
              <a:ext cx="7039080" cy="1089720"/>
            </p14:xfrm>
          </p:contentPart>
        </mc:Choice>
        <mc:Fallback xmlns="">
          <p:pic>
            <p:nvPicPr>
              <p:cNvPr id="2" name="Ink 1">
                <a:extLst>
                  <a:ext uri="{FF2B5EF4-FFF2-40B4-BE49-F238E27FC236}">
                    <a16:creationId xmlns:a16="http://schemas.microsoft.com/office/drawing/2014/main" id="{88BACB57-9E2C-1646-B3B7-E5EDAB013F1C}"/>
                  </a:ext>
                </a:extLst>
              </p:cNvPr>
              <p:cNvPicPr/>
              <p:nvPr/>
            </p:nvPicPr>
            <p:blipFill>
              <a:blip r:embed="rId3"/>
              <a:stretch>
                <a:fillRect/>
              </a:stretch>
            </p:blipFill>
            <p:spPr>
              <a:xfrm>
                <a:off x="860400" y="444960"/>
                <a:ext cx="7071480" cy="1122120"/>
              </a:xfrm>
              <a:prstGeom prst="rect">
                <a:avLst/>
              </a:prstGeom>
            </p:spPr>
          </p:pic>
        </mc:Fallback>
      </mc:AlternateContent>
    </p:spTree>
    <p:extLst>
      <p:ext uri="{BB962C8B-B14F-4D97-AF65-F5344CB8AC3E}">
        <p14:creationId xmlns:p14="http://schemas.microsoft.com/office/powerpoint/2010/main" val="623124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1"/>
          <p:cNvSpPr/>
          <p:nvPr/>
        </p:nvSpPr>
        <p:spPr>
          <a:xfrm>
            <a:off x="533520" y="191520"/>
            <a:ext cx="6557040" cy="6206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tabLst>
                <a:tab pos="5729400" algn="l"/>
              </a:tabLst>
            </a:pPr>
            <a:r>
              <a:rPr lang="en-US" sz="4000" b="0" strike="noStrike" spc="-9">
                <a:solidFill>
                  <a:srgbClr val="1F497D"/>
                </a:solidFill>
                <a:latin typeface="Arial"/>
                <a:ea typeface="DejaVu Sans"/>
              </a:rPr>
              <a:t>Eg. Hypothesis Testing</a:t>
            </a:r>
            <a:endParaRPr lang="en-IN" sz="4000" b="0" strike="noStrike" spc="-1">
              <a:latin typeface="Arial"/>
            </a:endParaRPr>
          </a:p>
        </p:txBody>
      </p:sp>
      <p:sp>
        <p:nvSpPr>
          <p:cNvPr id="403" name="CustomShape 2"/>
          <p:cNvSpPr/>
          <p:nvPr/>
        </p:nvSpPr>
        <p:spPr>
          <a:xfrm>
            <a:off x="0" y="990720"/>
            <a:ext cx="11505600" cy="118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Arial"/>
                <a:ea typeface="DejaVu Sans"/>
              </a:rPr>
              <a:t>The average IQ for the adult population is 100 with a standard deviation of 15.  A researcher believes that </a:t>
            </a:r>
            <a:endParaRPr lang="en-IN" sz="1800" b="0" strike="noStrike" spc="-1">
              <a:latin typeface="Arial"/>
            </a:endParaRPr>
          </a:p>
          <a:p>
            <a:pPr>
              <a:lnSpc>
                <a:spcPct val="100000"/>
              </a:lnSpc>
            </a:pPr>
            <a:r>
              <a:rPr lang="en-US" sz="1800" b="0" strike="noStrike" spc="-1">
                <a:solidFill>
                  <a:srgbClr val="000000"/>
                </a:solidFill>
                <a:latin typeface="Arial"/>
                <a:ea typeface="DejaVu Sans"/>
              </a:rPr>
              <a:t>this value has changed. So a IQ test is conducted on 75 random adults, resulting in avg IQ of 105. </a:t>
            </a:r>
            <a:endParaRPr lang="en-IN" sz="1800" b="0" strike="noStrike" spc="-1">
              <a:latin typeface="Arial"/>
            </a:endParaRPr>
          </a:p>
          <a:p>
            <a:pPr marL="399960" indent="-399240">
              <a:lnSpc>
                <a:spcPct val="100000"/>
              </a:lnSpc>
              <a:buClr>
                <a:srgbClr val="000000"/>
              </a:buClr>
              <a:buFont typeface="StarSymbol"/>
              <a:buAutoNum type="romanLcParenR"/>
            </a:pPr>
            <a:r>
              <a:rPr lang="en-US" sz="1800" b="0" strike="noStrike" spc="-1">
                <a:solidFill>
                  <a:srgbClr val="000000"/>
                </a:solidFill>
                <a:latin typeface="Arial"/>
                <a:ea typeface="DejaVu Sans"/>
              </a:rPr>
              <a:t>Is there enough evidence to suggest that the avg IQ has changed. (Assume </a:t>
            </a:r>
            <a:r>
              <a:rPr lang="el-GR" sz="1800" b="0" strike="noStrike" spc="-1">
                <a:solidFill>
                  <a:srgbClr val="000000"/>
                </a:solidFill>
                <a:latin typeface="Arial"/>
                <a:ea typeface="DejaVu Sans"/>
              </a:rPr>
              <a:t>α</a:t>
            </a:r>
            <a:r>
              <a:rPr lang="en-US" sz="1800" b="0" strike="noStrike" spc="-1">
                <a:solidFill>
                  <a:srgbClr val="000000"/>
                </a:solidFill>
                <a:latin typeface="Arial"/>
                <a:ea typeface="DejaVu Sans"/>
              </a:rPr>
              <a:t> = 5%)</a:t>
            </a:r>
            <a:endParaRPr lang="en-IN" sz="1800" b="0" strike="noStrike" spc="-1">
              <a:latin typeface="Arial"/>
            </a:endParaRPr>
          </a:p>
          <a:p>
            <a:pPr marL="399960" indent="-399240">
              <a:lnSpc>
                <a:spcPct val="100000"/>
              </a:lnSpc>
              <a:buClr>
                <a:srgbClr val="000000"/>
              </a:buClr>
              <a:buFont typeface="StarSymbol"/>
              <a:buAutoNum type="romanLcParenR"/>
            </a:pPr>
            <a:r>
              <a:rPr lang="en-US" sz="1800" b="0" strike="noStrike" spc="-1">
                <a:solidFill>
                  <a:srgbClr val="000000"/>
                </a:solidFill>
                <a:latin typeface="Arial"/>
                <a:ea typeface="DejaVu Sans"/>
              </a:rPr>
              <a:t>What is the power of the test for </a:t>
            </a:r>
            <a:r>
              <a:rPr lang="el-GR" sz="1800" b="0" strike="noStrike" spc="-1">
                <a:solidFill>
                  <a:srgbClr val="000000"/>
                </a:solidFill>
                <a:latin typeface="Arial"/>
                <a:ea typeface="DejaVu Sans"/>
              </a:rPr>
              <a:t>μ</a:t>
            </a:r>
            <a:r>
              <a:rPr lang="en-US" sz="1800" b="0" strike="noStrike" spc="-1">
                <a:solidFill>
                  <a:srgbClr val="000000"/>
                </a:solidFill>
                <a:latin typeface="Arial"/>
                <a:ea typeface="DejaVu Sans"/>
              </a:rPr>
              <a:t> = 105. </a:t>
            </a:r>
            <a:endParaRPr lang="en-IN" sz="1800" b="0" strike="noStrike" spc="-1">
              <a:latin typeface="Arial"/>
            </a:endParaRPr>
          </a:p>
        </p:txBody>
      </p:sp>
      <p:sp>
        <p:nvSpPr>
          <p:cNvPr id="404" name="CustomShape 3"/>
          <p:cNvSpPr/>
          <p:nvPr/>
        </p:nvSpPr>
        <p:spPr>
          <a:xfrm>
            <a:off x="76320" y="2216160"/>
            <a:ext cx="4419000" cy="3611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000000"/>
                </a:solidFill>
                <a:latin typeface="Arial"/>
                <a:ea typeface="DejaVu Sans"/>
              </a:rPr>
              <a:t>1. State H0 and HA</a:t>
            </a:r>
            <a:endParaRPr lang="en-IN" sz="2000" b="0" strike="noStrike" spc="-1">
              <a:latin typeface="Arial"/>
            </a:endParaRPr>
          </a:p>
          <a:p>
            <a:pPr>
              <a:lnSpc>
                <a:spcPct val="100000"/>
              </a:lnSpc>
            </a:pPr>
            <a:r>
              <a:rPr lang="en-US" sz="2000" b="0" strike="noStrike" spc="-1">
                <a:solidFill>
                  <a:srgbClr val="000000"/>
                </a:solidFill>
                <a:latin typeface="Arial"/>
                <a:ea typeface="DejaVu Sans"/>
              </a:rPr>
              <a:t>2. Specify </a:t>
            </a:r>
            <a:r>
              <a:rPr lang="el-GR" sz="2000" b="0" strike="noStrike" spc="-1">
                <a:solidFill>
                  <a:srgbClr val="000000"/>
                </a:solidFill>
                <a:latin typeface="Arial"/>
                <a:ea typeface="DejaVu Sans"/>
              </a:rPr>
              <a:t>α</a:t>
            </a:r>
            <a:r>
              <a:rPr lang="en-US" sz="2000" b="0" strike="noStrike" spc="-1">
                <a:solidFill>
                  <a:srgbClr val="000000"/>
                </a:solidFill>
                <a:latin typeface="Arial"/>
                <a:ea typeface="DejaVu Sans"/>
              </a:rPr>
              <a:t> </a:t>
            </a:r>
            <a:endParaRPr lang="en-IN" sz="2000" b="0" strike="noStrike" spc="-1">
              <a:latin typeface="Arial"/>
            </a:endParaRPr>
          </a:p>
          <a:p>
            <a:pPr>
              <a:lnSpc>
                <a:spcPct val="100000"/>
              </a:lnSpc>
            </a:pPr>
            <a:r>
              <a:rPr lang="en-US" sz="2000" b="0" strike="noStrike" spc="-1">
                <a:solidFill>
                  <a:srgbClr val="000000"/>
                </a:solidFill>
                <a:latin typeface="Arial"/>
                <a:ea typeface="DejaVu Sans"/>
              </a:rPr>
              <a:t>3. Choose sampling distribution</a:t>
            </a:r>
            <a:endParaRPr lang="en-IN" sz="2000" b="0" strike="noStrike" spc="-1">
              <a:latin typeface="Arial"/>
            </a:endParaRPr>
          </a:p>
          <a:p>
            <a:pPr>
              <a:lnSpc>
                <a:spcPct val="100000"/>
              </a:lnSpc>
            </a:pPr>
            <a:r>
              <a:rPr lang="en-US" sz="2000" b="0" strike="noStrike" spc="-1">
                <a:solidFill>
                  <a:srgbClr val="000000"/>
                </a:solidFill>
                <a:latin typeface="Arial"/>
                <a:ea typeface="DejaVu Sans"/>
              </a:rPr>
              <a:t>4. Calculate test statistic (Z</a:t>
            </a:r>
            <a:r>
              <a:rPr lang="en-US" sz="2000" b="0" strike="noStrike" spc="-1" baseline="-25000">
                <a:solidFill>
                  <a:srgbClr val="000000"/>
                </a:solidFill>
                <a:latin typeface="Arial"/>
                <a:ea typeface="DejaVu Sans"/>
              </a:rPr>
              <a:t>c</a:t>
            </a:r>
            <a:r>
              <a:rPr lang="en-US" sz="2000" b="0" strike="noStrike" spc="-1">
                <a:solidFill>
                  <a:srgbClr val="000000"/>
                </a:solidFill>
                <a:latin typeface="Arial"/>
                <a:ea typeface="DejaVu Sans"/>
              </a:rPr>
              <a:t>)</a:t>
            </a:r>
            <a:endParaRPr lang="en-IN" sz="2000" b="0" strike="noStrike" spc="-1">
              <a:latin typeface="Arial"/>
            </a:endParaRPr>
          </a:p>
          <a:p>
            <a:pPr>
              <a:lnSpc>
                <a:spcPct val="100000"/>
              </a:lnSpc>
            </a:pPr>
            <a:r>
              <a:rPr lang="en-US" sz="2000" b="0" strike="noStrike" spc="-1">
                <a:solidFill>
                  <a:srgbClr val="000000"/>
                </a:solidFill>
                <a:latin typeface="Arial"/>
                <a:ea typeface="DejaVu Sans"/>
              </a:rPr>
              <a:t>5. Calculate Probability (P)</a:t>
            </a:r>
            <a:endParaRPr lang="en-IN" sz="2000" b="0" strike="noStrike" spc="-1">
              <a:latin typeface="Arial"/>
            </a:endParaRPr>
          </a:p>
          <a:p>
            <a:pPr>
              <a:lnSpc>
                <a:spcPct val="100000"/>
              </a:lnSpc>
            </a:pPr>
            <a:r>
              <a:rPr lang="en-US" sz="2000" b="0" strike="noStrike" spc="-1">
                <a:solidFill>
                  <a:srgbClr val="000000"/>
                </a:solidFill>
                <a:latin typeface="Arial"/>
                <a:ea typeface="DejaVu Sans"/>
              </a:rPr>
              <a:t>6. P &lt; </a:t>
            </a:r>
            <a:r>
              <a:rPr lang="el-GR" sz="2000" b="0" strike="noStrike" spc="-1">
                <a:solidFill>
                  <a:srgbClr val="000000"/>
                </a:solidFill>
                <a:latin typeface="Arial"/>
                <a:ea typeface="DejaVu Sans"/>
              </a:rPr>
              <a:t>α</a:t>
            </a:r>
            <a:r>
              <a:rPr lang="en-US" sz="2000" b="0" strike="noStrike" spc="-1">
                <a:solidFill>
                  <a:srgbClr val="000000"/>
                </a:solidFill>
                <a:latin typeface="Arial"/>
                <a:ea typeface="DejaVu Sans"/>
              </a:rPr>
              <a:t> (one tailed)</a:t>
            </a:r>
            <a:endParaRPr lang="en-IN" sz="2000" b="0" strike="noStrike" spc="-1">
              <a:latin typeface="Arial"/>
            </a:endParaRPr>
          </a:p>
          <a:p>
            <a:pPr>
              <a:lnSpc>
                <a:spcPct val="100000"/>
              </a:lnSpc>
            </a:pPr>
            <a:r>
              <a:rPr lang="en-US" sz="2000" b="0" strike="noStrike" spc="-1">
                <a:solidFill>
                  <a:srgbClr val="000000"/>
                </a:solidFill>
                <a:latin typeface="Arial"/>
                <a:ea typeface="DejaVu Sans"/>
              </a:rPr>
              <a:t>    P &lt; </a:t>
            </a:r>
            <a:r>
              <a:rPr lang="el-GR" sz="2000" b="0" strike="noStrike" spc="-1">
                <a:solidFill>
                  <a:srgbClr val="000000"/>
                </a:solidFill>
                <a:latin typeface="Arial"/>
                <a:ea typeface="DejaVu Sans"/>
              </a:rPr>
              <a:t>α</a:t>
            </a:r>
            <a:r>
              <a:rPr lang="en-US" sz="2000" b="0" strike="noStrike" spc="-1">
                <a:solidFill>
                  <a:srgbClr val="000000"/>
                </a:solidFill>
                <a:latin typeface="Arial"/>
                <a:ea typeface="DejaVu Sans"/>
              </a:rPr>
              <a:t>/2 (two tailed)</a:t>
            </a:r>
            <a:endParaRPr lang="en-IN" sz="2000" b="0" strike="noStrike" spc="-1">
              <a:latin typeface="Arial"/>
            </a:endParaRPr>
          </a:p>
          <a:p>
            <a:pPr>
              <a:lnSpc>
                <a:spcPct val="100000"/>
              </a:lnSpc>
            </a:pPr>
            <a:r>
              <a:rPr lang="en-US" sz="2000" b="0" strike="noStrike" spc="-1">
                <a:solidFill>
                  <a:srgbClr val="000000"/>
                </a:solidFill>
                <a:latin typeface="Arial"/>
                <a:ea typeface="DejaVu Sans"/>
              </a:rPr>
              <a:t>      Yes =&gt; Reject H</a:t>
            </a:r>
            <a:r>
              <a:rPr lang="en-US" sz="2000" b="0" strike="noStrike" spc="-1" baseline="-25000">
                <a:solidFill>
                  <a:srgbClr val="000000"/>
                </a:solidFill>
                <a:latin typeface="Arial"/>
                <a:ea typeface="DejaVu Sans"/>
              </a:rPr>
              <a:t>0</a:t>
            </a:r>
            <a:endParaRPr lang="en-IN" sz="2000" b="0" strike="noStrike" spc="-1">
              <a:latin typeface="Arial"/>
            </a:endParaRPr>
          </a:p>
          <a:p>
            <a:pPr>
              <a:lnSpc>
                <a:spcPct val="100000"/>
              </a:lnSpc>
            </a:pPr>
            <a:r>
              <a:rPr lang="en-US" sz="2000" b="0" strike="noStrike" spc="-1" baseline="-25000">
                <a:solidFill>
                  <a:srgbClr val="000000"/>
                </a:solidFill>
                <a:latin typeface="Arial"/>
                <a:ea typeface="DejaVu Sans"/>
              </a:rPr>
              <a:t>          </a:t>
            </a:r>
            <a:r>
              <a:rPr lang="en-US" sz="2000" b="0" strike="noStrike" spc="-1">
                <a:solidFill>
                  <a:srgbClr val="000000"/>
                </a:solidFill>
                <a:latin typeface="Arial"/>
                <a:ea typeface="DejaVu Sans"/>
              </a:rPr>
              <a:t>(Statistically Significant)</a:t>
            </a:r>
            <a:endParaRPr lang="en-IN" sz="2000" b="0" strike="noStrike" spc="-1">
              <a:latin typeface="Arial"/>
            </a:endParaRPr>
          </a:p>
          <a:p>
            <a:pPr>
              <a:lnSpc>
                <a:spcPct val="100000"/>
              </a:lnSpc>
            </a:pPr>
            <a:endParaRPr lang="en-IN" sz="2000" b="0" strike="noStrike" spc="-1">
              <a:latin typeface="Arial"/>
            </a:endParaRPr>
          </a:p>
          <a:p>
            <a:pPr>
              <a:lnSpc>
                <a:spcPct val="100000"/>
              </a:lnSpc>
            </a:pPr>
            <a:r>
              <a:rPr lang="en-US" sz="2000" b="0" strike="noStrike" spc="-1">
                <a:solidFill>
                  <a:srgbClr val="000000"/>
                </a:solidFill>
                <a:latin typeface="Arial"/>
                <a:ea typeface="DejaVu Sans"/>
              </a:rPr>
              <a:t>       No =&gt; Accept H</a:t>
            </a:r>
            <a:r>
              <a:rPr lang="en-US" sz="2000" b="0" strike="noStrike" spc="-1" baseline="-25000">
                <a:solidFill>
                  <a:srgbClr val="000000"/>
                </a:solidFill>
                <a:latin typeface="Arial"/>
                <a:ea typeface="DejaVu Sans"/>
              </a:rPr>
              <a:t>a</a:t>
            </a:r>
            <a:endParaRPr lang="en-IN" sz="2000" b="0" strike="noStrike" spc="-1">
              <a:latin typeface="Arial"/>
            </a:endParaRPr>
          </a:p>
        </p:txBody>
      </p:sp>
      <p:sp>
        <p:nvSpPr>
          <p:cNvPr id="407" name="CustomShape 6"/>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FB37AFEA-6636-4747-906C-1371F7F30A96}" type="slidenum">
              <a:rPr lang="en-US" sz="1400" b="0" strike="noStrike" spc="-1">
                <a:solidFill>
                  <a:srgbClr val="898989"/>
                </a:solidFill>
                <a:latin typeface="Calibri"/>
              </a:rPr>
              <a:t>63</a:t>
            </a:fld>
            <a:endParaRPr lang="en-IN" sz="1400" b="0" strike="noStrike" spc="-1">
              <a:latin typeface="Arial"/>
            </a:endParaRPr>
          </a:p>
        </p:txBody>
      </p:sp>
    </p:spTree>
    <p:extLst>
      <p:ext uri="{BB962C8B-B14F-4D97-AF65-F5344CB8AC3E}">
        <p14:creationId xmlns:p14="http://schemas.microsoft.com/office/powerpoint/2010/main" val="445615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CustomShape 1"/>
          <p:cNvSpPr/>
          <p:nvPr/>
        </p:nvSpPr>
        <p:spPr>
          <a:xfrm>
            <a:off x="533520" y="191520"/>
            <a:ext cx="6557040" cy="6206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tabLst>
                <a:tab pos="5729400" algn="l"/>
              </a:tabLst>
            </a:pPr>
            <a:r>
              <a:rPr lang="en-US" sz="4000" b="0" strike="noStrike" spc="-9">
                <a:solidFill>
                  <a:srgbClr val="1F497D"/>
                </a:solidFill>
                <a:latin typeface="Arial"/>
                <a:ea typeface="DejaVu Sans"/>
              </a:rPr>
              <a:t>Eg. Hypothesis Testing</a:t>
            </a:r>
            <a:endParaRPr lang="en-IN" sz="4000" b="0" strike="noStrike" spc="-1">
              <a:latin typeface="Arial"/>
            </a:endParaRPr>
          </a:p>
        </p:txBody>
      </p:sp>
      <p:sp>
        <p:nvSpPr>
          <p:cNvPr id="388" name="CustomShape 2"/>
          <p:cNvSpPr/>
          <p:nvPr/>
        </p:nvSpPr>
        <p:spPr>
          <a:xfrm>
            <a:off x="0" y="990720"/>
            <a:ext cx="11505600" cy="118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Arial"/>
                <a:ea typeface="DejaVu Sans"/>
              </a:rPr>
              <a:t>The average IQ for the adult population is 100 with a standard deviation of 15.  A researcher believes that </a:t>
            </a:r>
            <a:endParaRPr lang="en-IN" sz="1800" b="0" strike="noStrike" spc="-1">
              <a:latin typeface="Arial"/>
            </a:endParaRPr>
          </a:p>
          <a:p>
            <a:pPr>
              <a:lnSpc>
                <a:spcPct val="100000"/>
              </a:lnSpc>
            </a:pPr>
            <a:r>
              <a:rPr lang="en-US" sz="1800" b="0" strike="noStrike" spc="-1">
                <a:solidFill>
                  <a:srgbClr val="000000"/>
                </a:solidFill>
                <a:latin typeface="Arial"/>
                <a:ea typeface="DejaVu Sans"/>
              </a:rPr>
              <a:t>this value has changed. So a IQ test is conducted on 75 random adults, resulting in avg IQ of 105. </a:t>
            </a:r>
            <a:endParaRPr lang="en-IN" sz="1800" b="0" strike="noStrike" spc="-1">
              <a:latin typeface="Arial"/>
            </a:endParaRPr>
          </a:p>
          <a:p>
            <a:pPr marL="399960" indent="-399240">
              <a:lnSpc>
                <a:spcPct val="100000"/>
              </a:lnSpc>
              <a:buClr>
                <a:srgbClr val="000000"/>
              </a:buClr>
              <a:buFont typeface="StarSymbol"/>
              <a:buAutoNum type="romanLcParenR"/>
            </a:pPr>
            <a:r>
              <a:rPr lang="en-US" sz="1800" b="0" strike="noStrike" spc="-1">
                <a:solidFill>
                  <a:srgbClr val="000000"/>
                </a:solidFill>
                <a:latin typeface="Arial"/>
                <a:ea typeface="DejaVu Sans"/>
              </a:rPr>
              <a:t>Is there enough evidence to suggest that the avg IQ has changed. (Assume </a:t>
            </a:r>
            <a:r>
              <a:rPr lang="el-GR" sz="1800" b="0" strike="noStrike" spc="-1">
                <a:solidFill>
                  <a:srgbClr val="000000"/>
                </a:solidFill>
                <a:latin typeface="Arial"/>
                <a:ea typeface="DejaVu Sans"/>
              </a:rPr>
              <a:t>α</a:t>
            </a:r>
            <a:r>
              <a:rPr lang="en-US" sz="1800" b="0" strike="noStrike" spc="-1">
                <a:solidFill>
                  <a:srgbClr val="000000"/>
                </a:solidFill>
                <a:latin typeface="Arial"/>
                <a:ea typeface="DejaVu Sans"/>
              </a:rPr>
              <a:t> = 5%)</a:t>
            </a:r>
            <a:endParaRPr lang="en-IN" sz="1800" b="0" strike="noStrike" spc="-1">
              <a:latin typeface="Arial"/>
            </a:endParaRPr>
          </a:p>
          <a:p>
            <a:pPr marL="399960" indent="-399240">
              <a:lnSpc>
                <a:spcPct val="100000"/>
              </a:lnSpc>
              <a:buClr>
                <a:srgbClr val="000000"/>
              </a:buClr>
              <a:buFont typeface="StarSymbol"/>
              <a:buAutoNum type="romanLcParenR"/>
            </a:pPr>
            <a:r>
              <a:rPr lang="en-US" sz="1800" b="0" strike="noStrike" spc="-1">
                <a:solidFill>
                  <a:srgbClr val="000000"/>
                </a:solidFill>
                <a:latin typeface="Arial"/>
                <a:ea typeface="DejaVu Sans"/>
              </a:rPr>
              <a:t>What is the power of the test for </a:t>
            </a:r>
            <a:r>
              <a:rPr lang="el-GR" sz="1800" b="0" strike="noStrike" spc="-1">
                <a:solidFill>
                  <a:srgbClr val="000000"/>
                </a:solidFill>
                <a:latin typeface="Arial"/>
                <a:ea typeface="DejaVu Sans"/>
              </a:rPr>
              <a:t>μ</a:t>
            </a:r>
            <a:r>
              <a:rPr lang="en-US" sz="1800" b="0" strike="noStrike" spc="-1">
                <a:solidFill>
                  <a:srgbClr val="000000"/>
                </a:solidFill>
                <a:latin typeface="Arial"/>
                <a:ea typeface="DejaVu Sans"/>
              </a:rPr>
              <a:t> = 105. </a:t>
            </a:r>
            <a:endParaRPr lang="en-IN" sz="1800" b="0" strike="noStrike" spc="-1">
              <a:latin typeface="Arial"/>
            </a:endParaRPr>
          </a:p>
        </p:txBody>
      </p:sp>
      <p:sp>
        <p:nvSpPr>
          <p:cNvPr id="389" name="CustomShape 3"/>
          <p:cNvSpPr/>
          <p:nvPr/>
        </p:nvSpPr>
        <p:spPr>
          <a:xfrm>
            <a:off x="76320" y="2216160"/>
            <a:ext cx="5104800" cy="387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dirty="0">
                <a:solidFill>
                  <a:srgbClr val="000000"/>
                </a:solidFill>
                <a:latin typeface="Arial"/>
                <a:ea typeface="DejaVu Sans"/>
              </a:rPr>
              <a:t>1. State H0 and HA</a:t>
            </a:r>
            <a:endParaRPr lang="en-IN" sz="2000" b="0" strike="noStrike" spc="-1" dirty="0">
              <a:latin typeface="Arial"/>
            </a:endParaRPr>
          </a:p>
          <a:p>
            <a:pPr>
              <a:lnSpc>
                <a:spcPct val="100000"/>
              </a:lnSpc>
            </a:pPr>
            <a:r>
              <a:rPr lang="en-US" sz="2000" b="0" strike="noStrike" spc="-1" dirty="0">
                <a:solidFill>
                  <a:srgbClr val="000000"/>
                </a:solidFill>
                <a:latin typeface="Arial"/>
                <a:ea typeface="DejaVu Sans"/>
              </a:rPr>
              <a:t>2. Specify </a:t>
            </a:r>
            <a:r>
              <a:rPr lang="el-GR" sz="2000" b="0" strike="noStrike" spc="-1" dirty="0">
                <a:solidFill>
                  <a:srgbClr val="000000"/>
                </a:solidFill>
                <a:latin typeface="Arial"/>
                <a:ea typeface="DejaVu Sans"/>
              </a:rPr>
              <a:t>α</a:t>
            </a:r>
            <a:r>
              <a:rPr lang="en-US" sz="2000" b="0" strike="noStrike" spc="-1" dirty="0">
                <a:solidFill>
                  <a:srgbClr val="000000"/>
                </a:solidFill>
                <a:latin typeface="Arial"/>
                <a:ea typeface="DejaVu Sans"/>
              </a:rPr>
              <a:t> </a:t>
            </a:r>
            <a:endParaRPr lang="en-IN" sz="2000" b="0" strike="noStrike" spc="-1" dirty="0">
              <a:latin typeface="Arial"/>
            </a:endParaRPr>
          </a:p>
          <a:p>
            <a:pPr>
              <a:lnSpc>
                <a:spcPct val="100000"/>
              </a:lnSpc>
            </a:pPr>
            <a:r>
              <a:rPr lang="en-US" sz="2000" b="0" strike="noStrike" spc="-1" dirty="0">
                <a:solidFill>
                  <a:srgbClr val="000000"/>
                </a:solidFill>
                <a:latin typeface="Arial"/>
                <a:ea typeface="DejaVu Sans"/>
              </a:rPr>
              <a:t>3. Choose sampling distribution &amp; critical value (based on </a:t>
            </a:r>
            <a:r>
              <a:rPr lang="el-GR" sz="2000" b="0" strike="noStrike" spc="-1" dirty="0">
                <a:solidFill>
                  <a:srgbClr val="000000"/>
                </a:solidFill>
                <a:latin typeface="Arial"/>
                <a:ea typeface="DejaVu Sans"/>
              </a:rPr>
              <a:t>α</a:t>
            </a:r>
            <a:r>
              <a:rPr lang="en-US" sz="2000" b="0" strike="noStrike" spc="-1" dirty="0">
                <a:solidFill>
                  <a:srgbClr val="000000"/>
                </a:solidFill>
                <a:latin typeface="Arial"/>
                <a:ea typeface="DejaVu Sans"/>
              </a:rPr>
              <a:t> )</a:t>
            </a:r>
            <a:endParaRPr lang="en-IN" sz="2000" b="0" strike="noStrike" spc="-1" dirty="0">
              <a:latin typeface="Arial"/>
            </a:endParaRPr>
          </a:p>
          <a:p>
            <a:pPr>
              <a:lnSpc>
                <a:spcPct val="100000"/>
              </a:lnSpc>
            </a:pPr>
            <a:r>
              <a:rPr lang="en-US" sz="2000" b="0" strike="noStrike" spc="-1" dirty="0">
                <a:solidFill>
                  <a:srgbClr val="000000"/>
                </a:solidFill>
                <a:latin typeface="Arial"/>
                <a:ea typeface="DejaVu Sans"/>
              </a:rPr>
              <a:t>4. Calculate test statistic (Z)</a:t>
            </a:r>
            <a:endParaRPr lang="en-IN" sz="2000" b="0" strike="noStrike" spc="-1" dirty="0">
              <a:latin typeface="Arial"/>
            </a:endParaRPr>
          </a:p>
          <a:p>
            <a:pPr>
              <a:lnSpc>
                <a:spcPct val="100000"/>
              </a:lnSpc>
            </a:pPr>
            <a:r>
              <a:rPr lang="en-US" sz="2000" b="0" strike="noStrike" spc="-1" dirty="0">
                <a:solidFill>
                  <a:srgbClr val="000000"/>
                </a:solidFill>
                <a:latin typeface="Arial"/>
                <a:ea typeface="DejaVu Sans"/>
              </a:rPr>
              <a:t>5. Calculate Probability (P)</a:t>
            </a:r>
            <a:endParaRPr lang="en-IN" sz="2000" b="0" strike="noStrike" spc="-1" dirty="0">
              <a:latin typeface="Arial"/>
            </a:endParaRPr>
          </a:p>
          <a:p>
            <a:pPr>
              <a:lnSpc>
                <a:spcPct val="100000"/>
              </a:lnSpc>
            </a:pPr>
            <a:r>
              <a:rPr lang="en-US" sz="2000" b="0" strike="noStrike" spc="-1" dirty="0">
                <a:solidFill>
                  <a:srgbClr val="000000"/>
                </a:solidFill>
                <a:latin typeface="Arial"/>
                <a:ea typeface="DejaVu Sans"/>
              </a:rPr>
              <a:t>6. P &lt; </a:t>
            </a:r>
            <a:r>
              <a:rPr lang="el-GR" sz="2000" b="0" strike="noStrike" spc="-1" dirty="0">
                <a:solidFill>
                  <a:srgbClr val="000000"/>
                </a:solidFill>
                <a:latin typeface="Arial"/>
                <a:ea typeface="DejaVu Sans"/>
              </a:rPr>
              <a:t>α</a:t>
            </a:r>
            <a:r>
              <a:rPr lang="en-US" sz="2000" b="0" strike="noStrike" spc="-1" dirty="0">
                <a:solidFill>
                  <a:srgbClr val="000000"/>
                </a:solidFill>
                <a:latin typeface="Arial"/>
                <a:ea typeface="DejaVu Sans"/>
              </a:rPr>
              <a:t> (one tailed)</a:t>
            </a:r>
            <a:endParaRPr lang="en-IN" sz="2000" b="0" strike="noStrike" spc="-1" dirty="0">
              <a:latin typeface="Arial"/>
            </a:endParaRPr>
          </a:p>
          <a:p>
            <a:pPr>
              <a:lnSpc>
                <a:spcPct val="100000"/>
              </a:lnSpc>
            </a:pPr>
            <a:r>
              <a:rPr lang="en-US" sz="2000" b="0" strike="noStrike" spc="-1" dirty="0">
                <a:solidFill>
                  <a:srgbClr val="000000"/>
                </a:solidFill>
                <a:latin typeface="Arial"/>
                <a:ea typeface="DejaVu Sans"/>
              </a:rPr>
              <a:t>    P &lt; </a:t>
            </a:r>
            <a:r>
              <a:rPr lang="el-GR" sz="2000" b="0" strike="noStrike" spc="-1" dirty="0">
                <a:solidFill>
                  <a:srgbClr val="000000"/>
                </a:solidFill>
                <a:latin typeface="Arial"/>
                <a:ea typeface="DejaVu Sans"/>
              </a:rPr>
              <a:t>α</a:t>
            </a:r>
            <a:r>
              <a:rPr lang="en-US" sz="2000" b="0" strike="noStrike" spc="-1" dirty="0">
                <a:solidFill>
                  <a:srgbClr val="000000"/>
                </a:solidFill>
                <a:latin typeface="Arial"/>
                <a:ea typeface="DejaVu Sans"/>
              </a:rPr>
              <a:t>/2 (two tailed)</a:t>
            </a:r>
            <a:endParaRPr lang="en-IN" sz="2000" b="0" strike="noStrike" spc="-1" dirty="0">
              <a:latin typeface="Arial"/>
            </a:endParaRPr>
          </a:p>
          <a:p>
            <a:pPr>
              <a:lnSpc>
                <a:spcPct val="100000"/>
              </a:lnSpc>
            </a:pPr>
            <a:r>
              <a:rPr lang="en-US" sz="2000" b="0" strike="noStrike" spc="-1" dirty="0">
                <a:solidFill>
                  <a:srgbClr val="000000"/>
                </a:solidFill>
                <a:latin typeface="Arial"/>
                <a:ea typeface="DejaVu Sans"/>
              </a:rPr>
              <a:t>      Yes =&gt; Reject H</a:t>
            </a:r>
            <a:r>
              <a:rPr lang="en-US" sz="2000" b="0" strike="noStrike" spc="-1" baseline="-25000" dirty="0">
                <a:solidFill>
                  <a:srgbClr val="000000"/>
                </a:solidFill>
                <a:latin typeface="Arial"/>
                <a:ea typeface="DejaVu Sans"/>
              </a:rPr>
              <a:t>0</a:t>
            </a:r>
            <a:endParaRPr lang="en-IN" sz="2000" b="0" strike="noStrike" spc="-1" dirty="0">
              <a:latin typeface="Arial"/>
            </a:endParaRPr>
          </a:p>
          <a:p>
            <a:pPr>
              <a:lnSpc>
                <a:spcPct val="100000"/>
              </a:lnSpc>
            </a:pPr>
            <a:r>
              <a:rPr lang="en-US" sz="2000" b="0" strike="noStrike" spc="-1" baseline="-25000" dirty="0">
                <a:solidFill>
                  <a:srgbClr val="000000"/>
                </a:solidFill>
                <a:latin typeface="Arial"/>
                <a:ea typeface="DejaVu Sans"/>
              </a:rPr>
              <a:t>          </a:t>
            </a:r>
            <a:r>
              <a:rPr lang="en-US" sz="2000" b="0" strike="noStrike" spc="-1" dirty="0">
                <a:solidFill>
                  <a:srgbClr val="000000"/>
                </a:solidFill>
                <a:latin typeface="Arial"/>
                <a:ea typeface="DejaVu Sans"/>
              </a:rPr>
              <a:t>(Statistically Significant)</a:t>
            </a:r>
            <a:endParaRPr lang="en-IN" sz="2000" b="0" strike="noStrike" spc="-1" dirty="0">
              <a:latin typeface="Arial"/>
            </a:endParaRPr>
          </a:p>
          <a:p>
            <a:pPr>
              <a:lnSpc>
                <a:spcPct val="100000"/>
              </a:lnSpc>
            </a:pPr>
            <a:endParaRPr lang="en-IN" sz="2000" b="0" strike="noStrike" spc="-1" dirty="0">
              <a:latin typeface="Arial"/>
            </a:endParaRPr>
          </a:p>
          <a:p>
            <a:pPr>
              <a:lnSpc>
                <a:spcPct val="100000"/>
              </a:lnSpc>
            </a:pPr>
            <a:r>
              <a:rPr lang="en-US" sz="2000" b="0" strike="noStrike" spc="-1" dirty="0">
                <a:solidFill>
                  <a:srgbClr val="000000"/>
                </a:solidFill>
                <a:latin typeface="Arial"/>
                <a:ea typeface="DejaVu Sans"/>
              </a:rPr>
              <a:t>       No =&gt; Accept H</a:t>
            </a:r>
            <a:r>
              <a:rPr lang="en-US" sz="2000" b="0" strike="noStrike" spc="-1" baseline="-25000" dirty="0">
                <a:solidFill>
                  <a:srgbClr val="000000"/>
                </a:solidFill>
                <a:latin typeface="Arial"/>
                <a:ea typeface="DejaVu Sans"/>
              </a:rPr>
              <a:t>a</a:t>
            </a:r>
            <a:endParaRPr lang="en-IN" sz="2000" b="0" strike="noStrike" spc="-1" dirty="0">
              <a:latin typeface="Arial"/>
            </a:endParaRPr>
          </a:p>
        </p:txBody>
      </p:sp>
      <p:sp>
        <p:nvSpPr>
          <p:cNvPr id="390" name="CustomShape 4"/>
          <p:cNvSpPr/>
          <p:nvPr/>
        </p:nvSpPr>
        <p:spPr>
          <a:xfrm>
            <a:off x="3486240" y="2179080"/>
            <a:ext cx="225504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Arial"/>
                <a:ea typeface="DejaVu Sans"/>
              </a:rPr>
              <a:t>H0 = </a:t>
            </a:r>
            <a:r>
              <a:rPr lang="el-GR" sz="1800" b="0" strike="noStrike" spc="-1">
                <a:solidFill>
                  <a:srgbClr val="000000"/>
                </a:solidFill>
                <a:latin typeface="Arial"/>
                <a:ea typeface="DejaVu Sans"/>
              </a:rPr>
              <a:t>μ</a:t>
            </a:r>
            <a:r>
              <a:rPr lang="en-US" sz="1800" b="0" strike="noStrike" spc="-1">
                <a:solidFill>
                  <a:srgbClr val="000000"/>
                </a:solidFill>
                <a:latin typeface="Arial"/>
                <a:ea typeface="DejaVu Sans"/>
              </a:rPr>
              <a:t> = </a:t>
            </a:r>
            <a:r>
              <a:rPr lang="el-GR" sz="1800" b="0" strike="noStrike" spc="-1">
                <a:solidFill>
                  <a:srgbClr val="000000"/>
                </a:solidFill>
                <a:latin typeface="Arial"/>
                <a:ea typeface="DejaVu Sans"/>
              </a:rPr>
              <a:t>μ</a:t>
            </a:r>
            <a:r>
              <a:rPr lang="en-US" sz="1800" b="0" strike="noStrike" spc="-1">
                <a:solidFill>
                  <a:srgbClr val="000000"/>
                </a:solidFill>
                <a:latin typeface="Arial"/>
                <a:ea typeface="DejaVu Sans"/>
              </a:rPr>
              <a:t>H0 = 100 </a:t>
            </a:r>
            <a:endParaRPr lang="en-IN" sz="1800" b="0" strike="noStrike" spc="-1">
              <a:latin typeface="Arial"/>
            </a:endParaRPr>
          </a:p>
        </p:txBody>
      </p:sp>
      <p:sp>
        <p:nvSpPr>
          <p:cNvPr id="391" name="CustomShape 5"/>
          <p:cNvSpPr/>
          <p:nvPr/>
        </p:nvSpPr>
        <p:spPr>
          <a:xfrm>
            <a:off x="5951880" y="2178000"/>
            <a:ext cx="156168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Arial"/>
                <a:ea typeface="DejaVu Sans"/>
              </a:rPr>
              <a:t>Ha = </a:t>
            </a:r>
            <a:r>
              <a:rPr lang="el-GR" sz="1800" b="0" strike="noStrike" spc="-1">
                <a:solidFill>
                  <a:srgbClr val="000000"/>
                </a:solidFill>
                <a:latin typeface="Arial"/>
                <a:ea typeface="DejaVu Sans"/>
              </a:rPr>
              <a:t>μ</a:t>
            </a:r>
            <a:r>
              <a:rPr lang="en-US" sz="1800" b="0" strike="noStrike" spc="-1">
                <a:solidFill>
                  <a:srgbClr val="000000"/>
                </a:solidFill>
                <a:latin typeface="Arial"/>
                <a:ea typeface="DejaVu Sans"/>
              </a:rPr>
              <a:t> ≠ 100 </a:t>
            </a:r>
            <a:endParaRPr lang="en-IN" sz="1800" b="0" strike="noStrike" spc="-1">
              <a:latin typeface="Arial"/>
            </a:endParaRPr>
          </a:p>
        </p:txBody>
      </p:sp>
      <p:sp>
        <p:nvSpPr>
          <p:cNvPr id="392" name="CustomShape 6"/>
          <p:cNvSpPr/>
          <p:nvPr/>
        </p:nvSpPr>
        <p:spPr>
          <a:xfrm>
            <a:off x="3479400" y="2547360"/>
            <a:ext cx="90468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l-GR" sz="1800" b="0" strike="noStrike" spc="-1">
                <a:solidFill>
                  <a:srgbClr val="000000"/>
                </a:solidFill>
                <a:latin typeface="Arial"/>
                <a:ea typeface="DejaVu Sans"/>
              </a:rPr>
              <a:t>α</a:t>
            </a:r>
            <a:r>
              <a:rPr lang="en-US" sz="1800" b="0" strike="noStrike" spc="-1">
                <a:solidFill>
                  <a:srgbClr val="000000"/>
                </a:solidFill>
                <a:latin typeface="Arial"/>
                <a:ea typeface="DejaVu Sans"/>
              </a:rPr>
              <a:t> = 5%</a:t>
            </a:r>
            <a:endParaRPr lang="en-IN" sz="1800" b="0" strike="noStrike" spc="-1">
              <a:latin typeface="Arial"/>
            </a:endParaRPr>
          </a:p>
        </p:txBody>
      </p:sp>
      <p:sp>
        <p:nvSpPr>
          <p:cNvPr id="393" name="CustomShape 7"/>
          <p:cNvSpPr/>
          <p:nvPr/>
        </p:nvSpPr>
        <p:spPr>
          <a:xfrm>
            <a:off x="6140160" y="2878920"/>
            <a:ext cx="255348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Arial"/>
                <a:ea typeface="DejaVu Sans"/>
              </a:rPr>
              <a:t>Z distribution : 2-tailed: </a:t>
            </a:r>
            <a:endParaRPr lang="en-IN" sz="1800" b="0" strike="noStrike" spc="-1">
              <a:latin typeface="Arial"/>
            </a:endParaRPr>
          </a:p>
        </p:txBody>
      </p:sp>
      <p:pic>
        <p:nvPicPr>
          <p:cNvPr id="394" name="Picture 9"/>
          <p:cNvPicPr/>
          <p:nvPr/>
        </p:nvPicPr>
        <p:blipFill>
          <a:blip r:embed="rId2"/>
          <a:stretch/>
        </p:blipFill>
        <p:spPr>
          <a:xfrm>
            <a:off x="9050760" y="1727640"/>
            <a:ext cx="2718720" cy="2377800"/>
          </a:xfrm>
          <a:prstGeom prst="rect">
            <a:avLst/>
          </a:prstGeom>
          <a:ln w="0">
            <a:noFill/>
          </a:ln>
        </p:spPr>
      </p:pic>
      <mc:AlternateContent xmlns:mc="http://schemas.openxmlformats.org/markup-compatibility/2006" xmlns:a14="http://schemas.microsoft.com/office/drawing/2010/main">
        <mc:Choice Requires="a14">
          <p:sp>
            <p:nvSpPr>
              <p:cNvPr id="395" name="Formula 8"/>
              <p:cNvSpPr txBox="1"/>
              <p:nvPr/>
            </p:nvSpPr>
            <p:spPr>
              <a:xfrm>
                <a:off x="4389120" y="3319560"/>
                <a:ext cx="3177720" cy="83016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𝑍</m:t>
                      </m:r>
                      <m:r>
                        <a:rPr>
                          <a:latin typeface="Cambria Math" panose="02040503050406030204" pitchFamily="18" charset="0"/>
                        </a:rPr>
                        <m:t>=</m:t>
                      </m:r>
                      <m:f>
                        <m:fPr>
                          <m:ctrlPr>
                            <a:rPr i="1">
                              <a:latin typeface="Cambria Math" panose="02040503050406030204" pitchFamily="18" charset="0"/>
                            </a:rPr>
                          </m:ctrlPr>
                        </m:fPr>
                        <m:num>
                          <m:bar>
                            <m:barPr>
                              <m:pos m:val="top"/>
                              <m:ctrlPr>
                                <a:rPr i="1">
                                  <a:latin typeface="Cambria Math" panose="02040503050406030204" pitchFamily="18" charset="0"/>
                                </a:rPr>
                              </m:ctrlPr>
                            </m:barPr>
                            <m:e>
                              <m:r>
                                <a:rPr>
                                  <a:latin typeface="Cambria Math" panose="02040503050406030204" pitchFamily="18" charset="0"/>
                                </a:rPr>
                                <m:t>𝑥</m:t>
                              </m:r>
                            </m:e>
                          </m:bar>
                          <m:r>
                            <a:rPr>
                              <a:latin typeface="Cambria Math" panose="02040503050406030204" pitchFamily="18" charset="0"/>
                            </a:rPr>
                            <m:t>−</m:t>
                          </m:r>
                          <m:r>
                            <a:rPr>
                              <a:latin typeface="Cambria Math" panose="02040503050406030204" pitchFamily="18" charset="0"/>
                            </a:rPr>
                            <m:t>𝜇</m:t>
                          </m:r>
                        </m:num>
                        <m:den>
                          <m:f>
                            <m:fPr>
                              <m:ctrlPr>
                                <a:rPr i="1">
                                  <a:latin typeface="Cambria Math" panose="02040503050406030204" pitchFamily="18" charset="0"/>
                                </a:rPr>
                              </m:ctrlPr>
                            </m:fPr>
                            <m:num>
                              <m:r>
                                <a:rPr>
                                  <a:latin typeface="Cambria Math" panose="02040503050406030204" pitchFamily="18" charset="0"/>
                                </a:rPr>
                                <m:t>𝜎</m:t>
                              </m:r>
                            </m:num>
                            <m:den>
                              <m:rad>
                                <m:radPr>
                                  <m:ctrlPr>
                                    <a:rPr i="1">
                                      <a:latin typeface="Cambria Math" panose="02040503050406030204" pitchFamily="18" charset="0"/>
                                    </a:rPr>
                                  </m:ctrlPr>
                                </m:radPr>
                                <m:deg/>
                                <m:e>
                                  <m:r>
                                    <a:rPr>
                                      <a:latin typeface="Cambria Math" panose="02040503050406030204" pitchFamily="18" charset="0"/>
                                    </a:rPr>
                                    <m:t>𝑛</m:t>
                                  </m:r>
                                </m:e>
                              </m:rad>
                            </m:den>
                          </m:f>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105−100</m:t>
                          </m:r>
                        </m:num>
                        <m:den>
                          <m:f>
                            <m:fPr>
                              <m:ctrlPr>
                                <a:rPr i="1">
                                  <a:latin typeface="Cambria Math" panose="02040503050406030204" pitchFamily="18" charset="0"/>
                                </a:rPr>
                              </m:ctrlPr>
                            </m:fPr>
                            <m:num>
                              <m:r>
                                <a:rPr>
                                  <a:latin typeface="Cambria Math" panose="02040503050406030204" pitchFamily="18" charset="0"/>
                                </a:rPr>
                                <m:t>15</m:t>
                              </m:r>
                            </m:num>
                            <m:den>
                              <m:rad>
                                <m:radPr>
                                  <m:ctrlPr>
                                    <a:rPr i="1">
                                      <a:latin typeface="Cambria Math" panose="02040503050406030204" pitchFamily="18" charset="0"/>
                                    </a:rPr>
                                  </m:ctrlPr>
                                </m:radPr>
                                <m:deg/>
                                <m:e>
                                  <m:r>
                                    <a:rPr>
                                      <a:latin typeface="Cambria Math" panose="02040503050406030204" pitchFamily="18" charset="0"/>
                                    </a:rPr>
                                    <m:t>75</m:t>
                                  </m:r>
                                </m:e>
                              </m:rad>
                            </m:den>
                          </m:f>
                        </m:den>
                      </m:f>
                      <m:r>
                        <a:rPr>
                          <a:latin typeface="Cambria Math" panose="02040503050406030204" pitchFamily="18" charset="0"/>
                        </a:rPr>
                        <m:t>=2.89</m:t>
                      </m:r>
                    </m:oMath>
                  </m:oMathPara>
                </a14:m>
                <a:endParaRPr/>
              </a:p>
            </p:txBody>
          </p:sp>
        </mc:Choice>
        <mc:Fallback xmlns="" xmlns:p14="http://schemas.microsoft.com/office/powerpoint/2010/main" xmlns:p15="http://schemas.microsoft.com/office/powerpoint/2012/main"/>
      </mc:AlternateContent>
      <p:sp>
        <p:nvSpPr>
          <p:cNvPr id="396" name="CustomShape 9"/>
          <p:cNvSpPr/>
          <p:nvPr/>
        </p:nvSpPr>
        <p:spPr>
          <a:xfrm>
            <a:off x="5665500" y="4295481"/>
            <a:ext cx="4164480" cy="912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Arial"/>
                <a:ea typeface="DejaVu Sans"/>
              </a:rPr>
              <a:t>Since     2.89 &gt; 1.96</a:t>
            </a:r>
            <a:endParaRPr lang="en-IN" sz="1800" b="0" strike="noStrike" spc="-1" dirty="0">
              <a:latin typeface="Arial"/>
            </a:endParaRPr>
          </a:p>
          <a:p>
            <a:pPr>
              <a:lnSpc>
                <a:spcPct val="100000"/>
              </a:lnSpc>
            </a:pPr>
            <a:r>
              <a:rPr lang="en-US" sz="1800" b="0" strike="noStrike" spc="-1" dirty="0">
                <a:solidFill>
                  <a:srgbClr val="000000"/>
                </a:solidFill>
                <a:latin typeface="Arial"/>
                <a:ea typeface="DejaVu Sans"/>
              </a:rPr>
              <a:t>There is evidence to reject H0.</a:t>
            </a:r>
            <a:endParaRPr lang="en-IN" sz="1800" b="0" strike="noStrike" spc="-1" dirty="0">
              <a:latin typeface="Arial"/>
            </a:endParaRPr>
          </a:p>
          <a:p>
            <a:pPr>
              <a:lnSpc>
                <a:spcPct val="100000"/>
              </a:lnSpc>
            </a:pPr>
            <a:r>
              <a:rPr lang="en-US" sz="1800" b="0" strike="noStrike" spc="-1" dirty="0">
                <a:solidFill>
                  <a:srgbClr val="000000"/>
                </a:solidFill>
                <a:latin typeface="Arial"/>
                <a:ea typeface="DejaVu Sans"/>
              </a:rPr>
              <a:t>There is evidence that IQ has changed.</a:t>
            </a:r>
            <a:endParaRPr lang="en-IN" sz="1800" b="0" strike="noStrike" spc="-1" dirty="0">
              <a:latin typeface="Arial"/>
            </a:endParaRPr>
          </a:p>
        </p:txBody>
      </p:sp>
      <p:sp>
        <p:nvSpPr>
          <p:cNvPr id="397" name="CustomShape 10"/>
          <p:cNvSpPr/>
          <p:nvPr/>
        </p:nvSpPr>
        <p:spPr>
          <a:xfrm>
            <a:off x="4613760" y="5230242"/>
            <a:ext cx="782028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Arial"/>
                <a:ea typeface="DejaVu Sans"/>
              </a:rPr>
              <a:t> = 1 -  0= 1-[0.5+  = 0.4981 = 0.0091 &lt; 0.025 </a:t>
            </a:r>
            <a:endParaRPr lang="en-IN" sz="1800" b="0" strike="noStrike" spc="-1" dirty="0">
              <a:latin typeface="Arial"/>
            </a:endParaRPr>
          </a:p>
        </p:txBody>
      </p:sp>
      <p:sp>
        <p:nvSpPr>
          <p:cNvPr id="398" name="CustomShape 11"/>
          <p:cNvSpPr/>
          <p:nvPr/>
        </p:nvSpPr>
        <p:spPr>
          <a:xfrm>
            <a:off x="3330000" y="5768280"/>
            <a:ext cx="4164480" cy="912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Arial"/>
                <a:ea typeface="DejaVu Sans"/>
              </a:rPr>
              <a:t>Since </a:t>
            </a:r>
            <a:endParaRPr lang="en-IN" sz="1800" b="0" strike="noStrike" spc="-1">
              <a:latin typeface="Arial"/>
            </a:endParaRPr>
          </a:p>
          <a:p>
            <a:pPr>
              <a:lnSpc>
                <a:spcPct val="100000"/>
              </a:lnSpc>
            </a:pPr>
            <a:r>
              <a:rPr lang="en-US" sz="1800" b="0" strike="noStrike" spc="-1">
                <a:solidFill>
                  <a:srgbClr val="000000"/>
                </a:solidFill>
                <a:latin typeface="Arial"/>
                <a:ea typeface="DejaVu Sans"/>
              </a:rPr>
              <a:t>There is evidence to reject H0.</a:t>
            </a:r>
            <a:endParaRPr lang="en-IN" sz="1800" b="0" strike="noStrike" spc="-1">
              <a:latin typeface="Arial"/>
            </a:endParaRPr>
          </a:p>
          <a:p>
            <a:pPr>
              <a:lnSpc>
                <a:spcPct val="100000"/>
              </a:lnSpc>
            </a:pPr>
            <a:r>
              <a:rPr lang="en-US" sz="1800" b="0" strike="noStrike" spc="-1">
                <a:solidFill>
                  <a:srgbClr val="000000"/>
                </a:solidFill>
                <a:latin typeface="Arial"/>
                <a:ea typeface="DejaVu Sans"/>
              </a:rPr>
              <a:t>There is evidence that IQ has changed.</a:t>
            </a:r>
            <a:endParaRPr lang="en-IN" sz="1800" b="0" strike="noStrike" spc="-1">
              <a:latin typeface="Arial"/>
            </a:endParaRPr>
          </a:p>
        </p:txBody>
      </p:sp>
      <p:sp>
        <p:nvSpPr>
          <p:cNvPr id="401" name="CustomShape 14"/>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4505A6D7-202D-43E6-9936-35A6AEBC5C8E}" type="slidenum">
              <a:rPr lang="en-US" sz="1400" b="0" strike="noStrike" spc="-1">
                <a:solidFill>
                  <a:srgbClr val="898989"/>
                </a:solidFill>
                <a:latin typeface="Calibri"/>
              </a:rPr>
              <a:t>64</a:t>
            </a:fld>
            <a:endParaRPr lang="en-IN" sz="1400" b="0" strike="noStrike" spc="-1">
              <a:latin typeface="Arial"/>
            </a:endParaRPr>
          </a:p>
        </p:txBody>
      </p:sp>
    </p:spTree>
    <p:extLst>
      <p:ext uri="{BB962C8B-B14F-4D97-AF65-F5344CB8AC3E}">
        <p14:creationId xmlns:p14="http://schemas.microsoft.com/office/powerpoint/2010/main" val="135322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CustomShape 1"/>
          <p:cNvSpPr/>
          <p:nvPr/>
        </p:nvSpPr>
        <p:spPr>
          <a:xfrm>
            <a:off x="533520" y="191520"/>
            <a:ext cx="6557040" cy="6206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tabLst>
                <a:tab pos="5729400" algn="l"/>
              </a:tabLst>
            </a:pPr>
            <a:r>
              <a:rPr lang="en-US" sz="4000" b="0" strike="noStrike" spc="-9">
                <a:solidFill>
                  <a:srgbClr val="1F497D"/>
                </a:solidFill>
                <a:latin typeface="Arial"/>
                <a:ea typeface="DejaVu Sans"/>
              </a:rPr>
              <a:t>Eg. Hypothesis Testing</a:t>
            </a:r>
            <a:endParaRPr lang="en-IN" sz="4000" b="0" strike="noStrike" spc="-1">
              <a:latin typeface="Arial"/>
            </a:endParaRPr>
          </a:p>
        </p:txBody>
      </p:sp>
      <p:sp>
        <p:nvSpPr>
          <p:cNvPr id="409" name="CustomShape 2"/>
          <p:cNvSpPr/>
          <p:nvPr/>
        </p:nvSpPr>
        <p:spPr>
          <a:xfrm>
            <a:off x="-76320" y="2514600"/>
            <a:ext cx="4419000" cy="3611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000000"/>
                </a:solidFill>
                <a:latin typeface="Arial"/>
                <a:ea typeface="DejaVu Sans"/>
              </a:rPr>
              <a:t>1. State H0 and HA</a:t>
            </a:r>
            <a:endParaRPr lang="en-IN" sz="2000" b="0" strike="noStrike" spc="-1">
              <a:latin typeface="Arial"/>
            </a:endParaRPr>
          </a:p>
          <a:p>
            <a:pPr>
              <a:lnSpc>
                <a:spcPct val="100000"/>
              </a:lnSpc>
            </a:pPr>
            <a:r>
              <a:rPr lang="en-US" sz="2000" b="0" strike="noStrike" spc="-1">
                <a:solidFill>
                  <a:srgbClr val="000000"/>
                </a:solidFill>
                <a:latin typeface="Arial"/>
                <a:ea typeface="DejaVu Sans"/>
              </a:rPr>
              <a:t>2. Specify </a:t>
            </a:r>
            <a:r>
              <a:rPr lang="el-GR" sz="2000" b="0" strike="noStrike" spc="-1">
                <a:solidFill>
                  <a:srgbClr val="000000"/>
                </a:solidFill>
                <a:latin typeface="Arial"/>
                <a:ea typeface="DejaVu Sans"/>
              </a:rPr>
              <a:t>α</a:t>
            </a:r>
            <a:r>
              <a:rPr lang="en-US" sz="2000" b="0" strike="noStrike" spc="-1">
                <a:solidFill>
                  <a:srgbClr val="000000"/>
                </a:solidFill>
                <a:latin typeface="Arial"/>
                <a:ea typeface="DejaVu Sans"/>
              </a:rPr>
              <a:t> </a:t>
            </a:r>
            <a:endParaRPr lang="en-IN" sz="2000" b="0" strike="noStrike" spc="-1">
              <a:latin typeface="Arial"/>
            </a:endParaRPr>
          </a:p>
          <a:p>
            <a:pPr>
              <a:lnSpc>
                <a:spcPct val="100000"/>
              </a:lnSpc>
            </a:pPr>
            <a:r>
              <a:rPr lang="en-US" sz="2000" b="0" strike="noStrike" spc="-1">
                <a:solidFill>
                  <a:srgbClr val="000000"/>
                </a:solidFill>
                <a:latin typeface="Arial"/>
                <a:ea typeface="DejaVu Sans"/>
              </a:rPr>
              <a:t>3. Choose sampling distribution</a:t>
            </a:r>
            <a:endParaRPr lang="en-IN" sz="2000" b="0" strike="noStrike" spc="-1">
              <a:latin typeface="Arial"/>
            </a:endParaRPr>
          </a:p>
          <a:p>
            <a:pPr>
              <a:lnSpc>
                <a:spcPct val="100000"/>
              </a:lnSpc>
            </a:pPr>
            <a:r>
              <a:rPr lang="en-US" sz="2000" b="0" strike="noStrike" spc="-1">
                <a:solidFill>
                  <a:srgbClr val="000000"/>
                </a:solidFill>
                <a:latin typeface="Arial"/>
                <a:ea typeface="DejaVu Sans"/>
              </a:rPr>
              <a:t>4. Calculate test statistic (Z</a:t>
            </a:r>
            <a:r>
              <a:rPr lang="en-US" sz="2000" b="0" strike="noStrike" spc="-1" baseline="-25000">
                <a:solidFill>
                  <a:srgbClr val="000000"/>
                </a:solidFill>
                <a:latin typeface="Arial"/>
                <a:ea typeface="DejaVu Sans"/>
              </a:rPr>
              <a:t>c</a:t>
            </a:r>
            <a:r>
              <a:rPr lang="en-US" sz="2000" b="0" strike="noStrike" spc="-1">
                <a:solidFill>
                  <a:srgbClr val="000000"/>
                </a:solidFill>
                <a:latin typeface="Arial"/>
                <a:ea typeface="DejaVu Sans"/>
              </a:rPr>
              <a:t>)</a:t>
            </a:r>
            <a:endParaRPr lang="en-IN" sz="2000" b="0" strike="noStrike" spc="-1">
              <a:latin typeface="Arial"/>
            </a:endParaRPr>
          </a:p>
          <a:p>
            <a:pPr>
              <a:lnSpc>
                <a:spcPct val="100000"/>
              </a:lnSpc>
            </a:pPr>
            <a:r>
              <a:rPr lang="en-US" sz="2000" b="0" strike="noStrike" spc="-1">
                <a:solidFill>
                  <a:srgbClr val="000000"/>
                </a:solidFill>
                <a:latin typeface="Arial"/>
                <a:ea typeface="DejaVu Sans"/>
              </a:rPr>
              <a:t>5. Calculate Probability (P)</a:t>
            </a:r>
            <a:endParaRPr lang="en-IN" sz="2000" b="0" strike="noStrike" spc="-1">
              <a:latin typeface="Arial"/>
            </a:endParaRPr>
          </a:p>
          <a:p>
            <a:pPr>
              <a:lnSpc>
                <a:spcPct val="100000"/>
              </a:lnSpc>
            </a:pPr>
            <a:r>
              <a:rPr lang="en-US" sz="2000" b="0" strike="noStrike" spc="-1">
                <a:solidFill>
                  <a:srgbClr val="000000"/>
                </a:solidFill>
                <a:latin typeface="Arial"/>
                <a:ea typeface="DejaVu Sans"/>
              </a:rPr>
              <a:t>6. P &lt; </a:t>
            </a:r>
            <a:r>
              <a:rPr lang="el-GR" sz="2000" b="0" strike="noStrike" spc="-1">
                <a:solidFill>
                  <a:srgbClr val="000000"/>
                </a:solidFill>
                <a:latin typeface="Arial"/>
                <a:ea typeface="DejaVu Sans"/>
              </a:rPr>
              <a:t>α</a:t>
            </a:r>
            <a:r>
              <a:rPr lang="en-US" sz="2000" b="0" strike="noStrike" spc="-1">
                <a:solidFill>
                  <a:srgbClr val="000000"/>
                </a:solidFill>
                <a:latin typeface="Arial"/>
                <a:ea typeface="DejaVu Sans"/>
              </a:rPr>
              <a:t> (one tailed)</a:t>
            </a:r>
            <a:endParaRPr lang="en-IN" sz="2000" b="0" strike="noStrike" spc="-1">
              <a:latin typeface="Arial"/>
            </a:endParaRPr>
          </a:p>
          <a:p>
            <a:pPr>
              <a:lnSpc>
                <a:spcPct val="100000"/>
              </a:lnSpc>
            </a:pPr>
            <a:r>
              <a:rPr lang="en-US" sz="2000" b="0" strike="noStrike" spc="-1">
                <a:solidFill>
                  <a:srgbClr val="000000"/>
                </a:solidFill>
                <a:latin typeface="Arial"/>
                <a:ea typeface="DejaVu Sans"/>
              </a:rPr>
              <a:t>    P &lt; </a:t>
            </a:r>
            <a:r>
              <a:rPr lang="el-GR" sz="2000" b="0" strike="noStrike" spc="-1">
                <a:solidFill>
                  <a:srgbClr val="000000"/>
                </a:solidFill>
                <a:latin typeface="Arial"/>
                <a:ea typeface="DejaVu Sans"/>
              </a:rPr>
              <a:t>α</a:t>
            </a:r>
            <a:r>
              <a:rPr lang="en-US" sz="2000" b="0" strike="noStrike" spc="-1">
                <a:solidFill>
                  <a:srgbClr val="000000"/>
                </a:solidFill>
                <a:latin typeface="Arial"/>
                <a:ea typeface="DejaVu Sans"/>
              </a:rPr>
              <a:t>/2 (two tailed)</a:t>
            </a:r>
            <a:endParaRPr lang="en-IN" sz="2000" b="0" strike="noStrike" spc="-1">
              <a:latin typeface="Arial"/>
            </a:endParaRPr>
          </a:p>
          <a:p>
            <a:pPr>
              <a:lnSpc>
                <a:spcPct val="100000"/>
              </a:lnSpc>
            </a:pPr>
            <a:r>
              <a:rPr lang="en-US" sz="2000" b="0" strike="noStrike" spc="-1">
                <a:solidFill>
                  <a:srgbClr val="000000"/>
                </a:solidFill>
                <a:latin typeface="Arial"/>
                <a:ea typeface="DejaVu Sans"/>
              </a:rPr>
              <a:t>      Yes =&gt; Reject H</a:t>
            </a:r>
            <a:r>
              <a:rPr lang="en-US" sz="2000" b="0" strike="noStrike" spc="-1" baseline="-25000">
                <a:solidFill>
                  <a:srgbClr val="000000"/>
                </a:solidFill>
                <a:latin typeface="Arial"/>
                <a:ea typeface="DejaVu Sans"/>
              </a:rPr>
              <a:t>0</a:t>
            </a:r>
            <a:endParaRPr lang="en-IN" sz="2000" b="0" strike="noStrike" spc="-1">
              <a:latin typeface="Arial"/>
            </a:endParaRPr>
          </a:p>
          <a:p>
            <a:pPr>
              <a:lnSpc>
                <a:spcPct val="100000"/>
              </a:lnSpc>
            </a:pPr>
            <a:r>
              <a:rPr lang="en-US" sz="2000" b="0" strike="noStrike" spc="-1" baseline="-25000">
                <a:solidFill>
                  <a:srgbClr val="000000"/>
                </a:solidFill>
                <a:latin typeface="Arial"/>
                <a:ea typeface="DejaVu Sans"/>
              </a:rPr>
              <a:t>          </a:t>
            </a:r>
            <a:r>
              <a:rPr lang="en-US" sz="2000" b="0" strike="noStrike" spc="-1">
                <a:solidFill>
                  <a:srgbClr val="000000"/>
                </a:solidFill>
                <a:latin typeface="Arial"/>
                <a:ea typeface="DejaVu Sans"/>
              </a:rPr>
              <a:t>(Statistically Significant)</a:t>
            </a:r>
            <a:endParaRPr lang="en-IN" sz="2000" b="0" strike="noStrike" spc="-1">
              <a:latin typeface="Arial"/>
            </a:endParaRPr>
          </a:p>
          <a:p>
            <a:pPr>
              <a:lnSpc>
                <a:spcPct val="100000"/>
              </a:lnSpc>
            </a:pPr>
            <a:endParaRPr lang="en-IN" sz="2000" b="0" strike="noStrike" spc="-1">
              <a:latin typeface="Arial"/>
            </a:endParaRPr>
          </a:p>
          <a:p>
            <a:pPr>
              <a:lnSpc>
                <a:spcPct val="100000"/>
              </a:lnSpc>
            </a:pPr>
            <a:r>
              <a:rPr lang="en-US" sz="2000" b="0" strike="noStrike" spc="-1">
                <a:solidFill>
                  <a:srgbClr val="000000"/>
                </a:solidFill>
                <a:latin typeface="Arial"/>
                <a:ea typeface="DejaVu Sans"/>
              </a:rPr>
              <a:t>       No =&gt; Accept H</a:t>
            </a:r>
            <a:r>
              <a:rPr lang="en-US" sz="2000" b="0" strike="noStrike" spc="-1" baseline="-25000">
                <a:solidFill>
                  <a:srgbClr val="000000"/>
                </a:solidFill>
                <a:latin typeface="Arial"/>
                <a:ea typeface="DejaVu Sans"/>
              </a:rPr>
              <a:t>a</a:t>
            </a:r>
            <a:endParaRPr lang="en-IN" sz="2000" b="0" strike="noStrike" spc="-1">
              <a:latin typeface="Arial"/>
            </a:endParaRPr>
          </a:p>
        </p:txBody>
      </p:sp>
      <p:sp>
        <p:nvSpPr>
          <p:cNvPr id="410" name="CustomShape 3"/>
          <p:cNvSpPr/>
          <p:nvPr/>
        </p:nvSpPr>
        <p:spPr>
          <a:xfrm>
            <a:off x="0" y="990720"/>
            <a:ext cx="11505600" cy="1461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Arial"/>
                <a:ea typeface="DejaVu Sans"/>
              </a:rPr>
              <a:t>A chemical process produces 15 lbs or less of waste for every 60lb batch, with a SD of 5 lbs. A random sample of 100 batch gave an average waste of 16 lbs per batch. </a:t>
            </a:r>
            <a:endParaRPr lang="en-IN" sz="1800" b="0" strike="noStrike" spc="-1">
              <a:latin typeface="Arial"/>
            </a:endParaRPr>
          </a:p>
          <a:p>
            <a:pPr marL="399960" indent="-399240">
              <a:lnSpc>
                <a:spcPct val="100000"/>
              </a:lnSpc>
              <a:buClr>
                <a:srgbClr val="000000"/>
              </a:buClr>
              <a:buFont typeface="StarSymbol"/>
              <a:buAutoNum type="romanLcParenR"/>
            </a:pPr>
            <a:r>
              <a:rPr lang="en-US" sz="1800" b="0" strike="noStrike" spc="-1">
                <a:solidFill>
                  <a:srgbClr val="000000"/>
                </a:solidFill>
                <a:latin typeface="Arial"/>
                <a:ea typeface="DejaVu Sans"/>
              </a:rPr>
              <a:t>Has the wastage increased at a significance level of 10%.</a:t>
            </a:r>
            <a:endParaRPr lang="en-IN" sz="1800" b="0" strike="noStrike" spc="-1">
              <a:latin typeface="Arial"/>
            </a:endParaRPr>
          </a:p>
          <a:p>
            <a:pPr marL="399960" indent="-399240">
              <a:lnSpc>
                <a:spcPct val="100000"/>
              </a:lnSpc>
              <a:buClr>
                <a:srgbClr val="000000"/>
              </a:buClr>
              <a:buFont typeface="StarSymbol"/>
              <a:buAutoNum type="romanLcParenR"/>
            </a:pPr>
            <a:r>
              <a:rPr lang="en-US" sz="1800" b="0" strike="noStrike" spc="-1">
                <a:solidFill>
                  <a:srgbClr val="000000"/>
                </a:solidFill>
                <a:latin typeface="Arial"/>
                <a:ea typeface="DejaVu Sans"/>
              </a:rPr>
              <a:t>Compute the power of the test for </a:t>
            </a:r>
            <a:r>
              <a:rPr lang="el-GR" sz="1800" b="0" strike="noStrike" spc="-1">
                <a:solidFill>
                  <a:srgbClr val="000000"/>
                </a:solidFill>
                <a:latin typeface="Arial"/>
                <a:ea typeface="DejaVu Sans"/>
              </a:rPr>
              <a:t>μ</a:t>
            </a:r>
            <a:r>
              <a:rPr lang="en-US" sz="1800" b="0" strike="noStrike" spc="-1">
                <a:solidFill>
                  <a:srgbClr val="000000"/>
                </a:solidFill>
                <a:latin typeface="Arial"/>
                <a:ea typeface="DejaVu Sans"/>
              </a:rPr>
              <a:t> = 16. </a:t>
            </a:r>
            <a:endParaRPr lang="en-IN" sz="1800" b="0" strike="noStrike" spc="-1">
              <a:latin typeface="Arial"/>
            </a:endParaRPr>
          </a:p>
          <a:p>
            <a:pPr marL="399960" indent="-399240">
              <a:lnSpc>
                <a:spcPct val="100000"/>
              </a:lnSpc>
              <a:buClr>
                <a:srgbClr val="000000"/>
              </a:buClr>
              <a:buFont typeface="StarSymbol"/>
              <a:buAutoNum type="romanLcParenR"/>
            </a:pPr>
            <a:r>
              <a:rPr lang="en-US" sz="1800" b="0" strike="noStrike" spc="-1">
                <a:solidFill>
                  <a:srgbClr val="000000"/>
                </a:solidFill>
                <a:latin typeface="Arial"/>
                <a:ea typeface="DejaVu Sans"/>
              </a:rPr>
              <a:t>If the significance level is increased to 20%, what is the new power of the test for </a:t>
            </a:r>
            <a:r>
              <a:rPr lang="el-GR" sz="1800" b="0" strike="noStrike" spc="-1">
                <a:solidFill>
                  <a:srgbClr val="000000"/>
                </a:solidFill>
                <a:latin typeface="Arial"/>
                <a:ea typeface="DejaVu Sans"/>
              </a:rPr>
              <a:t>μ</a:t>
            </a:r>
            <a:r>
              <a:rPr lang="en-US" sz="1800" b="0" strike="noStrike" spc="-1">
                <a:solidFill>
                  <a:srgbClr val="000000"/>
                </a:solidFill>
                <a:latin typeface="Arial"/>
                <a:ea typeface="DejaVu Sans"/>
              </a:rPr>
              <a:t> = 16.?</a:t>
            </a:r>
            <a:endParaRPr lang="en-IN" sz="1800" b="0" strike="noStrike" spc="-1">
              <a:latin typeface="Arial"/>
            </a:endParaRPr>
          </a:p>
        </p:txBody>
      </p:sp>
      <p:sp>
        <p:nvSpPr>
          <p:cNvPr id="413" name="CustomShape 6"/>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B2013090-2C76-4E9A-840A-F61C070A57E8}" type="slidenum">
              <a:rPr lang="en-US" sz="1400" b="0" strike="noStrike" spc="-1">
                <a:solidFill>
                  <a:srgbClr val="898989"/>
                </a:solidFill>
                <a:latin typeface="Calibri"/>
              </a:rPr>
              <a:t>65</a:t>
            </a:fld>
            <a:endParaRPr lang="en-IN" sz="1400" b="0" strike="noStrike" spc="-1">
              <a:latin typeface="Arial"/>
            </a:endParaRPr>
          </a:p>
        </p:txBody>
      </p:sp>
    </p:spTree>
    <p:extLst>
      <p:ext uri="{BB962C8B-B14F-4D97-AF65-F5344CB8AC3E}">
        <p14:creationId xmlns:p14="http://schemas.microsoft.com/office/powerpoint/2010/main" val="3000802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3"/>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EEB0C1C9-51B2-48BF-8CEE-9A592C9B3A90}" type="slidenum">
              <a:rPr lang="en-US" sz="1400" b="0" strike="noStrike" spc="-1">
                <a:solidFill>
                  <a:srgbClr val="898989"/>
                </a:solidFill>
                <a:latin typeface="Calibri"/>
              </a:rPr>
              <a:t>66</a:t>
            </a:fld>
            <a:endParaRPr lang="en-IN" sz="1400" b="0" strike="noStrike" spc="-1">
              <a:latin typeface="Arial"/>
            </a:endParaRPr>
          </a:p>
        </p:txBody>
      </p:sp>
      <p:sp>
        <p:nvSpPr>
          <p:cNvPr id="446" name="CustomShape 4"/>
          <p:cNvSpPr/>
          <p:nvPr/>
        </p:nvSpPr>
        <p:spPr>
          <a:xfrm>
            <a:off x="533520" y="191520"/>
            <a:ext cx="9143280" cy="6206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tabLst>
                <a:tab pos="5729400" algn="l"/>
              </a:tabLst>
            </a:pPr>
            <a:r>
              <a:rPr lang="en-US" sz="4000" b="0" strike="noStrike" spc="-9">
                <a:solidFill>
                  <a:srgbClr val="1F497D"/>
                </a:solidFill>
                <a:latin typeface="Arial"/>
                <a:ea typeface="DejaVu Sans"/>
              </a:rPr>
              <a:t>Eg: t-test</a:t>
            </a:r>
            <a:endParaRPr lang="en-IN" sz="4000" b="0" strike="noStrike" spc="-1">
              <a:latin typeface="Arial"/>
            </a:endParaRPr>
          </a:p>
        </p:txBody>
      </p:sp>
      <p:sp>
        <p:nvSpPr>
          <p:cNvPr id="447" name="CustomShape 5"/>
          <p:cNvSpPr/>
          <p:nvPr/>
        </p:nvSpPr>
        <p:spPr>
          <a:xfrm>
            <a:off x="228600" y="1065960"/>
            <a:ext cx="10362600" cy="1461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Times New Roman"/>
                <a:ea typeface="DejaVu Sans"/>
              </a:rPr>
              <a:t>The specimen of copper wires drawn form a large lot have the following breaking strength (in kg.</a:t>
            </a:r>
            <a:endParaRPr lang="en-IN" sz="1800" b="0" strike="noStrike" spc="-1">
              <a:latin typeface="Arial"/>
            </a:endParaRPr>
          </a:p>
          <a:p>
            <a:pPr>
              <a:lnSpc>
                <a:spcPct val="100000"/>
              </a:lnSpc>
            </a:pPr>
            <a:r>
              <a:rPr lang="en-US" sz="1800" b="0" strike="noStrike" spc="-1">
                <a:solidFill>
                  <a:srgbClr val="000000"/>
                </a:solidFill>
                <a:latin typeface="Times New Roman"/>
                <a:ea typeface="DejaVu Sans"/>
              </a:rPr>
              <a:t>weight):</a:t>
            </a:r>
            <a:endParaRPr lang="en-IN" sz="1800" b="0" strike="noStrike" spc="-1">
              <a:latin typeface="Arial"/>
            </a:endParaRPr>
          </a:p>
          <a:p>
            <a:pPr>
              <a:lnSpc>
                <a:spcPct val="100000"/>
              </a:lnSpc>
            </a:pPr>
            <a:r>
              <a:rPr lang="en-US" sz="1800" b="0" strike="noStrike" spc="-1">
                <a:solidFill>
                  <a:srgbClr val="000000"/>
                </a:solidFill>
                <a:latin typeface="Times New Roman"/>
                <a:ea typeface="DejaVu Sans"/>
              </a:rPr>
              <a:t>                            578, 572, 570, 568, 572, 578, 570, 572, 596, 544</a:t>
            </a:r>
            <a:endParaRPr lang="en-IN" sz="1800" b="0" strike="noStrike" spc="-1">
              <a:latin typeface="Arial"/>
            </a:endParaRPr>
          </a:p>
          <a:p>
            <a:pPr>
              <a:lnSpc>
                <a:spcPct val="100000"/>
              </a:lnSpc>
            </a:pPr>
            <a:r>
              <a:rPr lang="en-US" sz="1800" b="0" strike="noStrike" spc="-1">
                <a:solidFill>
                  <a:srgbClr val="000000"/>
                </a:solidFill>
                <a:latin typeface="Times New Roman"/>
                <a:ea typeface="DejaVu Sans"/>
              </a:rPr>
              <a:t>Test (using Student’s </a:t>
            </a:r>
            <a:r>
              <a:rPr lang="en-US" sz="1800" b="0" i="1" strike="noStrike" spc="-1">
                <a:solidFill>
                  <a:srgbClr val="000000"/>
                </a:solidFill>
                <a:latin typeface="Times New Roman"/>
                <a:ea typeface="DejaVu Sans"/>
              </a:rPr>
              <a:t>t</a:t>
            </a:r>
            <a:r>
              <a:rPr lang="en-US" sz="1800" b="0" strike="noStrike" spc="-1">
                <a:solidFill>
                  <a:srgbClr val="000000"/>
                </a:solidFill>
                <a:latin typeface="Times New Roman"/>
                <a:ea typeface="DejaVu Sans"/>
              </a:rPr>
              <a:t>-statistic)whether the mean breaking strength of the lot may be taken to be</a:t>
            </a:r>
            <a:endParaRPr lang="en-IN" sz="1800" b="0" strike="noStrike" spc="-1">
              <a:latin typeface="Arial"/>
            </a:endParaRPr>
          </a:p>
          <a:p>
            <a:pPr>
              <a:lnSpc>
                <a:spcPct val="100000"/>
              </a:lnSpc>
            </a:pPr>
            <a:r>
              <a:rPr lang="en-US" sz="1800" b="0" strike="noStrike" spc="-1">
                <a:solidFill>
                  <a:srgbClr val="000000"/>
                </a:solidFill>
                <a:latin typeface="Times New Roman"/>
                <a:ea typeface="DejaVu Sans"/>
              </a:rPr>
              <a:t>578 kg. weight (Test at 5 per cent level of significance).</a:t>
            </a:r>
            <a:endParaRPr lang="en-IN" sz="1800" b="0" strike="noStrike" spc="-1">
              <a:latin typeface="Arial"/>
            </a:endParaRPr>
          </a:p>
        </p:txBody>
      </p:sp>
      <p:pic>
        <p:nvPicPr>
          <p:cNvPr id="448" name="Picture 11"/>
          <p:cNvPicPr/>
          <p:nvPr/>
        </p:nvPicPr>
        <p:blipFill>
          <a:blip r:embed="rId2"/>
          <a:stretch/>
        </p:blipFill>
        <p:spPr>
          <a:xfrm>
            <a:off x="1158240" y="2956560"/>
            <a:ext cx="3794640" cy="2517720"/>
          </a:xfrm>
          <a:prstGeom prst="rect">
            <a:avLst/>
          </a:prstGeom>
          <a:ln w="0">
            <a:noFill/>
          </a:ln>
        </p:spPr>
      </p:pic>
    </p:spTree>
    <p:extLst>
      <p:ext uri="{BB962C8B-B14F-4D97-AF65-F5344CB8AC3E}">
        <p14:creationId xmlns:p14="http://schemas.microsoft.com/office/powerpoint/2010/main" val="3939905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1143000" y="305640"/>
            <a:ext cx="3797640" cy="1228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tabLst>
                <a:tab pos="2716920" algn="l"/>
              </a:tabLst>
            </a:pPr>
            <a:r>
              <a:rPr lang="en-US" sz="4000" b="0" strike="noStrike" spc="-7">
                <a:solidFill>
                  <a:srgbClr val="558ED5"/>
                </a:solidFill>
                <a:latin typeface="Arial"/>
              </a:rPr>
              <a:t>Ch</a:t>
            </a:r>
            <a:r>
              <a:rPr lang="en-US" sz="4000" b="0" strike="noStrike" spc="1">
                <a:solidFill>
                  <a:srgbClr val="558ED5"/>
                </a:solidFill>
                <a:latin typeface="Arial"/>
              </a:rPr>
              <a:t>i</a:t>
            </a:r>
            <a:r>
              <a:rPr lang="en-US" sz="4000" b="0" strike="noStrike" spc="-7">
                <a:solidFill>
                  <a:srgbClr val="558ED5"/>
                </a:solidFill>
                <a:latin typeface="Arial"/>
              </a:rPr>
              <a:t>-</a:t>
            </a:r>
            <a:r>
              <a:rPr lang="en-US" sz="4000" b="0" strike="noStrike" spc="-1">
                <a:solidFill>
                  <a:srgbClr val="558ED5"/>
                </a:solidFill>
                <a:latin typeface="Arial"/>
              </a:rPr>
              <a:t>S</a:t>
            </a:r>
            <a:r>
              <a:rPr lang="en-US" sz="4000" b="0" strike="noStrike" spc="-7">
                <a:solidFill>
                  <a:srgbClr val="558ED5"/>
                </a:solidFill>
                <a:latin typeface="Arial"/>
              </a:rPr>
              <a:t>q</a:t>
            </a:r>
            <a:r>
              <a:rPr lang="en-US" sz="4000" b="0" strike="noStrike" spc="-9">
                <a:solidFill>
                  <a:srgbClr val="558ED5"/>
                </a:solidFill>
                <a:latin typeface="Arial"/>
              </a:rPr>
              <a:t>u</a:t>
            </a:r>
            <a:r>
              <a:rPr lang="en-US" sz="4000" b="0" strike="noStrike" spc="-7">
                <a:solidFill>
                  <a:srgbClr val="558ED5"/>
                </a:solidFill>
                <a:latin typeface="Arial"/>
              </a:rPr>
              <a:t>ar</a:t>
            </a:r>
            <a:r>
              <a:rPr lang="en-US" sz="4000" b="0" strike="noStrike" spc="-1">
                <a:solidFill>
                  <a:srgbClr val="558ED5"/>
                </a:solidFill>
                <a:latin typeface="Arial"/>
              </a:rPr>
              <a:t>e	</a:t>
            </a:r>
            <a:r>
              <a:rPr lang="en-US" sz="4000" b="0" strike="noStrike" spc="-7">
                <a:solidFill>
                  <a:srgbClr val="558ED5"/>
                </a:solidFill>
                <a:latin typeface="Arial"/>
              </a:rPr>
              <a:t>te</a:t>
            </a:r>
            <a:r>
              <a:rPr lang="en-US" sz="4000" b="0" strike="noStrike" spc="-1">
                <a:solidFill>
                  <a:srgbClr val="558ED5"/>
                </a:solidFill>
                <a:latin typeface="Arial"/>
              </a:rPr>
              <a:t>s</a:t>
            </a:r>
            <a:r>
              <a:rPr lang="en-US" sz="4000" b="0" strike="noStrike" spc="-7">
                <a:solidFill>
                  <a:srgbClr val="558ED5"/>
                </a:solidFill>
                <a:latin typeface="Arial"/>
              </a:rPr>
              <a:t>ts</a:t>
            </a:r>
            <a:endParaRPr lang="en-IN" sz="4000" b="0" strike="noStrike" spc="-1">
              <a:latin typeface="Arial"/>
            </a:endParaRPr>
          </a:p>
        </p:txBody>
      </p:sp>
      <p:sp>
        <p:nvSpPr>
          <p:cNvPr id="450" name="CustomShape 2"/>
          <p:cNvSpPr/>
          <p:nvPr/>
        </p:nvSpPr>
        <p:spPr>
          <a:xfrm>
            <a:off x="457200" y="1014480"/>
            <a:ext cx="9600480" cy="319409"/>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pPr>
            <a:r>
              <a:rPr lang="en-US" sz="2000" b="0" strike="noStrike" spc="-1" dirty="0">
                <a:solidFill>
                  <a:srgbClr val="000000"/>
                </a:solidFill>
                <a:latin typeface="Arial"/>
                <a:ea typeface="DejaVu Sans"/>
              </a:rPr>
              <a:t>A </a:t>
            </a:r>
            <a:r>
              <a:rPr lang="en-US" sz="2000" b="0" strike="noStrike" spc="-7" dirty="0">
                <a:solidFill>
                  <a:srgbClr val="000000"/>
                </a:solidFill>
                <a:latin typeface="Arial"/>
                <a:ea typeface="DejaVu Sans"/>
              </a:rPr>
              <a:t>chi-square (goodness of fit )test determines if </a:t>
            </a:r>
            <a:r>
              <a:rPr lang="en-US" sz="2000" b="0" strike="noStrike" spc="-1" dirty="0">
                <a:solidFill>
                  <a:srgbClr val="000000"/>
                </a:solidFill>
                <a:latin typeface="Arial"/>
                <a:ea typeface="DejaVu Sans"/>
              </a:rPr>
              <a:t>a </a:t>
            </a:r>
            <a:r>
              <a:rPr lang="en-US" sz="2000" b="0" strike="noStrike" spc="-7" dirty="0">
                <a:solidFill>
                  <a:srgbClr val="000000"/>
                </a:solidFill>
                <a:latin typeface="Arial"/>
                <a:ea typeface="DejaVu Sans"/>
              </a:rPr>
              <a:t>sample data matches </a:t>
            </a:r>
            <a:r>
              <a:rPr lang="en-US" sz="2000" b="0" strike="noStrike" spc="-1" dirty="0">
                <a:solidFill>
                  <a:srgbClr val="000000"/>
                </a:solidFill>
                <a:latin typeface="Arial"/>
                <a:ea typeface="DejaVu Sans"/>
              </a:rPr>
              <a:t>a  </a:t>
            </a:r>
            <a:r>
              <a:rPr lang="en-US" sz="2000" b="0" strike="noStrike" spc="-7" dirty="0">
                <a:solidFill>
                  <a:srgbClr val="000000"/>
                </a:solidFill>
                <a:latin typeface="Arial"/>
                <a:ea typeface="DejaVu Sans"/>
              </a:rPr>
              <a:t>population.</a:t>
            </a:r>
            <a:endParaRPr lang="en-IN" sz="2000" b="0" strike="noStrike" spc="-1" dirty="0">
              <a:latin typeface="Arial"/>
            </a:endParaRPr>
          </a:p>
        </p:txBody>
      </p:sp>
      <p:sp>
        <p:nvSpPr>
          <p:cNvPr id="451" name="CustomShape 3"/>
          <p:cNvSpPr/>
          <p:nvPr/>
        </p:nvSpPr>
        <p:spPr>
          <a:xfrm>
            <a:off x="2065320" y="2274120"/>
            <a:ext cx="136440" cy="14904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910" b="0" strike="noStrike" spc="395">
                <a:solidFill>
                  <a:srgbClr val="000000"/>
                </a:solidFill>
                <a:latin typeface="Symbol"/>
                <a:ea typeface="DejaVu Sans"/>
              </a:rPr>
              <a:t></a:t>
            </a:r>
            <a:endParaRPr lang="en-IN" sz="910" b="0" strike="noStrike" spc="-1">
              <a:latin typeface="Arial"/>
            </a:endParaRPr>
          </a:p>
        </p:txBody>
      </p:sp>
      <p:sp>
        <p:nvSpPr>
          <p:cNvPr id="452" name="CustomShape 4"/>
          <p:cNvSpPr/>
          <p:nvPr/>
        </p:nvSpPr>
        <p:spPr>
          <a:xfrm>
            <a:off x="457200" y="1939680"/>
            <a:ext cx="10769040" cy="4628281"/>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34560">
              <a:lnSpc>
                <a:spcPct val="100000"/>
              </a:lnSpc>
              <a:spcBef>
                <a:spcPts val="91"/>
              </a:spcBef>
            </a:pPr>
            <a:r>
              <a:rPr lang="en-US" sz="2000" b="0" strike="noStrike" spc="-7" dirty="0">
                <a:solidFill>
                  <a:srgbClr val="000000"/>
                </a:solidFill>
                <a:latin typeface="Arial"/>
                <a:ea typeface="DejaVu Sans"/>
              </a:rPr>
              <a:t>Used to obtain confidence interval estimate of unknown population  variance.</a:t>
            </a:r>
            <a:endParaRPr lang="en-IN" sz="2000" b="0" strike="noStrike" spc="-1" dirty="0">
              <a:latin typeface="Arial"/>
            </a:endParaRPr>
          </a:p>
          <a:p>
            <a:pPr marL="34560">
              <a:lnSpc>
                <a:spcPct val="100000"/>
              </a:lnSpc>
            </a:pPr>
            <a:r>
              <a:rPr lang="en-US" sz="2000" b="0" strike="noStrike" spc="-9" dirty="0">
                <a:solidFill>
                  <a:srgbClr val="7030A0"/>
                </a:solidFill>
                <a:latin typeface="Verdana"/>
                <a:ea typeface="DejaVu Sans"/>
              </a:rPr>
              <a:t>Non-parametric</a:t>
            </a:r>
            <a:r>
              <a:rPr lang="en-US" sz="2000" b="0" strike="noStrike" spc="-77" dirty="0">
                <a:solidFill>
                  <a:srgbClr val="7030A0"/>
                </a:solidFill>
                <a:latin typeface="Verdana"/>
                <a:ea typeface="DejaVu Sans"/>
              </a:rPr>
              <a:t> </a:t>
            </a:r>
            <a:r>
              <a:rPr lang="en-US" sz="2000" b="0" strike="noStrike" spc="-1" dirty="0">
                <a:solidFill>
                  <a:srgbClr val="7030A0"/>
                </a:solidFill>
                <a:latin typeface="Verdana"/>
                <a:ea typeface="DejaVu Sans"/>
              </a:rPr>
              <a:t>test</a:t>
            </a:r>
            <a:r>
              <a:rPr lang="en-US" sz="2000" b="0" strike="noStrike" spc="-83" dirty="0">
                <a:solidFill>
                  <a:srgbClr val="7030A0"/>
                </a:solidFill>
                <a:latin typeface="Verdana"/>
                <a:ea typeface="DejaVu Sans"/>
              </a:rPr>
              <a:t> </a:t>
            </a:r>
            <a:r>
              <a:rPr lang="en-US" sz="2000" b="0" strike="noStrike" spc="9" dirty="0">
                <a:solidFill>
                  <a:srgbClr val="000000"/>
                </a:solidFill>
                <a:latin typeface="Verdana"/>
                <a:ea typeface="DejaVu Sans"/>
              </a:rPr>
              <a:t>and</a:t>
            </a:r>
            <a:r>
              <a:rPr lang="en-US" sz="2000" b="0" strike="noStrike" spc="-77" dirty="0">
                <a:solidFill>
                  <a:srgbClr val="000000"/>
                </a:solidFill>
                <a:latin typeface="Verdana"/>
                <a:ea typeface="DejaVu Sans"/>
              </a:rPr>
              <a:t> </a:t>
            </a:r>
            <a:r>
              <a:rPr lang="en-US" sz="2000" b="0" strike="noStrike" spc="1" dirty="0">
                <a:solidFill>
                  <a:srgbClr val="000000"/>
                </a:solidFill>
                <a:latin typeface="Verdana"/>
                <a:ea typeface="DejaVu Sans"/>
              </a:rPr>
              <a:t>as</a:t>
            </a:r>
            <a:r>
              <a:rPr lang="en-US" sz="2000" b="0" strike="noStrike" spc="-83" dirty="0">
                <a:solidFill>
                  <a:srgbClr val="000000"/>
                </a:solidFill>
                <a:latin typeface="Verdana"/>
                <a:ea typeface="DejaVu Sans"/>
              </a:rPr>
              <a:t> </a:t>
            </a:r>
            <a:r>
              <a:rPr lang="en-US" sz="2000" b="0" strike="noStrike" spc="4" dirty="0">
                <a:solidFill>
                  <a:srgbClr val="000000"/>
                </a:solidFill>
                <a:latin typeface="Verdana"/>
                <a:ea typeface="DejaVu Sans"/>
              </a:rPr>
              <a:t>such</a:t>
            </a:r>
            <a:r>
              <a:rPr lang="en-US" sz="2000" b="0" strike="noStrike" spc="-77" dirty="0">
                <a:solidFill>
                  <a:srgbClr val="000000"/>
                </a:solidFill>
                <a:latin typeface="Verdana"/>
                <a:ea typeface="DejaVu Sans"/>
              </a:rPr>
              <a:t> </a:t>
            </a:r>
            <a:r>
              <a:rPr lang="en-US" sz="2000" b="0" strike="noStrike" spc="-1" dirty="0">
                <a:solidFill>
                  <a:srgbClr val="000000"/>
                </a:solidFill>
                <a:latin typeface="Verdana"/>
                <a:ea typeface="DejaVu Sans"/>
              </a:rPr>
              <a:t>no</a:t>
            </a:r>
            <a:r>
              <a:rPr lang="en-US" sz="2000" b="0" strike="noStrike" spc="-75" dirty="0">
                <a:solidFill>
                  <a:srgbClr val="000000"/>
                </a:solidFill>
                <a:latin typeface="Verdana"/>
                <a:ea typeface="DejaVu Sans"/>
              </a:rPr>
              <a:t> </a:t>
            </a:r>
            <a:r>
              <a:rPr lang="en-US" sz="2000" b="0" strike="noStrike" spc="-1" dirty="0">
                <a:solidFill>
                  <a:srgbClr val="000000"/>
                </a:solidFill>
                <a:latin typeface="Verdana"/>
                <a:ea typeface="DejaVu Sans"/>
              </a:rPr>
              <a:t>rigid</a:t>
            </a:r>
            <a:r>
              <a:rPr lang="en-US" sz="2000" b="0" strike="noStrike" spc="-83" dirty="0">
                <a:solidFill>
                  <a:srgbClr val="000000"/>
                </a:solidFill>
                <a:latin typeface="Verdana"/>
                <a:ea typeface="DejaVu Sans"/>
              </a:rPr>
              <a:t> </a:t>
            </a:r>
            <a:r>
              <a:rPr lang="en-US" sz="2000" b="0" strike="noStrike" spc="-1" dirty="0">
                <a:solidFill>
                  <a:srgbClr val="000000"/>
                </a:solidFill>
                <a:latin typeface="Verdana"/>
                <a:ea typeface="DejaVu Sans"/>
              </a:rPr>
              <a:t>assumptions</a:t>
            </a:r>
            <a:r>
              <a:rPr lang="en-US" sz="2000" b="0" strike="noStrike" spc="-77" dirty="0">
                <a:solidFill>
                  <a:srgbClr val="000000"/>
                </a:solidFill>
                <a:latin typeface="Verdana"/>
                <a:ea typeface="DejaVu Sans"/>
              </a:rPr>
              <a:t> </a:t>
            </a:r>
            <a:r>
              <a:rPr lang="en-US" sz="2000" b="0" strike="noStrike" spc="-15" dirty="0">
                <a:solidFill>
                  <a:srgbClr val="000000"/>
                </a:solidFill>
                <a:latin typeface="Verdana"/>
                <a:ea typeface="DejaVu Sans"/>
              </a:rPr>
              <a:t>are  </a:t>
            </a:r>
            <a:r>
              <a:rPr lang="en-US" sz="2000" b="0" strike="noStrike" spc="4" dirty="0">
                <a:solidFill>
                  <a:srgbClr val="000000"/>
                </a:solidFill>
                <a:latin typeface="Verdana"/>
                <a:ea typeface="DejaVu Sans"/>
              </a:rPr>
              <a:t>necessary </a:t>
            </a:r>
            <a:r>
              <a:rPr lang="en-US" sz="2000" b="0" strike="noStrike" spc="-1" dirty="0">
                <a:solidFill>
                  <a:srgbClr val="000000"/>
                </a:solidFill>
                <a:latin typeface="Verdana"/>
                <a:ea typeface="DejaVu Sans"/>
              </a:rPr>
              <a:t>in </a:t>
            </a:r>
            <a:r>
              <a:rPr lang="en-US" sz="2000" b="0" strike="noStrike" spc="1" dirty="0">
                <a:solidFill>
                  <a:srgbClr val="000000"/>
                </a:solidFill>
                <a:latin typeface="Verdana"/>
                <a:ea typeface="DejaVu Sans"/>
              </a:rPr>
              <a:t>respect </a:t>
            </a:r>
            <a:r>
              <a:rPr lang="en-US" sz="2000" b="0" strike="noStrike" spc="-1" dirty="0">
                <a:solidFill>
                  <a:srgbClr val="000000"/>
                </a:solidFill>
                <a:latin typeface="Verdana"/>
                <a:ea typeface="DejaVu Sans"/>
              </a:rPr>
              <a:t>of </a:t>
            </a:r>
            <a:r>
              <a:rPr lang="en-US" sz="2000" b="0" strike="noStrike" spc="1" dirty="0">
                <a:solidFill>
                  <a:srgbClr val="000000"/>
                </a:solidFill>
                <a:latin typeface="Verdana"/>
                <a:ea typeface="DejaVu Sans"/>
              </a:rPr>
              <a:t>type </a:t>
            </a:r>
            <a:r>
              <a:rPr lang="en-US" sz="2000" b="0" strike="noStrike" spc="-1" dirty="0">
                <a:solidFill>
                  <a:srgbClr val="000000"/>
                </a:solidFill>
                <a:latin typeface="Verdana"/>
                <a:ea typeface="DejaVu Sans"/>
              </a:rPr>
              <a:t>of</a:t>
            </a:r>
            <a:r>
              <a:rPr lang="en-US" sz="2000" b="0" strike="noStrike" spc="-483" dirty="0">
                <a:solidFill>
                  <a:srgbClr val="000000"/>
                </a:solidFill>
                <a:latin typeface="Verdana"/>
                <a:ea typeface="DejaVu Sans"/>
              </a:rPr>
              <a:t> </a:t>
            </a:r>
            <a:r>
              <a:rPr lang="en-US" sz="2000" b="0" strike="noStrike" spc="-7" dirty="0">
                <a:solidFill>
                  <a:srgbClr val="000000"/>
                </a:solidFill>
                <a:latin typeface="Verdana"/>
                <a:ea typeface="DejaVu Sans"/>
              </a:rPr>
              <a:t>population.</a:t>
            </a:r>
            <a:endParaRPr lang="en-IN" sz="2000" b="0" strike="noStrike" spc="-1" dirty="0">
              <a:latin typeface="Arial"/>
            </a:endParaRPr>
          </a:p>
          <a:p>
            <a:pPr marL="34560">
              <a:lnSpc>
                <a:spcPct val="100000"/>
              </a:lnSpc>
            </a:pPr>
            <a:endParaRPr lang="en-IN" sz="2000" b="0" strike="noStrike" spc="-1" dirty="0">
              <a:latin typeface="Arial"/>
            </a:endParaRPr>
          </a:p>
          <a:p>
            <a:pPr marL="34560">
              <a:lnSpc>
                <a:spcPct val="100000"/>
              </a:lnSpc>
            </a:pPr>
            <a:r>
              <a:rPr lang="en-US" sz="2000" b="0" strike="noStrike" spc="-18" dirty="0">
                <a:solidFill>
                  <a:srgbClr val="000000"/>
                </a:solidFill>
                <a:latin typeface="Verdana"/>
                <a:ea typeface="DejaVu Sans"/>
              </a:rPr>
              <a:t>chi-square</a:t>
            </a:r>
            <a:r>
              <a:rPr lang="en-US" sz="2000" b="0" strike="noStrike" spc="-69" dirty="0">
                <a:solidFill>
                  <a:srgbClr val="000000"/>
                </a:solidFill>
                <a:latin typeface="Verdana"/>
                <a:ea typeface="DejaVu Sans"/>
              </a:rPr>
              <a:t> </a:t>
            </a:r>
            <a:r>
              <a:rPr lang="en-US" sz="2000" b="0" strike="noStrike" spc="18" dirty="0">
                <a:solidFill>
                  <a:srgbClr val="000000"/>
                </a:solidFill>
                <a:latin typeface="Verdana"/>
                <a:ea typeface="DejaVu Sans"/>
              </a:rPr>
              <a:t>can</a:t>
            </a:r>
            <a:r>
              <a:rPr lang="en-US" sz="2000" b="0" strike="noStrike" spc="-69" dirty="0">
                <a:solidFill>
                  <a:srgbClr val="000000"/>
                </a:solidFill>
                <a:latin typeface="Verdana"/>
                <a:ea typeface="DejaVu Sans"/>
              </a:rPr>
              <a:t> </a:t>
            </a:r>
            <a:r>
              <a:rPr lang="en-US" sz="2000" b="0" strike="noStrike" spc="18" dirty="0">
                <a:solidFill>
                  <a:srgbClr val="000000"/>
                </a:solidFill>
                <a:latin typeface="Verdana"/>
                <a:ea typeface="DejaVu Sans"/>
              </a:rPr>
              <a:t>be</a:t>
            </a:r>
            <a:r>
              <a:rPr lang="en-US" sz="2000" b="0" strike="noStrike" spc="-75" dirty="0">
                <a:solidFill>
                  <a:srgbClr val="000000"/>
                </a:solidFill>
                <a:latin typeface="Verdana"/>
                <a:ea typeface="DejaVu Sans"/>
              </a:rPr>
              <a:t> </a:t>
            </a:r>
            <a:r>
              <a:rPr lang="en-US" sz="2000" b="0" strike="noStrike" spc="4" dirty="0">
                <a:solidFill>
                  <a:srgbClr val="000000"/>
                </a:solidFill>
                <a:latin typeface="Verdana"/>
                <a:ea typeface="DejaVu Sans"/>
              </a:rPr>
              <a:t>used</a:t>
            </a:r>
            <a:r>
              <a:rPr lang="en-US" sz="2000" b="0" strike="noStrike" spc="-75" dirty="0">
                <a:solidFill>
                  <a:srgbClr val="000000"/>
                </a:solidFill>
                <a:latin typeface="Verdana"/>
                <a:ea typeface="DejaVu Sans"/>
              </a:rPr>
              <a:t> </a:t>
            </a:r>
          </a:p>
          <a:p>
            <a:pPr marL="34560">
              <a:lnSpc>
                <a:spcPct val="100000"/>
              </a:lnSpc>
            </a:pPr>
            <a:r>
              <a:rPr lang="en-US" sz="2000" spc="-75" dirty="0">
                <a:solidFill>
                  <a:srgbClr val="000000"/>
                </a:solidFill>
                <a:latin typeface="Verdana"/>
                <a:ea typeface="DejaVu Sans"/>
              </a:rPr>
              <a:t>	</a:t>
            </a:r>
            <a:r>
              <a:rPr lang="en-US" sz="2000" b="0" strike="noStrike" spc="-92" dirty="0">
                <a:solidFill>
                  <a:srgbClr val="000000"/>
                </a:solidFill>
                <a:latin typeface="Verdana"/>
                <a:ea typeface="DejaVu Sans"/>
              </a:rPr>
              <a:t>(</a:t>
            </a:r>
            <a:r>
              <a:rPr lang="en-US" sz="2000" b="0" strike="noStrike" spc="-92" dirty="0" err="1">
                <a:solidFill>
                  <a:srgbClr val="000000"/>
                </a:solidFill>
                <a:latin typeface="Verdana"/>
                <a:ea typeface="DejaVu Sans"/>
              </a:rPr>
              <a:t>i</a:t>
            </a:r>
            <a:r>
              <a:rPr lang="en-US" sz="2000" b="0" strike="noStrike" spc="-92" dirty="0">
                <a:solidFill>
                  <a:srgbClr val="000000"/>
                </a:solidFill>
                <a:latin typeface="Verdana"/>
                <a:ea typeface="DejaVu Sans"/>
              </a:rPr>
              <a:t>)</a:t>
            </a:r>
            <a:r>
              <a:rPr lang="en-US" sz="2000" b="0" strike="noStrike" spc="-83" dirty="0">
                <a:solidFill>
                  <a:srgbClr val="000000"/>
                </a:solidFill>
                <a:latin typeface="Verdana"/>
                <a:ea typeface="DejaVu Sans"/>
              </a:rPr>
              <a:t> </a:t>
            </a:r>
            <a:r>
              <a:rPr lang="en-US" sz="2000" b="0" strike="noStrike" spc="4" dirty="0">
                <a:solidFill>
                  <a:srgbClr val="000000"/>
                </a:solidFill>
                <a:latin typeface="Verdana"/>
                <a:ea typeface="DejaVu Sans"/>
              </a:rPr>
              <a:t>as</a:t>
            </a:r>
            <a:r>
              <a:rPr lang="en-US" sz="2000" b="0" strike="noStrike" spc="-77" dirty="0">
                <a:solidFill>
                  <a:srgbClr val="000000"/>
                </a:solidFill>
                <a:latin typeface="Verdana"/>
                <a:ea typeface="DejaVu Sans"/>
              </a:rPr>
              <a:t> </a:t>
            </a:r>
            <a:r>
              <a:rPr lang="en-US" sz="2000" b="0" strike="noStrike" spc="18" dirty="0">
                <a:solidFill>
                  <a:srgbClr val="000000"/>
                </a:solidFill>
                <a:latin typeface="Verdana"/>
                <a:ea typeface="DejaVu Sans"/>
              </a:rPr>
              <a:t>a</a:t>
            </a:r>
            <a:r>
              <a:rPr lang="en-US" sz="2000" b="0" strike="noStrike" spc="-77" dirty="0">
                <a:solidFill>
                  <a:srgbClr val="000000"/>
                </a:solidFill>
                <a:latin typeface="Verdana"/>
                <a:ea typeface="DejaVu Sans"/>
              </a:rPr>
              <a:t> </a:t>
            </a:r>
            <a:r>
              <a:rPr lang="en-US" sz="2000" b="0" strike="noStrike" spc="-1" dirty="0">
                <a:solidFill>
                  <a:srgbClr val="000000"/>
                </a:solidFill>
                <a:latin typeface="Verdana"/>
                <a:ea typeface="DejaVu Sans"/>
              </a:rPr>
              <a:t>test</a:t>
            </a:r>
            <a:r>
              <a:rPr lang="en-US" sz="2000" b="0" strike="noStrike" spc="-69" dirty="0">
                <a:solidFill>
                  <a:srgbClr val="000000"/>
                </a:solidFill>
                <a:latin typeface="Verdana"/>
                <a:ea typeface="DejaVu Sans"/>
              </a:rPr>
              <a:t> </a:t>
            </a:r>
            <a:r>
              <a:rPr lang="en-US" sz="2000" b="0" strike="noStrike" spc="1" dirty="0">
                <a:solidFill>
                  <a:srgbClr val="000000"/>
                </a:solidFill>
                <a:latin typeface="Verdana"/>
                <a:ea typeface="DejaVu Sans"/>
              </a:rPr>
              <a:t>of</a:t>
            </a:r>
            <a:r>
              <a:rPr lang="en-US" sz="2000" b="0" strike="noStrike" spc="-83" dirty="0">
                <a:solidFill>
                  <a:srgbClr val="000000"/>
                </a:solidFill>
                <a:latin typeface="Verdana"/>
                <a:ea typeface="DejaVu Sans"/>
              </a:rPr>
              <a:t> </a:t>
            </a:r>
            <a:r>
              <a:rPr lang="en-US" sz="2000" b="0" strike="noStrike" spc="1" dirty="0">
                <a:solidFill>
                  <a:srgbClr val="000000"/>
                </a:solidFill>
                <a:latin typeface="Verdana"/>
                <a:ea typeface="DejaVu Sans"/>
              </a:rPr>
              <a:t>goodness</a:t>
            </a:r>
            <a:r>
              <a:rPr lang="en-US" sz="2000" b="0" strike="noStrike" spc="-83" dirty="0">
                <a:solidFill>
                  <a:srgbClr val="000000"/>
                </a:solidFill>
                <a:latin typeface="Verdana"/>
                <a:ea typeface="DejaVu Sans"/>
              </a:rPr>
              <a:t> </a:t>
            </a:r>
            <a:r>
              <a:rPr lang="en-US" sz="2000" b="0" strike="noStrike" spc="1" dirty="0">
                <a:solidFill>
                  <a:srgbClr val="000000"/>
                </a:solidFill>
                <a:latin typeface="Verdana"/>
                <a:ea typeface="DejaVu Sans"/>
              </a:rPr>
              <a:t>of</a:t>
            </a:r>
            <a:r>
              <a:rPr lang="en-US" sz="2000" b="0" strike="noStrike" spc="-77" dirty="0">
                <a:solidFill>
                  <a:srgbClr val="000000"/>
                </a:solidFill>
                <a:latin typeface="Verdana"/>
                <a:ea typeface="DejaVu Sans"/>
              </a:rPr>
              <a:t> </a:t>
            </a:r>
            <a:r>
              <a:rPr lang="en-US" sz="2000" b="0" strike="noStrike" spc="-7" dirty="0">
                <a:solidFill>
                  <a:srgbClr val="000000"/>
                </a:solidFill>
                <a:latin typeface="Verdana"/>
                <a:ea typeface="DejaVu Sans"/>
              </a:rPr>
              <a:t>fit</a:t>
            </a:r>
            <a:r>
              <a:rPr lang="en-US" sz="2000" b="0" strike="noStrike" spc="-75" dirty="0">
                <a:solidFill>
                  <a:srgbClr val="000000"/>
                </a:solidFill>
                <a:latin typeface="Verdana"/>
                <a:ea typeface="DejaVu Sans"/>
              </a:rPr>
              <a:t> </a:t>
            </a:r>
            <a:r>
              <a:rPr lang="en-US" sz="2000" b="0" strike="noStrike" spc="9" dirty="0">
                <a:solidFill>
                  <a:srgbClr val="000000"/>
                </a:solidFill>
                <a:latin typeface="Verdana"/>
                <a:ea typeface="DejaVu Sans"/>
              </a:rPr>
              <a:t>and</a:t>
            </a:r>
            <a:r>
              <a:rPr lang="en-US" sz="2000" b="0" strike="noStrike" spc="-75" dirty="0">
                <a:solidFill>
                  <a:srgbClr val="000000"/>
                </a:solidFill>
                <a:latin typeface="Verdana"/>
                <a:ea typeface="DejaVu Sans"/>
              </a:rPr>
              <a:t> </a:t>
            </a:r>
          </a:p>
          <a:p>
            <a:pPr marL="34560">
              <a:lnSpc>
                <a:spcPct val="100000"/>
              </a:lnSpc>
            </a:pPr>
            <a:r>
              <a:rPr lang="en-US" sz="2000" spc="-75" dirty="0">
                <a:solidFill>
                  <a:srgbClr val="000000"/>
                </a:solidFill>
                <a:latin typeface="Verdana"/>
                <a:ea typeface="DejaVu Sans"/>
              </a:rPr>
              <a:t>	</a:t>
            </a:r>
            <a:r>
              <a:rPr lang="en-US" sz="2000" b="0" strike="noStrike" spc="-69" dirty="0">
                <a:solidFill>
                  <a:srgbClr val="000000"/>
                </a:solidFill>
                <a:latin typeface="Verdana"/>
                <a:ea typeface="DejaVu Sans"/>
              </a:rPr>
              <a:t>(ii)  </a:t>
            </a:r>
            <a:r>
              <a:rPr lang="en-US" sz="2000" b="0" strike="noStrike" spc="1" dirty="0">
                <a:solidFill>
                  <a:srgbClr val="000000"/>
                </a:solidFill>
                <a:latin typeface="Verdana"/>
                <a:ea typeface="DejaVu Sans"/>
              </a:rPr>
              <a:t>as </a:t>
            </a:r>
            <a:r>
              <a:rPr lang="en-US" sz="2000" b="0" strike="noStrike" spc="18" dirty="0">
                <a:solidFill>
                  <a:srgbClr val="000000"/>
                </a:solidFill>
                <a:latin typeface="Verdana"/>
                <a:ea typeface="DejaVu Sans"/>
              </a:rPr>
              <a:t>a </a:t>
            </a:r>
            <a:r>
              <a:rPr lang="en-US" sz="2000" b="0" strike="noStrike" spc="-1" dirty="0">
                <a:solidFill>
                  <a:srgbClr val="000000"/>
                </a:solidFill>
                <a:latin typeface="Verdana"/>
                <a:ea typeface="DejaVu Sans"/>
              </a:rPr>
              <a:t>test of</a:t>
            </a:r>
            <a:r>
              <a:rPr lang="en-US" sz="2000" b="0" strike="noStrike" spc="-338" dirty="0">
                <a:solidFill>
                  <a:srgbClr val="000000"/>
                </a:solidFill>
                <a:latin typeface="Verdana"/>
                <a:ea typeface="DejaVu Sans"/>
              </a:rPr>
              <a:t> </a:t>
            </a:r>
            <a:r>
              <a:rPr lang="en-US" sz="2000" b="0" strike="noStrike" spc="4" dirty="0">
                <a:solidFill>
                  <a:srgbClr val="000000"/>
                </a:solidFill>
                <a:latin typeface="Verdana"/>
                <a:ea typeface="DejaVu Sans"/>
              </a:rPr>
              <a:t>independence.</a:t>
            </a:r>
            <a:endParaRPr lang="en-IN" sz="2000" b="0" strike="noStrike" spc="-1" dirty="0">
              <a:latin typeface="Arial"/>
            </a:endParaRPr>
          </a:p>
          <a:p>
            <a:pPr marL="34560">
              <a:lnSpc>
                <a:spcPts val="2395"/>
              </a:lnSpc>
              <a:spcBef>
                <a:spcPts val="77"/>
              </a:spcBef>
            </a:pPr>
            <a:endParaRPr lang="en-IN" sz="2000" b="0" strike="noStrike" spc="-1" dirty="0">
              <a:latin typeface="Arial"/>
            </a:endParaRPr>
          </a:p>
          <a:p>
            <a:pPr marL="34560">
              <a:lnSpc>
                <a:spcPts val="2395"/>
              </a:lnSpc>
              <a:spcBef>
                <a:spcPts val="77"/>
              </a:spcBef>
            </a:pPr>
            <a:r>
              <a:rPr lang="en-US" sz="2040" b="1" i="1" strike="noStrike" spc="335" dirty="0">
                <a:solidFill>
                  <a:srgbClr val="000000"/>
                </a:solidFill>
                <a:latin typeface="Gill Sans MT"/>
                <a:ea typeface="DejaVu Sans"/>
              </a:rPr>
              <a:t>As</a:t>
            </a:r>
            <a:r>
              <a:rPr lang="en-US" sz="2040" b="1" i="1" strike="noStrike" spc="117" dirty="0">
                <a:solidFill>
                  <a:srgbClr val="000000"/>
                </a:solidFill>
                <a:latin typeface="Gill Sans MT"/>
                <a:ea typeface="DejaVu Sans"/>
              </a:rPr>
              <a:t> </a:t>
            </a:r>
            <a:r>
              <a:rPr lang="en-US" sz="2040" b="1" i="1" strike="noStrike" spc="214" dirty="0">
                <a:solidFill>
                  <a:srgbClr val="000000"/>
                </a:solidFill>
                <a:latin typeface="Gill Sans MT"/>
                <a:ea typeface="DejaVu Sans"/>
              </a:rPr>
              <a:t>a</a:t>
            </a:r>
            <a:r>
              <a:rPr lang="en-US" sz="2040" b="1" i="1" strike="noStrike" spc="109" dirty="0">
                <a:solidFill>
                  <a:srgbClr val="000000"/>
                </a:solidFill>
                <a:latin typeface="Gill Sans MT"/>
                <a:ea typeface="DejaVu Sans"/>
              </a:rPr>
              <a:t> </a:t>
            </a:r>
            <a:r>
              <a:rPr lang="en-US" sz="2040" b="1" i="1" strike="noStrike" spc="276" dirty="0">
                <a:solidFill>
                  <a:srgbClr val="000000"/>
                </a:solidFill>
                <a:latin typeface="Gill Sans MT"/>
                <a:ea typeface="DejaVu Sans"/>
              </a:rPr>
              <a:t>test</a:t>
            </a:r>
            <a:r>
              <a:rPr lang="en-US" sz="2040" b="1" i="1" strike="noStrike" spc="114" dirty="0">
                <a:solidFill>
                  <a:srgbClr val="000000"/>
                </a:solidFill>
                <a:latin typeface="Gill Sans MT"/>
                <a:ea typeface="DejaVu Sans"/>
              </a:rPr>
              <a:t> </a:t>
            </a:r>
            <a:r>
              <a:rPr lang="en-US" sz="2040" b="1" i="1" strike="noStrike" spc="197" dirty="0">
                <a:solidFill>
                  <a:srgbClr val="000000"/>
                </a:solidFill>
                <a:latin typeface="Gill Sans MT"/>
                <a:ea typeface="DejaVu Sans"/>
              </a:rPr>
              <a:t>of</a:t>
            </a:r>
            <a:r>
              <a:rPr lang="en-US" sz="2040" b="1" i="1" strike="noStrike" spc="128" dirty="0">
                <a:solidFill>
                  <a:srgbClr val="000000"/>
                </a:solidFill>
                <a:latin typeface="Gill Sans MT"/>
                <a:ea typeface="DejaVu Sans"/>
              </a:rPr>
              <a:t> </a:t>
            </a:r>
            <a:r>
              <a:rPr lang="en-US" sz="2040" b="1" i="1" strike="noStrike" spc="321" dirty="0">
                <a:solidFill>
                  <a:srgbClr val="000000"/>
                </a:solidFill>
                <a:latin typeface="Gill Sans MT"/>
                <a:ea typeface="DejaVu Sans"/>
              </a:rPr>
              <a:t>goodness</a:t>
            </a:r>
            <a:r>
              <a:rPr lang="en-US" sz="2040" b="1" i="1" strike="noStrike" spc="114" dirty="0">
                <a:solidFill>
                  <a:srgbClr val="000000"/>
                </a:solidFill>
                <a:latin typeface="Gill Sans MT"/>
                <a:ea typeface="DejaVu Sans"/>
              </a:rPr>
              <a:t> </a:t>
            </a:r>
            <a:r>
              <a:rPr lang="en-US" sz="2040" b="1" i="1" strike="noStrike" spc="197" dirty="0">
                <a:solidFill>
                  <a:srgbClr val="000000"/>
                </a:solidFill>
                <a:latin typeface="Gill Sans MT"/>
                <a:ea typeface="DejaVu Sans"/>
              </a:rPr>
              <a:t>of</a:t>
            </a:r>
            <a:r>
              <a:rPr lang="en-US" sz="2040" b="1" i="1" strike="noStrike" spc="123" dirty="0">
                <a:solidFill>
                  <a:srgbClr val="000000"/>
                </a:solidFill>
                <a:latin typeface="Gill Sans MT"/>
                <a:ea typeface="DejaVu Sans"/>
              </a:rPr>
              <a:t> </a:t>
            </a:r>
            <a:r>
              <a:rPr lang="en-US" sz="2040" b="1" i="1" strike="noStrike" spc="171" dirty="0">
                <a:solidFill>
                  <a:srgbClr val="000000"/>
                </a:solidFill>
                <a:latin typeface="Gill Sans MT"/>
                <a:ea typeface="DejaVu Sans"/>
              </a:rPr>
              <a:t>fit</a:t>
            </a:r>
            <a:r>
              <a:rPr lang="en-US" sz="2000" b="1" strike="noStrike" spc="171" dirty="0">
                <a:solidFill>
                  <a:srgbClr val="000000"/>
                </a:solidFill>
                <a:latin typeface="Gill Sans MT"/>
                <a:ea typeface="DejaVu Sans"/>
              </a:rPr>
              <a:t>,</a:t>
            </a:r>
            <a:r>
              <a:rPr lang="en-US" sz="2000" b="1" strike="noStrike" spc="80" dirty="0">
                <a:solidFill>
                  <a:srgbClr val="000000"/>
                </a:solidFill>
                <a:latin typeface="Gill Sans MT"/>
                <a:ea typeface="DejaVu Sans"/>
              </a:rPr>
              <a:t> </a:t>
            </a:r>
            <a:r>
              <a:rPr lang="en-US" sz="2000" b="0" strike="noStrike" spc="-1" dirty="0">
                <a:solidFill>
                  <a:srgbClr val="000000"/>
                </a:solidFill>
                <a:latin typeface="Verdana"/>
                <a:ea typeface="DejaVu Sans"/>
              </a:rPr>
              <a:t>test</a:t>
            </a:r>
            <a:r>
              <a:rPr lang="en-US" sz="2000" b="0" strike="noStrike" spc="-75" dirty="0">
                <a:solidFill>
                  <a:srgbClr val="000000"/>
                </a:solidFill>
                <a:latin typeface="Verdana"/>
                <a:ea typeface="DejaVu Sans"/>
              </a:rPr>
              <a:t> </a:t>
            </a:r>
            <a:r>
              <a:rPr lang="en-US" sz="2000" b="0" strike="noStrike" spc="9" dirty="0">
                <a:solidFill>
                  <a:srgbClr val="000000"/>
                </a:solidFill>
                <a:latin typeface="Verdana"/>
                <a:ea typeface="DejaVu Sans"/>
              </a:rPr>
              <a:t>enables</a:t>
            </a:r>
            <a:r>
              <a:rPr lang="en-US" sz="2000" b="0" strike="noStrike" spc="-77" dirty="0">
                <a:solidFill>
                  <a:srgbClr val="000000"/>
                </a:solidFill>
                <a:latin typeface="Verdana"/>
                <a:ea typeface="DejaVu Sans"/>
              </a:rPr>
              <a:t> </a:t>
            </a:r>
            <a:r>
              <a:rPr lang="en-US" sz="2000" b="0" strike="noStrike" spc="-7" dirty="0">
                <a:solidFill>
                  <a:srgbClr val="000000"/>
                </a:solidFill>
                <a:latin typeface="Verdana"/>
                <a:ea typeface="DejaVu Sans"/>
              </a:rPr>
              <a:t>us</a:t>
            </a:r>
            <a:r>
              <a:rPr lang="en-US" sz="2000" b="0" strike="noStrike" spc="-77" dirty="0">
                <a:solidFill>
                  <a:srgbClr val="000000"/>
                </a:solidFill>
                <a:latin typeface="Verdana"/>
                <a:ea typeface="DejaVu Sans"/>
              </a:rPr>
              <a:t> </a:t>
            </a:r>
            <a:r>
              <a:rPr lang="en-US" sz="2000" b="0" strike="noStrike" spc="-1" dirty="0">
                <a:solidFill>
                  <a:srgbClr val="000000"/>
                </a:solidFill>
                <a:latin typeface="Verdana"/>
                <a:ea typeface="DejaVu Sans"/>
              </a:rPr>
              <a:t>to</a:t>
            </a:r>
            <a:r>
              <a:rPr lang="en-US" sz="2000" b="0" strike="noStrike" spc="-77" dirty="0">
                <a:solidFill>
                  <a:srgbClr val="000000"/>
                </a:solidFill>
                <a:latin typeface="Verdana"/>
                <a:ea typeface="DejaVu Sans"/>
              </a:rPr>
              <a:t> </a:t>
            </a:r>
            <a:r>
              <a:rPr lang="en-US" sz="2000" b="0" strike="noStrike" spc="12" dirty="0">
                <a:solidFill>
                  <a:srgbClr val="000000"/>
                </a:solidFill>
                <a:latin typeface="Verdana"/>
                <a:ea typeface="DejaVu Sans"/>
              </a:rPr>
              <a:t>see</a:t>
            </a:r>
            <a:r>
              <a:rPr lang="en-US" sz="2000" b="0" strike="noStrike" spc="-69" dirty="0">
                <a:solidFill>
                  <a:srgbClr val="000000"/>
                </a:solidFill>
                <a:latin typeface="Verdana"/>
                <a:ea typeface="DejaVu Sans"/>
              </a:rPr>
              <a:t> </a:t>
            </a:r>
            <a:r>
              <a:rPr lang="en-US" sz="2000" b="0" strike="noStrike" spc="-7" dirty="0">
                <a:solidFill>
                  <a:srgbClr val="000000"/>
                </a:solidFill>
                <a:latin typeface="Verdana"/>
                <a:ea typeface="DejaVu Sans"/>
              </a:rPr>
              <a:t>how  </a:t>
            </a:r>
            <a:r>
              <a:rPr lang="en-US" sz="2000" b="0" strike="noStrike" spc="4" dirty="0">
                <a:solidFill>
                  <a:srgbClr val="000000"/>
                </a:solidFill>
                <a:latin typeface="Verdana"/>
                <a:ea typeface="DejaVu Sans"/>
              </a:rPr>
              <a:t>well </a:t>
            </a:r>
            <a:r>
              <a:rPr lang="en-US" sz="2000" b="0" strike="noStrike" spc="9" dirty="0">
                <a:solidFill>
                  <a:srgbClr val="000000"/>
                </a:solidFill>
                <a:latin typeface="Verdana"/>
                <a:ea typeface="DejaVu Sans"/>
              </a:rPr>
              <a:t>does </a:t>
            </a:r>
            <a:r>
              <a:rPr lang="en-US" sz="2000" b="0" strike="noStrike" spc="4" dirty="0">
                <a:solidFill>
                  <a:srgbClr val="000000"/>
                </a:solidFill>
                <a:latin typeface="Verdana"/>
                <a:ea typeface="DejaVu Sans"/>
              </a:rPr>
              <a:t>the </a:t>
            </a:r>
            <a:r>
              <a:rPr lang="en-US" sz="2000" b="0" strike="noStrike" spc="1" dirty="0">
                <a:solidFill>
                  <a:srgbClr val="000000"/>
                </a:solidFill>
                <a:latin typeface="Verdana"/>
                <a:ea typeface="DejaVu Sans"/>
              </a:rPr>
              <a:t>assumed theoretical </a:t>
            </a:r>
            <a:r>
              <a:rPr lang="en-US" sz="2000" b="0" strike="noStrike" spc="-7" dirty="0">
                <a:solidFill>
                  <a:srgbClr val="000000"/>
                </a:solidFill>
                <a:latin typeface="Verdana"/>
                <a:ea typeface="DejaVu Sans"/>
              </a:rPr>
              <a:t>distribution </a:t>
            </a:r>
            <a:r>
              <a:rPr lang="en-US" sz="2000" b="0" strike="noStrike" spc="-18" dirty="0">
                <a:solidFill>
                  <a:srgbClr val="000000"/>
                </a:solidFill>
                <a:latin typeface="Verdana"/>
                <a:ea typeface="DejaVu Sans"/>
              </a:rPr>
              <a:t>(such </a:t>
            </a:r>
            <a:r>
              <a:rPr lang="en-US" sz="2000" b="0" strike="noStrike" spc="4" dirty="0">
                <a:solidFill>
                  <a:srgbClr val="000000"/>
                </a:solidFill>
                <a:latin typeface="Verdana"/>
                <a:ea typeface="DejaVu Sans"/>
              </a:rPr>
              <a:t>as  </a:t>
            </a:r>
            <a:r>
              <a:rPr lang="en-US" sz="2000" b="0" strike="noStrike" spc="-1" dirty="0">
                <a:solidFill>
                  <a:srgbClr val="000000"/>
                </a:solidFill>
                <a:latin typeface="Verdana"/>
                <a:ea typeface="DejaVu Sans"/>
              </a:rPr>
              <a:t>Binomial </a:t>
            </a:r>
            <a:r>
              <a:rPr lang="en-US" sz="2000" b="0" strike="noStrike" spc="-9" dirty="0">
                <a:solidFill>
                  <a:srgbClr val="000000"/>
                </a:solidFill>
                <a:latin typeface="Verdana"/>
                <a:ea typeface="DejaVu Sans"/>
              </a:rPr>
              <a:t>distribution, </a:t>
            </a:r>
            <a:r>
              <a:rPr lang="en-US" sz="2000" b="0" strike="noStrike" spc="-15" dirty="0">
                <a:solidFill>
                  <a:srgbClr val="000000"/>
                </a:solidFill>
                <a:latin typeface="Verdana"/>
                <a:ea typeface="DejaVu Sans"/>
              </a:rPr>
              <a:t>Poisson </a:t>
            </a:r>
            <a:r>
              <a:rPr lang="en-US" sz="2000" b="0" strike="noStrike" spc="-7" dirty="0">
                <a:solidFill>
                  <a:srgbClr val="000000"/>
                </a:solidFill>
                <a:latin typeface="Verdana"/>
                <a:ea typeface="DejaVu Sans"/>
              </a:rPr>
              <a:t>distribution </a:t>
            </a:r>
            <a:r>
              <a:rPr lang="en-US" sz="2000" b="0" strike="noStrike" spc="-18" dirty="0">
                <a:solidFill>
                  <a:srgbClr val="000000"/>
                </a:solidFill>
                <a:latin typeface="Verdana"/>
                <a:ea typeface="DejaVu Sans"/>
              </a:rPr>
              <a:t>or </a:t>
            </a:r>
            <a:r>
              <a:rPr lang="en-US" sz="2000" b="0" strike="noStrike" spc="-15" dirty="0">
                <a:solidFill>
                  <a:srgbClr val="000000"/>
                </a:solidFill>
                <a:latin typeface="Verdana"/>
                <a:ea typeface="DejaVu Sans"/>
              </a:rPr>
              <a:t>Normal  distribution) </a:t>
            </a:r>
            <a:r>
              <a:rPr lang="en-US" sz="2000" b="0" strike="noStrike" spc="-7" dirty="0">
                <a:solidFill>
                  <a:srgbClr val="000000"/>
                </a:solidFill>
                <a:latin typeface="Verdana"/>
                <a:ea typeface="DejaVu Sans"/>
              </a:rPr>
              <a:t>fit </a:t>
            </a:r>
            <a:r>
              <a:rPr lang="en-US" sz="2000" b="0" strike="noStrike" spc="-1" dirty="0">
                <a:solidFill>
                  <a:srgbClr val="000000"/>
                </a:solidFill>
                <a:latin typeface="Verdana"/>
                <a:ea typeface="DejaVu Sans"/>
              </a:rPr>
              <a:t>to </a:t>
            </a:r>
            <a:r>
              <a:rPr lang="en-US" sz="2000" b="0" strike="noStrike" spc="4" dirty="0">
                <a:solidFill>
                  <a:srgbClr val="000000"/>
                </a:solidFill>
                <a:latin typeface="Verdana"/>
                <a:ea typeface="DejaVu Sans"/>
              </a:rPr>
              <a:t>the </a:t>
            </a:r>
            <a:r>
              <a:rPr lang="en-US" sz="2000" b="0" strike="noStrike" spc="1" dirty="0">
                <a:solidFill>
                  <a:srgbClr val="000000"/>
                </a:solidFill>
                <a:latin typeface="Verdana"/>
                <a:ea typeface="DejaVu Sans"/>
              </a:rPr>
              <a:t>observed</a:t>
            </a:r>
            <a:r>
              <a:rPr lang="en-US" sz="2000" b="0" strike="noStrike" spc="-372" dirty="0">
                <a:solidFill>
                  <a:srgbClr val="000000"/>
                </a:solidFill>
                <a:latin typeface="Verdana"/>
                <a:ea typeface="DejaVu Sans"/>
              </a:rPr>
              <a:t> </a:t>
            </a:r>
            <a:r>
              <a:rPr lang="en-US" sz="2000" b="0" strike="noStrike" spc="-9" dirty="0">
                <a:solidFill>
                  <a:srgbClr val="000000"/>
                </a:solidFill>
                <a:latin typeface="Verdana"/>
                <a:ea typeface="DejaVu Sans"/>
              </a:rPr>
              <a:t>data.</a:t>
            </a:r>
            <a:endParaRPr lang="en-IN" sz="2000" b="0" strike="noStrike" spc="-1" dirty="0">
              <a:latin typeface="Arial"/>
            </a:endParaRPr>
          </a:p>
          <a:p>
            <a:pPr marL="34560">
              <a:lnSpc>
                <a:spcPts val="2310"/>
              </a:lnSpc>
            </a:pPr>
            <a:endParaRPr lang="en-IN" sz="2000" b="0" strike="noStrike" spc="-1" dirty="0">
              <a:latin typeface="Arial"/>
            </a:endParaRPr>
          </a:p>
          <a:p>
            <a:pPr marL="34560">
              <a:lnSpc>
                <a:spcPts val="2310"/>
              </a:lnSpc>
            </a:pPr>
            <a:r>
              <a:rPr lang="en-US" sz="2040" b="1" i="1" strike="noStrike" spc="335" dirty="0">
                <a:solidFill>
                  <a:srgbClr val="000000"/>
                </a:solidFill>
                <a:latin typeface="Gill Sans MT"/>
                <a:ea typeface="DejaVu Sans"/>
              </a:rPr>
              <a:t>As</a:t>
            </a:r>
            <a:r>
              <a:rPr lang="en-US" sz="2040" b="1" i="1" strike="noStrike" spc="117" dirty="0">
                <a:solidFill>
                  <a:srgbClr val="000000"/>
                </a:solidFill>
                <a:latin typeface="Gill Sans MT"/>
                <a:ea typeface="DejaVu Sans"/>
              </a:rPr>
              <a:t> </a:t>
            </a:r>
            <a:r>
              <a:rPr lang="en-US" sz="2040" b="1" i="1" strike="noStrike" spc="214" dirty="0">
                <a:solidFill>
                  <a:srgbClr val="000000"/>
                </a:solidFill>
                <a:latin typeface="Gill Sans MT"/>
                <a:ea typeface="DejaVu Sans"/>
              </a:rPr>
              <a:t>a</a:t>
            </a:r>
            <a:r>
              <a:rPr lang="en-US" sz="2040" b="1" i="1" strike="noStrike" spc="114" dirty="0">
                <a:solidFill>
                  <a:srgbClr val="000000"/>
                </a:solidFill>
                <a:latin typeface="Gill Sans MT"/>
                <a:ea typeface="DejaVu Sans"/>
              </a:rPr>
              <a:t> </a:t>
            </a:r>
            <a:r>
              <a:rPr lang="en-US" sz="2040" b="1" i="1" strike="noStrike" spc="276" dirty="0">
                <a:solidFill>
                  <a:srgbClr val="000000"/>
                </a:solidFill>
                <a:latin typeface="Gill Sans MT"/>
                <a:ea typeface="DejaVu Sans"/>
              </a:rPr>
              <a:t>test</a:t>
            </a:r>
            <a:r>
              <a:rPr lang="en-US" sz="2040" b="1" i="1" strike="noStrike" spc="114" dirty="0">
                <a:solidFill>
                  <a:srgbClr val="000000"/>
                </a:solidFill>
                <a:latin typeface="Gill Sans MT"/>
                <a:ea typeface="DejaVu Sans"/>
              </a:rPr>
              <a:t> </a:t>
            </a:r>
            <a:r>
              <a:rPr lang="en-US" sz="2040" b="1" i="1" strike="noStrike" spc="197" dirty="0">
                <a:solidFill>
                  <a:srgbClr val="000000"/>
                </a:solidFill>
                <a:latin typeface="Gill Sans MT"/>
                <a:ea typeface="DejaVu Sans"/>
              </a:rPr>
              <a:t>of</a:t>
            </a:r>
            <a:r>
              <a:rPr lang="en-US" sz="2040" b="1" i="1" strike="noStrike" spc="128" dirty="0">
                <a:solidFill>
                  <a:srgbClr val="000000"/>
                </a:solidFill>
                <a:latin typeface="Gill Sans MT"/>
                <a:ea typeface="DejaVu Sans"/>
              </a:rPr>
              <a:t> </a:t>
            </a:r>
            <a:r>
              <a:rPr lang="en-US" sz="2040" b="1" i="1" strike="noStrike" spc="267" dirty="0">
                <a:solidFill>
                  <a:srgbClr val="000000"/>
                </a:solidFill>
                <a:latin typeface="Gill Sans MT"/>
                <a:ea typeface="DejaVu Sans"/>
              </a:rPr>
              <a:t>independence</a:t>
            </a:r>
            <a:r>
              <a:rPr lang="en-US" sz="2000" b="1" strike="noStrike" spc="267" dirty="0">
                <a:solidFill>
                  <a:srgbClr val="000000"/>
                </a:solidFill>
                <a:latin typeface="Gill Sans MT"/>
                <a:ea typeface="DejaVu Sans"/>
              </a:rPr>
              <a:t>,</a:t>
            </a:r>
            <a:r>
              <a:rPr lang="en-US" sz="2000" b="1" strike="noStrike" spc="77" dirty="0">
                <a:solidFill>
                  <a:srgbClr val="000000"/>
                </a:solidFill>
                <a:latin typeface="Gill Sans MT"/>
                <a:ea typeface="DejaVu Sans"/>
              </a:rPr>
              <a:t> </a:t>
            </a:r>
            <a:r>
              <a:rPr lang="en-US" sz="2000" b="0" strike="noStrike" spc="-7" dirty="0">
                <a:solidFill>
                  <a:srgbClr val="000000"/>
                </a:solidFill>
                <a:latin typeface="Arial"/>
                <a:ea typeface="DejaVu Sans"/>
              </a:rPr>
              <a:t> </a:t>
            </a:r>
            <a:r>
              <a:rPr lang="en-US" sz="2000" b="0" strike="noStrike" spc="-1" dirty="0">
                <a:solidFill>
                  <a:srgbClr val="000000"/>
                </a:solidFill>
                <a:latin typeface="Verdana"/>
                <a:ea typeface="DejaVu Sans"/>
              </a:rPr>
              <a:t>test</a:t>
            </a:r>
            <a:r>
              <a:rPr lang="en-US" sz="2000" b="0" strike="noStrike" spc="-69" dirty="0">
                <a:solidFill>
                  <a:srgbClr val="000000"/>
                </a:solidFill>
                <a:latin typeface="Verdana"/>
                <a:ea typeface="DejaVu Sans"/>
              </a:rPr>
              <a:t> </a:t>
            </a:r>
            <a:r>
              <a:rPr lang="en-US" sz="2000" b="0" strike="noStrike" spc="9" dirty="0">
                <a:solidFill>
                  <a:srgbClr val="000000"/>
                </a:solidFill>
                <a:latin typeface="Verdana"/>
                <a:ea typeface="DejaVu Sans"/>
              </a:rPr>
              <a:t>enables</a:t>
            </a:r>
            <a:r>
              <a:rPr lang="en-US" sz="2000" b="0" strike="noStrike" spc="-77" dirty="0">
                <a:solidFill>
                  <a:srgbClr val="000000"/>
                </a:solidFill>
                <a:latin typeface="Verdana"/>
                <a:ea typeface="DejaVu Sans"/>
              </a:rPr>
              <a:t> </a:t>
            </a:r>
            <a:r>
              <a:rPr lang="en-US" sz="2000" b="0" strike="noStrike" spc="-7" dirty="0">
                <a:solidFill>
                  <a:srgbClr val="000000"/>
                </a:solidFill>
                <a:latin typeface="Verdana"/>
                <a:ea typeface="DejaVu Sans"/>
              </a:rPr>
              <a:t>us</a:t>
            </a:r>
            <a:r>
              <a:rPr lang="en-US" sz="2000" b="0" strike="noStrike" spc="-75" dirty="0">
                <a:solidFill>
                  <a:srgbClr val="000000"/>
                </a:solidFill>
                <a:latin typeface="Verdana"/>
                <a:ea typeface="DejaVu Sans"/>
              </a:rPr>
              <a:t> </a:t>
            </a:r>
            <a:r>
              <a:rPr lang="en-US" sz="2000" b="0" strike="noStrike" spc="-1" dirty="0">
                <a:solidFill>
                  <a:srgbClr val="000000"/>
                </a:solidFill>
                <a:latin typeface="Verdana"/>
                <a:ea typeface="DejaVu Sans"/>
              </a:rPr>
              <a:t>to</a:t>
            </a:r>
            <a:r>
              <a:rPr lang="en-US" sz="2000" b="0" strike="noStrike" spc="-77" dirty="0">
                <a:solidFill>
                  <a:srgbClr val="000000"/>
                </a:solidFill>
                <a:latin typeface="Verdana"/>
                <a:ea typeface="DejaVu Sans"/>
              </a:rPr>
              <a:t> </a:t>
            </a:r>
            <a:r>
              <a:rPr lang="en-US" sz="2000" b="0" strike="noStrike" spc="-1" dirty="0">
                <a:solidFill>
                  <a:srgbClr val="000000"/>
                </a:solidFill>
                <a:latin typeface="Verdana"/>
                <a:ea typeface="DejaVu Sans"/>
              </a:rPr>
              <a:t>explain</a:t>
            </a:r>
            <a:endParaRPr lang="en-IN" sz="2000" b="0" strike="noStrike" spc="-1" dirty="0">
              <a:latin typeface="Arial"/>
            </a:endParaRPr>
          </a:p>
          <a:p>
            <a:pPr marL="34560">
              <a:lnSpc>
                <a:spcPts val="2392"/>
              </a:lnSpc>
            </a:pPr>
            <a:r>
              <a:rPr lang="en-US" sz="2000" b="0" strike="noStrike" spc="-1" dirty="0">
                <a:solidFill>
                  <a:srgbClr val="000000"/>
                </a:solidFill>
                <a:latin typeface="Verdana"/>
                <a:ea typeface="DejaVu Sans"/>
              </a:rPr>
              <a:t>whether </a:t>
            </a:r>
            <a:r>
              <a:rPr lang="en-US" sz="2000" b="0" strike="noStrike" spc="-15" dirty="0">
                <a:solidFill>
                  <a:srgbClr val="000000"/>
                </a:solidFill>
                <a:latin typeface="Verdana"/>
                <a:ea typeface="DejaVu Sans"/>
              </a:rPr>
              <a:t>or </a:t>
            </a:r>
            <a:r>
              <a:rPr lang="en-US" sz="2000" b="0" strike="noStrike" spc="-7" dirty="0">
                <a:solidFill>
                  <a:srgbClr val="000000"/>
                </a:solidFill>
                <a:latin typeface="Verdana"/>
                <a:ea typeface="DejaVu Sans"/>
              </a:rPr>
              <a:t>not two </a:t>
            </a:r>
            <a:r>
              <a:rPr lang="en-US" sz="2000" b="0" strike="noStrike" spc="-1" dirty="0">
                <a:solidFill>
                  <a:srgbClr val="000000"/>
                </a:solidFill>
                <a:latin typeface="Verdana"/>
                <a:ea typeface="DejaVu Sans"/>
              </a:rPr>
              <a:t>attributes </a:t>
            </a:r>
            <a:r>
              <a:rPr lang="en-US" sz="2000" b="0" strike="noStrike" spc="-15" dirty="0">
                <a:solidFill>
                  <a:srgbClr val="000000"/>
                </a:solidFill>
                <a:latin typeface="Verdana"/>
                <a:ea typeface="DejaVu Sans"/>
              </a:rPr>
              <a:t>are</a:t>
            </a:r>
            <a:r>
              <a:rPr lang="en-US" sz="2000" b="0" strike="noStrike" spc="-437" dirty="0">
                <a:solidFill>
                  <a:srgbClr val="000000"/>
                </a:solidFill>
                <a:latin typeface="Verdana"/>
                <a:ea typeface="DejaVu Sans"/>
              </a:rPr>
              <a:t>  </a:t>
            </a:r>
            <a:r>
              <a:rPr lang="en-US" sz="2000" b="0" strike="noStrike" spc="-1" dirty="0">
                <a:solidFill>
                  <a:srgbClr val="000000"/>
                </a:solidFill>
                <a:latin typeface="Verdana"/>
                <a:ea typeface="DejaVu Sans"/>
              </a:rPr>
              <a:t>associated (Independent Variable/Dependent Variable)</a:t>
            </a:r>
            <a:endParaRPr lang="en-IN" sz="2000" b="0" strike="noStrike" spc="-1" dirty="0">
              <a:latin typeface="Arial"/>
            </a:endParaRPr>
          </a:p>
        </p:txBody>
      </p:sp>
      <p:sp>
        <p:nvSpPr>
          <p:cNvPr id="453" name="CustomShape 5"/>
          <p:cNvSpPr/>
          <p:nvPr/>
        </p:nvSpPr>
        <p:spPr>
          <a:xfrm>
            <a:off x="2065320" y="2882520"/>
            <a:ext cx="136440" cy="14904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910" b="0" strike="noStrike" spc="395">
                <a:solidFill>
                  <a:srgbClr val="000000"/>
                </a:solidFill>
                <a:latin typeface="Symbol"/>
                <a:ea typeface="DejaVu Sans"/>
              </a:rPr>
              <a:t></a:t>
            </a:r>
            <a:endParaRPr lang="en-IN" sz="910" b="0" strike="noStrike" spc="-1">
              <a:latin typeface="Arial"/>
            </a:endParaRPr>
          </a:p>
        </p:txBody>
      </p:sp>
      <p:sp>
        <p:nvSpPr>
          <p:cNvPr id="454" name="CustomShape 6"/>
          <p:cNvSpPr/>
          <p:nvPr/>
        </p:nvSpPr>
        <p:spPr>
          <a:xfrm>
            <a:off x="2065320" y="3490200"/>
            <a:ext cx="136440" cy="14904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910" b="0" strike="noStrike" spc="395">
                <a:solidFill>
                  <a:srgbClr val="000000"/>
                </a:solidFill>
                <a:latin typeface="Symbol"/>
                <a:ea typeface="DejaVu Sans"/>
              </a:rPr>
              <a:t></a:t>
            </a:r>
            <a:endParaRPr lang="en-IN" sz="910" b="0" strike="noStrike" spc="-1">
              <a:latin typeface="Arial"/>
            </a:endParaRPr>
          </a:p>
        </p:txBody>
      </p:sp>
      <p:sp>
        <p:nvSpPr>
          <p:cNvPr id="455" name="CustomShape 7"/>
          <p:cNvSpPr/>
          <p:nvPr/>
        </p:nvSpPr>
        <p:spPr>
          <a:xfrm>
            <a:off x="2065320" y="4098600"/>
            <a:ext cx="136440" cy="14904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910" b="0" strike="noStrike" spc="395">
                <a:solidFill>
                  <a:srgbClr val="000000"/>
                </a:solidFill>
                <a:latin typeface="Symbol"/>
                <a:ea typeface="DejaVu Sans"/>
              </a:rPr>
              <a:t></a:t>
            </a:r>
            <a:endParaRPr lang="en-IN" sz="910" b="0" strike="noStrike" spc="-1">
              <a:latin typeface="Arial"/>
            </a:endParaRPr>
          </a:p>
        </p:txBody>
      </p:sp>
      <p:sp>
        <p:nvSpPr>
          <p:cNvPr id="456" name="CustomShape 8"/>
          <p:cNvSpPr/>
          <p:nvPr/>
        </p:nvSpPr>
        <p:spPr>
          <a:xfrm>
            <a:off x="2065320" y="5315760"/>
            <a:ext cx="136440" cy="14904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910" b="0" strike="noStrike" spc="395">
                <a:solidFill>
                  <a:srgbClr val="000000"/>
                </a:solidFill>
                <a:latin typeface="Symbol"/>
                <a:ea typeface="DejaVu Sans"/>
              </a:rPr>
              <a:t></a:t>
            </a:r>
            <a:endParaRPr lang="en-IN" sz="910" b="0" strike="noStrike" spc="-1">
              <a:latin typeface="Arial"/>
            </a:endParaRPr>
          </a:p>
        </p:txBody>
      </p:sp>
      <p:sp>
        <p:nvSpPr>
          <p:cNvPr id="459" name="CustomShape 11"/>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097C230E-03EB-46D3-B5E0-4B8641F8AA0A}" type="slidenum">
              <a:rPr lang="en-US" sz="1400" b="0" strike="noStrike" spc="-1">
                <a:solidFill>
                  <a:srgbClr val="898989"/>
                </a:solidFill>
                <a:latin typeface="Calibri"/>
              </a:rPr>
              <a:t>67</a:t>
            </a:fld>
            <a:endParaRPr lang="en-IN" sz="1400" b="0" strike="noStrike" spc="-1">
              <a:latin typeface="Aria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5C284F5-287B-5E4F-BAF7-69008A9A2320}"/>
                  </a:ext>
                </a:extLst>
              </p14:cNvPr>
              <p14:cNvContentPartPr/>
              <p14:nvPr/>
            </p14:nvContentPartPr>
            <p14:xfrm>
              <a:off x="210960" y="286920"/>
              <a:ext cx="786240" cy="612720"/>
            </p14:xfrm>
          </p:contentPart>
        </mc:Choice>
        <mc:Fallback xmlns="">
          <p:pic>
            <p:nvPicPr>
              <p:cNvPr id="2" name="Ink 1">
                <a:extLst>
                  <a:ext uri="{FF2B5EF4-FFF2-40B4-BE49-F238E27FC236}">
                    <a16:creationId xmlns:a16="http://schemas.microsoft.com/office/drawing/2014/main" id="{05C284F5-287B-5E4F-BAF7-69008A9A2320}"/>
                  </a:ext>
                </a:extLst>
              </p:cNvPr>
              <p:cNvPicPr/>
              <p:nvPr/>
            </p:nvPicPr>
            <p:blipFill>
              <a:blip r:embed="rId3"/>
              <a:stretch>
                <a:fillRect/>
              </a:stretch>
            </p:blipFill>
            <p:spPr>
              <a:xfrm>
                <a:off x="194760" y="270720"/>
                <a:ext cx="81864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1FE899F-CFC7-B446-90BC-E64D1A293267}"/>
                  </a:ext>
                </a:extLst>
              </p14:cNvPr>
              <p14:cNvContentPartPr/>
              <p14:nvPr/>
            </p14:nvContentPartPr>
            <p14:xfrm>
              <a:off x="184320" y="90000"/>
              <a:ext cx="9896040" cy="6260760"/>
            </p14:xfrm>
          </p:contentPart>
        </mc:Choice>
        <mc:Fallback xmlns="">
          <p:pic>
            <p:nvPicPr>
              <p:cNvPr id="3" name="Ink 2">
                <a:extLst>
                  <a:ext uri="{FF2B5EF4-FFF2-40B4-BE49-F238E27FC236}">
                    <a16:creationId xmlns:a16="http://schemas.microsoft.com/office/drawing/2014/main" id="{41FE899F-CFC7-B446-90BC-E64D1A293267}"/>
                  </a:ext>
                </a:extLst>
              </p:cNvPr>
              <p:cNvPicPr/>
              <p:nvPr/>
            </p:nvPicPr>
            <p:blipFill>
              <a:blip r:embed="rId5"/>
              <a:stretch>
                <a:fillRect/>
              </a:stretch>
            </p:blipFill>
            <p:spPr>
              <a:xfrm>
                <a:off x="168120" y="73800"/>
                <a:ext cx="9928440" cy="629316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838080" y="213840"/>
            <a:ext cx="8949600" cy="5533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3600" b="1" strike="noStrike" spc="-1">
                <a:solidFill>
                  <a:srgbClr val="558ED5"/>
                </a:solidFill>
                <a:latin typeface="Calibri"/>
              </a:rPr>
              <a:t>Conditions for chi-square test.</a:t>
            </a:r>
            <a:endParaRPr lang="en-IN" sz="3600" b="0" strike="noStrike" spc="-1">
              <a:latin typeface="Arial"/>
            </a:endParaRPr>
          </a:p>
        </p:txBody>
      </p:sp>
      <p:sp>
        <p:nvSpPr>
          <p:cNvPr id="463" name="CustomShape 4"/>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A3ABCCB5-B1A3-49D1-ABE3-82FAE69CBFBC}" type="slidenum">
              <a:rPr lang="en-US" sz="1400" b="0" strike="noStrike" spc="-1">
                <a:solidFill>
                  <a:srgbClr val="898989"/>
                </a:solidFill>
                <a:latin typeface="Calibri"/>
              </a:rPr>
              <a:t>68</a:t>
            </a:fld>
            <a:endParaRPr lang="en-IN" sz="1400" b="0" strike="noStrike" spc="-1">
              <a:latin typeface="Arial"/>
            </a:endParaRPr>
          </a:p>
        </p:txBody>
      </p:sp>
      <p:sp>
        <p:nvSpPr>
          <p:cNvPr id="464" name="CustomShape 5"/>
          <p:cNvSpPr/>
          <p:nvPr/>
        </p:nvSpPr>
        <p:spPr>
          <a:xfrm>
            <a:off x="838080" y="990720"/>
            <a:ext cx="10514880" cy="5185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Symbol"/>
              <a:buChar char=""/>
            </a:pPr>
            <a:r>
              <a:rPr lang="en-US" sz="3200" b="0" strike="noStrike" spc="-1" dirty="0">
                <a:solidFill>
                  <a:srgbClr val="000000"/>
                </a:solidFill>
                <a:latin typeface="Arial"/>
              </a:rPr>
              <a:t>Observations must be random and independent</a:t>
            </a:r>
            <a:endParaRPr lang="en-IN" sz="3200" b="0" strike="noStrike" spc="-1" dirty="0">
              <a:latin typeface="Arial"/>
            </a:endParaRPr>
          </a:p>
          <a:p>
            <a:pPr marL="343080" indent="-342360">
              <a:lnSpc>
                <a:spcPct val="100000"/>
              </a:lnSpc>
              <a:spcBef>
                <a:spcPts val="641"/>
              </a:spcBef>
              <a:buClr>
                <a:srgbClr val="000000"/>
              </a:buClr>
              <a:buFont typeface="Symbol"/>
              <a:buChar char=""/>
            </a:pPr>
            <a:r>
              <a:rPr lang="en-US" sz="3200" b="0" strike="noStrike" spc="-1" dirty="0">
                <a:solidFill>
                  <a:srgbClr val="000000"/>
                </a:solidFill>
                <a:latin typeface="Arial"/>
              </a:rPr>
              <a:t>No group should have  </a:t>
            </a:r>
            <a:r>
              <a:rPr lang="en-US" sz="3200" b="0" strike="noStrike" spc="-1" dirty="0" err="1">
                <a:solidFill>
                  <a:srgbClr val="000000"/>
                </a:solidFill>
                <a:latin typeface="Arial"/>
              </a:rPr>
              <a:t>freq</a:t>
            </a:r>
            <a:r>
              <a:rPr lang="en-US" sz="3200" b="0" strike="noStrike" spc="-1" dirty="0">
                <a:solidFill>
                  <a:srgbClr val="000000"/>
                </a:solidFill>
                <a:latin typeface="Arial"/>
              </a:rPr>
              <a:t> &lt; 10. When </a:t>
            </a:r>
            <a:r>
              <a:rPr lang="en-US" sz="3200" b="0" strike="noStrike" spc="-1" dirty="0" err="1">
                <a:solidFill>
                  <a:srgbClr val="000000"/>
                </a:solidFill>
                <a:latin typeface="Arial"/>
              </a:rPr>
              <a:t>freq</a:t>
            </a:r>
            <a:r>
              <a:rPr lang="en-US" sz="3200" b="0" strike="noStrike" spc="-1" dirty="0">
                <a:solidFill>
                  <a:srgbClr val="000000"/>
                </a:solidFill>
                <a:latin typeface="Arial"/>
              </a:rPr>
              <a:t> are less than 10, group the adjoining groups</a:t>
            </a:r>
            <a:endParaRPr lang="en-IN" sz="3200" b="0" strike="noStrike" spc="-1" dirty="0">
              <a:latin typeface="Arial"/>
            </a:endParaRPr>
          </a:p>
          <a:p>
            <a:pPr marL="343080" indent="-342360">
              <a:lnSpc>
                <a:spcPct val="100000"/>
              </a:lnSpc>
              <a:spcBef>
                <a:spcPts val="641"/>
              </a:spcBef>
              <a:buClr>
                <a:srgbClr val="000000"/>
              </a:buClr>
              <a:buFont typeface="Symbol"/>
              <a:buChar char=""/>
            </a:pPr>
            <a:r>
              <a:rPr lang="en-US" sz="3200" b="0" strike="noStrike" spc="-1" dirty="0">
                <a:solidFill>
                  <a:srgbClr val="000000"/>
                </a:solidFill>
                <a:latin typeface="Arial"/>
              </a:rPr>
              <a:t>Overall no must be large ( &gt; 50)</a:t>
            </a:r>
            <a:endParaRPr lang="en-IN" sz="3200" b="0" strike="noStrike" spc="-1" dirty="0">
              <a:latin typeface="Arial"/>
            </a:endParaRPr>
          </a:p>
          <a:p>
            <a:pPr marL="343080" indent="-342360">
              <a:lnSpc>
                <a:spcPct val="100000"/>
              </a:lnSpc>
              <a:spcBef>
                <a:spcPts val="641"/>
              </a:spcBef>
              <a:buClr>
                <a:srgbClr val="000000"/>
              </a:buClr>
              <a:buFont typeface="Symbol"/>
              <a:buChar char=""/>
            </a:pPr>
            <a:r>
              <a:rPr lang="en-US" sz="3200" b="0" strike="noStrike" spc="-1" dirty="0">
                <a:solidFill>
                  <a:srgbClr val="000000"/>
                </a:solidFill>
                <a:latin typeface="Arial"/>
              </a:rPr>
              <a:t>Constraints must be linear</a:t>
            </a:r>
            <a:endParaRPr lang="en-IN" sz="3200" b="0" strike="noStrike" spc="-1" dirty="0">
              <a:latin typeface="Aria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C62CC0B-D9C7-BE41-9907-B5269D695048}"/>
                  </a:ext>
                </a:extLst>
              </p14:cNvPr>
              <p14:cNvContentPartPr/>
              <p14:nvPr/>
            </p14:nvContentPartPr>
            <p14:xfrm>
              <a:off x="981000" y="841680"/>
              <a:ext cx="6147720" cy="3027240"/>
            </p14:xfrm>
          </p:contentPart>
        </mc:Choice>
        <mc:Fallback xmlns="">
          <p:pic>
            <p:nvPicPr>
              <p:cNvPr id="2" name="Ink 1">
                <a:extLst>
                  <a:ext uri="{FF2B5EF4-FFF2-40B4-BE49-F238E27FC236}">
                    <a16:creationId xmlns:a16="http://schemas.microsoft.com/office/drawing/2014/main" id="{4C62CC0B-D9C7-BE41-9907-B5269D695048}"/>
                  </a:ext>
                </a:extLst>
              </p:cNvPr>
              <p:cNvPicPr/>
              <p:nvPr/>
            </p:nvPicPr>
            <p:blipFill>
              <a:blip r:embed="rId3"/>
              <a:stretch>
                <a:fillRect/>
              </a:stretch>
            </p:blipFill>
            <p:spPr>
              <a:xfrm>
                <a:off x="964800" y="825480"/>
                <a:ext cx="6180120" cy="3059640"/>
              </a:xfrm>
              <a:prstGeom prst="rect">
                <a:avLst/>
              </a:prstGeom>
            </p:spPr>
          </p:pic>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CustomShape 1"/>
          <p:cNvSpPr/>
          <p:nvPr/>
        </p:nvSpPr>
        <p:spPr>
          <a:xfrm>
            <a:off x="2065320" y="169884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sp>
        <p:nvSpPr>
          <p:cNvPr id="466" name="CustomShape 2"/>
          <p:cNvSpPr/>
          <p:nvPr/>
        </p:nvSpPr>
        <p:spPr>
          <a:xfrm>
            <a:off x="248400" y="-9360"/>
            <a:ext cx="462744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99000"/>
              </a:lnSpc>
              <a:spcBef>
                <a:spcPts val="91"/>
              </a:spcBef>
            </a:pPr>
            <a:r>
              <a:rPr lang="en-US" sz="3600" b="0" strike="noStrike" spc="-1">
                <a:solidFill>
                  <a:srgbClr val="558ED5"/>
                </a:solidFill>
                <a:latin typeface="Arial"/>
              </a:rPr>
              <a:t>Degree of Freedom</a:t>
            </a:r>
            <a:endParaRPr lang="en-IN" sz="3600" b="0" strike="noStrike" spc="-1">
              <a:latin typeface="Arial"/>
            </a:endParaRPr>
          </a:p>
        </p:txBody>
      </p:sp>
      <p:sp>
        <p:nvSpPr>
          <p:cNvPr id="467" name="CustomShape 3"/>
          <p:cNvSpPr/>
          <p:nvPr/>
        </p:nvSpPr>
        <p:spPr>
          <a:xfrm>
            <a:off x="2065320" y="523872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sp>
        <p:nvSpPr>
          <p:cNvPr id="468" name="CustomShape 4"/>
          <p:cNvSpPr/>
          <p:nvPr/>
        </p:nvSpPr>
        <p:spPr>
          <a:xfrm>
            <a:off x="214560" y="980280"/>
            <a:ext cx="11465640" cy="73908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99000"/>
              </a:lnSpc>
              <a:spcBef>
                <a:spcPts val="91"/>
              </a:spcBef>
            </a:pPr>
            <a:r>
              <a:rPr lang="en-US" sz="2400" b="0" strike="noStrike" spc="-1">
                <a:solidFill>
                  <a:srgbClr val="558ED5"/>
                </a:solidFill>
                <a:latin typeface="Arial"/>
                <a:ea typeface="DejaVu Sans"/>
              </a:rPr>
              <a:t>Number of</a:t>
            </a:r>
            <a:r>
              <a:rPr lang="en-US" sz="2400" b="0" strike="noStrike" spc="-97">
                <a:solidFill>
                  <a:srgbClr val="558ED5"/>
                </a:solidFill>
                <a:latin typeface="Arial"/>
                <a:ea typeface="DejaVu Sans"/>
              </a:rPr>
              <a:t> </a:t>
            </a:r>
            <a:r>
              <a:rPr lang="en-US" sz="2400" b="0" strike="noStrike" spc="-1">
                <a:solidFill>
                  <a:srgbClr val="558ED5"/>
                </a:solidFill>
                <a:latin typeface="Arial"/>
                <a:ea typeface="DejaVu Sans"/>
              </a:rPr>
              <a:t>Independent  value </a:t>
            </a:r>
            <a:r>
              <a:rPr lang="en-US" sz="2400" b="0" strike="noStrike" spc="-7">
                <a:solidFill>
                  <a:srgbClr val="558ED5"/>
                </a:solidFill>
                <a:latin typeface="Arial"/>
                <a:ea typeface="DejaVu Sans"/>
              </a:rPr>
              <a:t>which </a:t>
            </a:r>
            <a:r>
              <a:rPr lang="en-US" sz="2400" b="0" strike="noStrike" spc="-1">
                <a:solidFill>
                  <a:srgbClr val="558ED5"/>
                </a:solidFill>
                <a:latin typeface="Arial"/>
                <a:ea typeface="DejaVu Sans"/>
              </a:rPr>
              <a:t>are assigned </a:t>
            </a:r>
            <a:r>
              <a:rPr lang="en-US" sz="2400" b="0" strike="noStrike" spc="-7">
                <a:solidFill>
                  <a:srgbClr val="558ED5"/>
                </a:solidFill>
                <a:latin typeface="Arial"/>
                <a:ea typeface="DejaVu Sans"/>
              </a:rPr>
              <a:t>to statistical  distribution</a:t>
            </a:r>
            <a:endParaRPr lang="en-IN" sz="2400" b="0" strike="noStrike" spc="-1">
              <a:latin typeface="Arial"/>
            </a:endParaRPr>
          </a:p>
          <a:p>
            <a:pPr marL="112320">
              <a:lnSpc>
                <a:spcPct val="100000"/>
              </a:lnSpc>
            </a:pPr>
            <a:r>
              <a:rPr lang="en-US" sz="2400" b="0" strike="noStrike" spc="-1">
                <a:solidFill>
                  <a:srgbClr val="558ED5"/>
                </a:solidFill>
                <a:latin typeface="Arial"/>
                <a:ea typeface="DejaVu Sans"/>
              </a:rPr>
              <a:t>( </a:t>
            </a:r>
            <a:r>
              <a:rPr lang="en-US" sz="2400" b="0" strike="noStrike" spc="-7">
                <a:solidFill>
                  <a:srgbClr val="558ED5"/>
                </a:solidFill>
                <a:latin typeface="Arial"/>
                <a:ea typeface="DejaVu Sans"/>
              </a:rPr>
              <a:t>n-1) . Eg: Tossing of a die  132 times</a:t>
            </a:r>
            <a:endParaRPr lang="en-IN" sz="2400" b="0" strike="noStrike" spc="-1">
              <a:latin typeface="Arial"/>
            </a:endParaRPr>
          </a:p>
        </p:txBody>
      </p:sp>
      <p:graphicFrame>
        <p:nvGraphicFramePr>
          <p:cNvPr id="469" name="Table 5"/>
          <p:cNvGraphicFramePr/>
          <p:nvPr/>
        </p:nvGraphicFramePr>
        <p:xfrm>
          <a:off x="762120" y="4084560"/>
          <a:ext cx="4571640" cy="1752840"/>
        </p:xfrm>
        <a:graphic>
          <a:graphicData uri="http://schemas.openxmlformats.org/drawingml/2006/table">
            <a:tbl>
              <a:tblPr/>
              <a:tblGrid>
                <a:gridCol w="1257120">
                  <a:extLst>
                    <a:ext uri="{9D8B030D-6E8A-4147-A177-3AD203B41FA5}">
                      <a16:colId xmlns:a16="http://schemas.microsoft.com/office/drawing/2014/main" val="20000"/>
                    </a:ext>
                  </a:extLst>
                </a:gridCol>
                <a:gridCol w="102852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640440">
                <a:tc>
                  <a:txBody>
                    <a:bodyPr/>
                    <a:lstStyle/>
                    <a:p>
                      <a:pPr algn="ctr">
                        <a:lnSpc>
                          <a:spcPct val="100000"/>
                        </a:lnSpc>
                      </a:pPr>
                      <a:r>
                        <a:rPr lang="en-US" sz="1800" b="1" strike="noStrike" spc="-1">
                          <a:solidFill>
                            <a:srgbClr val="FFFFFF"/>
                          </a:solidFill>
                          <a:latin typeface="Calibri"/>
                        </a:rPr>
                        <a:t>Observed Frequency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B</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Row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Calibri"/>
                        </a:rPr>
                        <a:t>Male</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55</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65</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120 (M)</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Calibri"/>
                        </a:rPr>
                        <a:t>Female</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50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30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80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alibri"/>
                        </a:rPr>
                        <a:t>Col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105 (A)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95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200 (N)</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sp>
        <p:nvSpPr>
          <p:cNvPr id="470" name="CustomShape 6"/>
          <p:cNvSpPr/>
          <p:nvPr/>
        </p:nvSpPr>
        <p:spPr>
          <a:xfrm>
            <a:off x="380880" y="3323880"/>
            <a:ext cx="11465640" cy="73908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99000"/>
              </a:lnSpc>
              <a:spcBef>
                <a:spcPts val="91"/>
              </a:spcBef>
            </a:pPr>
            <a:r>
              <a:rPr lang="en-US" sz="2400" b="0" strike="noStrike" spc="-1">
                <a:solidFill>
                  <a:srgbClr val="558ED5"/>
                </a:solidFill>
                <a:latin typeface="Arial"/>
                <a:ea typeface="DejaVu Sans"/>
              </a:rPr>
              <a:t>Number of</a:t>
            </a:r>
            <a:r>
              <a:rPr lang="en-US" sz="2400" b="0" strike="noStrike" spc="-97">
                <a:solidFill>
                  <a:srgbClr val="558ED5"/>
                </a:solidFill>
                <a:latin typeface="Arial"/>
                <a:ea typeface="DejaVu Sans"/>
              </a:rPr>
              <a:t> </a:t>
            </a:r>
            <a:r>
              <a:rPr lang="en-US" sz="2400" b="0" strike="noStrike" spc="-1">
                <a:solidFill>
                  <a:srgbClr val="558ED5"/>
                </a:solidFill>
                <a:latin typeface="Arial"/>
                <a:ea typeface="DejaVu Sans"/>
              </a:rPr>
              <a:t>Independent  value </a:t>
            </a:r>
            <a:r>
              <a:rPr lang="en-US" sz="2400" b="0" strike="noStrike" spc="-7">
                <a:solidFill>
                  <a:srgbClr val="558ED5"/>
                </a:solidFill>
                <a:latin typeface="Arial"/>
                <a:ea typeface="DejaVu Sans"/>
              </a:rPr>
              <a:t>which </a:t>
            </a:r>
            <a:r>
              <a:rPr lang="en-US" sz="2400" b="0" strike="noStrike" spc="-1">
                <a:solidFill>
                  <a:srgbClr val="558ED5"/>
                </a:solidFill>
                <a:latin typeface="Arial"/>
                <a:ea typeface="DejaVu Sans"/>
              </a:rPr>
              <a:t>are assigned </a:t>
            </a:r>
            <a:r>
              <a:rPr lang="en-US" sz="2400" b="0" strike="noStrike" spc="-7">
                <a:solidFill>
                  <a:srgbClr val="558ED5"/>
                </a:solidFill>
                <a:latin typeface="Arial"/>
                <a:ea typeface="DejaVu Sans"/>
              </a:rPr>
              <a:t>to statistical  distribution</a:t>
            </a:r>
            <a:endParaRPr lang="en-IN" sz="2400" b="0" strike="noStrike" spc="-1">
              <a:latin typeface="Arial"/>
            </a:endParaRPr>
          </a:p>
          <a:p>
            <a:pPr marL="112320">
              <a:lnSpc>
                <a:spcPct val="100000"/>
              </a:lnSpc>
            </a:pPr>
            <a:r>
              <a:rPr lang="en-US" sz="2400" b="0" strike="noStrike" spc="-1">
                <a:solidFill>
                  <a:srgbClr val="558ED5"/>
                </a:solidFill>
                <a:latin typeface="Arial"/>
                <a:ea typeface="DejaVu Sans"/>
              </a:rPr>
              <a:t>(</a:t>
            </a:r>
            <a:r>
              <a:rPr lang="en-US" sz="2400" b="0" strike="noStrike" spc="-18">
                <a:solidFill>
                  <a:srgbClr val="558ED5"/>
                </a:solidFill>
                <a:latin typeface="Arial"/>
                <a:ea typeface="DejaVu Sans"/>
              </a:rPr>
              <a:t> </a:t>
            </a:r>
            <a:r>
              <a:rPr lang="en-US" sz="2400" b="0" strike="noStrike" spc="-1">
                <a:solidFill>
                  <a:srgbClr val="558ED5"/>
                </a:solidFill>
                <a:latin typeface="Arial"/>
                <a:ea typeface="DejaVu Sans"/>
              </a:rPr>
              <a:t>(r-1)(c-1)</a:t>
            </a:r>
            <a:endParaRPr lang="en-IN" sz="2400" b="0" strike="noStrike" spc="-1">
              <a:latin typeface="Arial"/>
            </a:endParaRPr>
          </a:p>
        </p:txBody>
      </p:sp>
      <p:graphicFrame>
        <p:nvGraphicFramePr>
          <p:cNvPr id="471" name="Table 7"/>
          <p:cNvGraphicFramePr/>
          <p:nvPr/>
        </p:nvGraphicFramePr>
        <p:xfrm>
          <a:off x="380880" y="1954080"/>
          <a:ext cx="7619760" cy="1010880"/>
        </p:xfrm>
        <a:graphic>
          <a:graphicData uri="http://schemas.openxmlformats.org/drawingml/2006/table">
            <a:tbl>
              <a:tblPr/>
              <a:tblGrid>
                <a:gridCol w="1334880">
                  <a:extLst>
                    <a:ext uri="{9D8B030D-6E8A-4147-A177-3AD203B41FA5}">
                      <a16:colId xmlns:a16="http://schemas.microsoft.com/office/drawing/2014/main" val="20000"/>
                    </a:ext>
                  </a:extLst>
                </a:gridCol>
                <a:gridCol w="798480">
                  <a:extLst>
                    <a:ext uri="{9D8B030D-6E8A-4147-A177-3AD203B41FA5}">
                      <a16:colId xmlns:a16="http://schemas.microsoft.com/office/drawing/2014/main" val="20001"/>
                    </a:ext>
                  </a:extLst>
                </a:gridCol>
                <a:gridCol w="76176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9036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91080">
                  <a:extLst>
                    <a:ext uri="{9D8B030D-6E8A-4147-A177-3AD203B41FA5}">
                      <a16:colId xmlns:a16="http://schemas.microsoft.com/office/drawing/2014/main" val="20007"/>
                    </a:ext>
                  </a:extLst>
                </a:gridCol>
              </a:tblGrid>
              <a:tr h="370800">
                <a:tc>
                  <a:txBody>
                    <a:bodyPr/>
                    <a:lstStyle/>
                    <a:p>
                      <a:pPr algn="ctr">
                        <a:lnSpc>
                          <a:spcPct val="100000"/>
                        </a:lnSpc>
                      </a:pPr>
                      <a:r>
                        <a:rPr lang="en-US" sz="1800" b="0" strike="noStrike" spc="-1">
                          <a:solidFill>
                            <a:srgbClr val="000000"/>
                          </a:solidFill>
                          <a:latin typeface="Calibri"/>
                        </a:rPr>
                        <a:t>Num on Top</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4</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6</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0"/>
                  </a:ext>
                </a:extLst>
              </a:tr>
              <a:tr h="370800">
                <a:tc>
                  <a:txBody>
                    <a:bodyPr/>
                    <a:lstStyle/>
                    <a:p>
                      <a:pPr algn="ctr">
                        <a:lnSpc>
                          <a:spcPct val="100000"/>
                        </a:lnSpc>
                      </a:pPr>
                      <a:r>
                        <a:rPr lang="en-US" sz="1800" b="0" strike="noStrike" spc="-1">
                          <a:solidFill>
                            <a:srgbClr val="000000"/>
                          </a:solidFill>
                          <a:latin typeface="Calibri"/>
                        </a:rPr>
                        <a:t>Observed Frequency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16</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20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25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14</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29</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28</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132</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1"/>
                  </a:ext>
                </a:extLst>
              </a:tr>
            </a:tbl>
          </a:graphicData>
        </a:graphic>
      </p:graphicFrame>
      <p:pic>
        <p:nvPicPr>
          <p:cNvPr id="472" name="Picture 4"/>
          <p:cNvPicPr/>
          <p:nvPr/>
        </p:nvPicPr>
        <p:blipFill>
          <a:blip r:embed="rId2"/>
          <a:stretch/>
        </p:blipFill>
        <p:spPr>
          <a:xfrm>
            <a:off x="8957520" y="3736800"/>
            <a:ext cx="2952360" cy="2447640"/>
          </a:xfrm>
          <a:prstGeom prst="rect">
            <a:avLst/>
          </a:prstGeom>
          <a:ln w="0">
            <a:noFill/>
          </a:ln>
        </p:spPr>
      </p:pic>
      <p:sp>
        <p:nvSpPr>
          <p:cNvPr id="475" name="CustomShape 10"/>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7E6024BC-D4A3-4BDA-9CFE-E3C63FC7F39B}" type="slidenum">
              <a:rPr lang="en-US" sz="1400" b="0" strike="noStrike" spc="-1">
                <a:solidFill>
                  <a:srgbClr val="898989"/>
                </a:solidFill>
                <a:latin typeface="Calibri"/>
              </a:rPr>
              <a:t>69</a:t>
            </a:fld>
            <a:endParaRPr lang="en-IN"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Characteristics of Hypothesis</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02903A1E-3C56-1D4A-98F2-81E6EB52F689}"/>
              </a:ext>
            </a:extLst>
          </p:cNvPr>
          <p:cNvSpPr/>
          <p:nvPr/>
        </p:nvSpPr>
        <p:spPr>
          <a:xfrm>
            <a:off x="493946" y="1090280"/>
            <a:ext cx="9144000" cy="4860113"/>
          </a:xfrm>
          <a:prstGeom prst="rect">
            <a:avLst/>
          </a:prstGeom>
        </p:spPr>
        <p:txBody>
          <a:bodyPr wrap="square">
            <a:spAutoFit/>
          </a:bodyPr>
          <a:lstStyle/>
          <a:p>
            <a:pPr marL="12240" algn="just">
              <a:lnSpc>
                <a:spcPct val="100000"/>
              </a:lnSpc>
              <a:spcBef>
                <a:spcPts val="91"/>
              </a:spcBef>
              <a:buClr>
                <a:srgbClr val="000000"/>
              </a:buClr>
            </a:pPr>
            <a:r>
              <a:rPr lang="en-US" sz="2400" spc="-7" dirty="0">
                <a:solidFill>
                  <a:srgbClr val="000000"/>
                </a:solidFill>
                <a:ea typeface="DejaVu Sans"/>
              </a:rPr>
              <a:t>Should (</a:t>
            </a:r>
            <a:r>
              <a:rPr lang="en-US" sz="2400" spc="-1" dirty="0">
                <a:solidFill>
                  <a:srgbClr val="000000"/>
                </a:solidFill>
                <a:ea typeface="DejaVu Sans"/>
              </a:rPr>
              <a:t>be):</a:t>
            </a:r>
          </a:p>
          <a:p>
            <a:pPr marL="468720" indent="-456480" algn="just">
              <a:lnSpc>
                <a:spcPct val="100000"/>
              </a:lnSpc>
              <a:spcBef>
                <a:spcPts val="91"/>
              </a:spcBef>
              <a:buClr>
                <a:srgbClr val="000000"/>
              </a:buClr>
              <a:buFont typeface="Arial"/>
              <a:buAutoNum type="arabicParenR"/>
            </a:pPr>
            <a:endParaRPr lang="en-US" sz="2400" spc="-7" dirty="0">
              <a:solidFill>
                <a:srgbClr val="000000"/>
              </a:solidFill>
              <a:ea typeface="DejaVu Sans"/>
            </a:endParaRPr>
          </a:p>
          <a:p>
            <a:pPr marL="468720" indent="-456480" algn="just">
              <a:lnSpc>
                <a:spcPct val="100000"/>
              </a:lnSpc>
              <a:spcBef>
                <a:spcPts val="91"/>
              </a:spcBef>
              <a:buClr>
                <a:srgbClr val="000000"/>
              </a:buClr>
              <a:buFont typeface="Arial"/>
              <a:buAutoNum type="arabicParenR"/>
            </a:pPr>
            <a:endParaRPr lang="en-US" sz="2400" spc="-7" dirty="0">
              <a:solidFill>
                <a:srgbClr val="000000"/>
              </a:solidFill>
              <a:ea typeface="DejaVu Sans"/>
            </a:endParaRPr>
          </a:p>
          <a:p>
            <a:pPr marL="468720" indent="-456480" algn="just">
              <a:lnSpc>
                <a:spcPct val="100000"/>
              </a:lnSpc>
              <a:spcBef>
                <a:spcPts val="91"/>
              </a:spcBef>
              <a:buClr>
                <a:srgbClr val="000000"/>
              </a:buClr>
              <a:buFont typeface="Arial"/>
              <a:buAutoNum type="arabicParenR"/>
            </a:pPr>
            <a:endParaRPr lang="en-US" sz="2400" spc="-7" dirty="0">
              <a:solidFill>
                <a:srgbClr val="000000"/>
              </a:solidFill>
              <a:ea typeface="DejaVu Sans"/>
            </a:endParaRPr>
          </a:p>
          <a:p>
            <a:pPr marL="12240" algn="just">
              <a:lnSpc>
                <a:spcPct val="100000"/>
              </a:lnSpc>
              <a:spcBef>
                <a:spcPts val="91"/>
              </a:spcBef>
              <a:buClr>
                <a:srgbClr val="000000"/>
              </a:buClr>
            </a:pPr>
            <a:r>
              <a:rPr lang="en-US" spc="-7" dirty="0">
                <a:solidFill>
                  <a:srgbClr val="000000"/>
                </a:solidFill>
                <a:ea typeface="DejaVu Sans"/>
              </a:rPr>
              <a:t>             Some prior study may be done by the researcher in order to make hypothesis testable. </a:t>
            </a:r>
            <a:endParaRPr lang="en-IN" spc="-1" dirty="0"/>
          </a:p>
          <a:p>
            <a:pPr marL="648000" lvl="3" algn="just">
              <a:lnSpc>
                <a:spcPct val="100000"/>
              </a:lnSpc>
              <a:spcBef>
                <a:spcPts val="91"/>
              </a:spcBef>
              <a:buClr>
                <a:srgbClr val="000000"/>
              </a:buClr>
            </a:pPr>
            <a:r>
              <a:rPr lang="en-US" spc="-7" dirty="0">
                <a:solidFill>
                  <a:srgbClr val="000000"/>
                </a:solidFill>
                <a:ea typeface="DejaVu Sans"/>
              </a:rPr>
              <a:t> A Hypotheses is testable if other deductions can be made from it which, in turn, can be confirmed or disproved by observation.</a:t>
            </a:r>
          </a:p>
          <a:p>
            <a:pPr marL="648000" lvl="3" algn="just">
              <a:lnSpc>
                <a:spcPct val="100000"/>
              </a:lnSpc>
              <a:spcBef>
                <a:spcPts val="91"/>
              </a:spcBef>
              <a:buClr>
                <a:srgbClr val="000000"/>
              </a:buClr>
            </a:pPr>
            <a:endParaRPr lang="en-US" spc="-7" dirty="0">
              <a:solidFill>
                <a:srgbClr val="000000"/>
              </a:solidFill>
            </a:endParaRPr>
          </a:p>
          <a:p>
            <a:pPr marL="648000" lvl="3" algn="just">
              <a:lnSpc>
                <a:spcPct val="100000"/>
              </a:lnSpc>
              <a:spcBef>
                <a:spcPts val="91"/>
              </a:spcBef>
              <a:buClr>
                <a:srgbClr val="000000"/>
              </a:buClr>
            </a:pPr>
            <a:endParaRPr lang="en-IN" spc="-1" dirty="0"/>
          </a:p>
          <a:p>
            <a:pPr marL="468720" indent="-456480" algn="just">
              <a:lnSpc>
                <a:spcPts val="3484"/>
              </a:lnSpc>
              <a:spcBef>
                <a:spcPts val="102"/>
              </a:spcBef>
              <a:buClr>
                <a:srgbClr val="000000"/>
              </a:buClr>
              <a:buFont typeface="Arial"/>
              <a:buAutoNum type="arabicParenR"/>
            </a:pPr>
            <a:endParaRPr lang="en-US" sz="2400" spc="-7" dirty="0">
              <a:solidFill>
                <a:srgbClr val="000000"/>
              </a:solidFill>
              <a:ea typeface="DejaVu Sans"/>
            </a:endParaRPr>
          </a:p>
          <a:p>
            <a:pPr marL="12240" algn="just">
              <a:lnSpc>
                <a:spcPts val="3484"/>
              </a:lnSpc>
              <a:spcBef>
                <a:spcPts val="102"/>
              </a:spcBef>
              <a:buClr>
                <a:srgbClr val="000000"/>
              </a:buClr>
            </a:pPr>
            <a:r>
              <a:rPr lang="en-US" spc="-1" dirty="0">
                <a:solidFill>
                  <a:srgbClr val="000000"/>
                </a:solidFill>
                <a:ea typeface="DejaVu Sans"/>
              </a:rPr>
              <a:t>          A narrower hypothesis is more testable</a:t>
            </a:r>
            <a:r>
              <a:rPr lang="en-US" sz="2400" spc="-1" dirty="0">
                <a:solidFill>
                  <a:srgbClr val="000000"/>
                </a:solidFill>
                <a:ea typeface="DejaVu Sans"/>
              </a:rPr>
              <a:t>.</a:t>
            </a:r>
            <a:endParaRPr lang="en-US" sz="2400" spc="-7" dirty="0">
              <a:solidFill>
                <a:srgbClr val="000000"/>
              </a:solidFill>
              <a:ea typeface="DejaVu Sans"/>
            </a:endParaRPr>
          </a:p>
          <a:p>
            <a:pPr marL="468720" indent="-456480" algn="just">
              <a:lnSpc>
                <a:spcPts val="3484"/>
              </a:lnSpc>
              <a:spcBef>
                <a:spcPts val="102"/>
              </a:spcBef>
              <a:buClr>
                <a:srgbClr val="000000"/>
              </a:buClr>
              <a:buFont typeface="Arial"/>
              <a:buAutoNum type="arabicParenR"/>
            </a:pPr>
            <a:endParaRPr lang="en-US" sz="2400" spc="-7" dirty="0">
              <a:solidFill>
                <a:srgbClr val="000000"/>
              </a:solidFill>
              <a:ea typeface="DejaVu Sans"/>
            </a:endParaRPr>
          </a:p>
          <a:p>
            <a:pPr marL="468720" indent="-456480" algn="just">
              <a:lnSpc>
                <a:spcPts val="3484"/>
              </a:lnSpc>
              <a:spcBef>
                <a:spcPts val="102"/>
              </a:spcBef>
              <a:buClr>
                <a:srgbClr val="000000"/>
              </a:buClr>
              <a:buFont typeface="Arial"/>
              <a:buAutoNum type="arabicParenR"/>
            </a:pPr>
            <a:endParaRPr lang="en-US" sz="2400" spc="-7" dirty="0">
              <a:solidFill>
                <a:srgbClr val="000000"/>
              </a:solidFill>
              <a:ea typeface="DejaVu Sans"/>
            </a:endParaRPr>
          </a:p>
        </p:txBody>
      </p:sp>
      <p:sp>
        <p:nvSpPr>
          <p:cNvPr id="10" name="Folded Corner 9">
            <a:extLst>
              <a:ext uri="{FF2B5EF4-FFF2-40B4-BE49-F238E27FC236}">
                <a16:creationId xmlns:a16="http://schemas.microsoft.com/office/drawing/2014/main" id="{51689950-F341-114F-B12E-A5AF10BA4C99}"/>
              </a:ext>
            </a:extLst>
          </p:cNvPr>
          <p:cNvSpPr/>
          <p:nvPr/>
        </p:nvSpPr>
        <p:spPr>
          <a:xfrm>
            <a:off x="1040301" y="6142596"/>
            <a:ext cx="5055699" cy="460355"/>
          </a:xfrm>
          <a:prstGeom prst="foldedCorner">
            <a:avLst/>
          </a:prstGeom>
          <a:solidFill>
            <a:schemeClr val="accent1">
              <a:lumMod val="60000"/>
              <a:lumOff val="40000"/>
            </a:schemeClr>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 dirty="0">
              <a:solidFill>
                <a:srgbClr val="000000"/>
              </a:solidFill>
              <a:ea typeface="DejaVu Sans"/>
            </a:endParaRPr>
          </a:p>
          <a:p>
            <a:pPr algn="ctr"/>
            <a:r>
              <a:rPr lang="en-US" spc="-1" dirty="0">
                <a:solidFill>
                  <a:srgbClr val="000000"/>
                </a:solidFill>
                <a:ea typeface="DejaVu Sans"/>
              </a:rPr>
              <a:t>7. Amenable </a:t>
            </a:r>
            <a:r>
              <a:rPr lang="en-US" spc="-7" dirty="0">
                <a:solidFill>
                  <a:srgbClr val="000000"/>
                </a:solidFill>
                <a:ea typeface="DejaVu Sans"/>
              </a:rPr>
              <a:t>to testing within  </a:t>
            </a:r>
            <a:r>
              <a:rPr lang="en-US" spc="-1" dirty="0">
                <a:solidFill>
                  <a:srgbClr val="000000"/>
                </a:solidFill>
                <a:ea typeface="DejaVu Sans"/>
              </a:rPr>
              <a:t>reasonable</a:t>
            </a:r>
            <a:r>
              <a:rPr lang="en-US" spc="-9" dirty="0">
                <a:solidFill>
                  <a:srgbClr val="000000"/>
                </a:solidFill>
                <a:ea typeface="DejaVu Sans"/>
              </a:rPr>
              <a:t> </a:t>
            </a:r>
            <a:r>
              <a:rPr lang="en-US" spc="-7" dirty="0">
                <a:solidFill>
                  <a:srgbClr val="000000"/>
                </a:solidFill>
                <a:ea typeface="DejaVu Sans"/>
              </a:rPr>
              <a:t>time.</a:t>
            </a:r>
            <a:endParaRPr lang="en-US" dirty="0"/>
          </a:p>
          <a:p>
            <a:pPr algn="ctr"/>
            <a:endParaRPr lang="en-US" dirty="0"/>
          </a:p>
        </p:txBody>
      </p:sp>
      <p:sp>
        <p:nvSpPr>
          <p:cNvPr id="12" name="Folded Corner 11">
            <a:extLst>
              <a:ext uri="{FF2B5EF4-FFF2-40B4-BE49-F238E27FC236}">
                <a16:creationId xmlns:a16="http://schemas.microsoft.com/office/drawing/2014/main" id="{ECD5E57A-3042-4F43-A82A-F7E3A3B6EE08}"/>
              </a:ext>
            </a:extLst>
          </p:cNvPr>
          <p:cNvSpPr/>
          <p:nvPr/>
        </p:nvSpPr>
        <p:spPr>
          <a:xfrm>
            <a:off x="1044113" y="4992090"/>
            <a:ext cx="5332443" cy="460355"/>
          </a:xfrm>
          <a:prstGeom prst="foldedCorner">
            <a:avLst/>
          </a:prstGeom>
          <a:solidFill>
            <a:schemeClr val="accent1">
              <a:lumMod val="60000"/>
              <a:lumOff val="40000"/>
            </a:schemeClr>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240" algn="just">
              <a:lnSpc>
                <a:spcPts val="3484"/>
              </a:lnSpc>
              <a:spcBef>
                <a:spcPts val="102"/>
              </a:spcBef>
              <a:buClr>
                <a:srgbClr val="000000"/>
              </a:buClr>
            </a:pPr>
            <a:r>
              <a:rPr lang="en-US" spc="-7" dirty="0">
                <a:solidFill>
                  <a:srgbClr val="000000"/>
                </a:solidFill>
                <a:ea typeface="DejaVu Sans"/>
              </a:rPr>
              <a:t>5. Stated in simple terms </a:t>
            </a:r>
            <a:r>
              <a:rPr lang="en-US" spc="-1" dirty="0">
                <a:solidFill>
                  <a:srgbClr val="000000"/>
                </a:solidFill>
                <a:ea typeface="DejaVu Sans"/>
              </a:rPr>
              <a:t>and easily understandable.</a:t>
            </a:r>
            <a:endParaRPr lang="en-IN" spc="-1" dirty="0"/>
          </a:p>
        </p:txBody>
      </p:sp>
      <p:sp>
        <p:nvSpPr>
          <p:cNvPr id="13" name="Folded Corner 12">
            <a:extLst>
              <a:ext uri="{FF2B5EF4-FFF2-40B4-BE49-F238E27FC236}">
                <a16:creationId xmlns:a16="http://schemas.microsoft.com/office/drawing/2014/main" id="{7B818815-7D12-EE4C-B8C1-FF040A404F7D}"/>
              </a:ext>
            </a:extLst>
          </p:cNvPr>
          <p:cNvSpPr/>
          <p:nvPr/>
        </p:nvSpPr>
        <p:spPr>
          <a:xfrm>
            <a:off x="1044113" y="4109354"/>
            <a:ext cx="4182514" cy="460355"/>
          </a:xfrm>
          <a:prstGeom prst="foldedCorner">
            <a:avLst/>
          </a:prstGeom>
          <a:solidFill>
            <a:schemeClr val="accent1">
              <a:lumMod val="60000"/>
              <a:lumOff val="40000"/>
            </a:schemeClr>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240" algn="just">
              <a:lnSpc>
                <a:spcPts val="3484"/>
              </a:lnSpc>
              <a:spcBef>
                <a:spcPts val="102"/>
              </a:spcBef>
              <a:buClr>
                <a:srgbClr val="000000"/>
              </a:buClr>
            </a:pPr>
            <a:r>
              <a:rPr lang="en-US" spc="-1" dirty="0">
                <a:solidFill>
                  <a:srgbClr val="000000"/>
                </a:solidFill>
                <a:ea typeface="DejaVu Sans"/>
              </a:rPr>
              <a:t>4. Limited in scope and must be specific. </a:t>
            </a:r>
            <a:endParaRPr lang="en-IN" spc="-1" dirty="0"/>
          </a:p>
        </p:txBody>
      </p:sp>
      <p:sp>
        <p:nvSpPr>
          <p:cNvPr id="14" name="Folded Corner 13">
            <a:extLst>
              <a:ext uri="{FF2B5EF4-FFF2-40B4-BE49-F238E27FC236}">
                <a16:creationId xmlns:a16="http://schemas.microsoft.com/office/drawing/2014/main" id="{6CE94C37-1924-D840-8B3F-313C0B973E44}"/>
              </a:ext>
            </a:extLst>
          </p:cNvPr>
          <p:cNvSpPr/>
          <p:nvPr/>
        </p:nvSpPr>
        <p:spPr>
          <a:xfrm>
            <a:off x="1044113" y="3527691"/>
            <a:ext cx="3917374" cy="460355"/>
          </a:xfrm>
          <a:prstGeom prst="foldedCorner">
            <a:avLst/>
          </a:prstGeom>
          <a:solidFill>
            <a:schemeClr val="accent1">
              <a:lumMod val="60000"/>
              <a:lumOff val="40000"/>
            </a:schemeClr>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240" algn="just">
              <a:lnSpc>
                <a:spcPts val="3484"/>
              </a:lnSpc>
              <a:spcBef>
                <a:spcPts val="102"/>
              </a:spcBef>
              <a:buClr>
                <a:srgbClr val="000000"/>
              </a:buClr>
            </a:pPr>
            <a:r>
              <a:rPr lang="en-US" spc="-7" dirty="0">
                <a:solidFill>
                  <a:srgbClr val="000000"/>
                </a:solidFill>
                <a:ea typeface="DejaVu Sans"/>
              </a:rPr>
              <a:t>3. State </a:t>
            </a:r>
            <a:r>
              <a:rPr lang="en-US" spc="-1" dirty="0">
                <a:solidFill>
                  <a:srgbClr val="000000"/>
                </a:solidFill>
                <a:ea typeface="DejaVu Sans"/>
              </a:rPr>
              <a:t>relationship between variables.</a:t>
            </a:r>
            <a:endParaRPr lang="en-IN" spc="-1" dirty="0"/>
          </a:p>
        </p:txBody>
      </p:sp>
      <p:sp>
        <p:nvSpPr>
          <p:cNvPr id="15" name="Folded Corner 14">
            <a:extLst>
              <a:ext uri="{FF2B5EF4-FFF2-40B4-BE49-F238E27FC236}">
                <a16:creationId xmlns:a16="http://schemas.microsoft.com/office/drawing/2014/main" id="{EFA1D46D-80A5-B141-8378-7528C4A0F6ED}"/>
              </a:ext>
            </a:extLst>
          </p:cNvPr>
          <p:cNvSpPr/>
          <p:nvPr/>
        </p:nvSpPr>
        <p:spPr>
          <a:xfrm>
            <a:off x="1044113" y="2131435"/>
            <a:ext cx="3512128" cy="460355"/>
          </a:xfrm>
          <a:prstGeom prst="foldedCorner">
            <a:avLst/>
          </a:prstGeom>
          <a:solidFill>
            <a:schemeClr val="accent1">
              <a:lumMod val="60000"/>
              <a:lumOff val="40000"/>
            </a:schemeClr>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 dirty="0">
                <a:solidFill>
                  <a:srgbClr val="000000"/>
                </a:solidFill>
                <a:ea typeface="DejaVu Sans"/>
              </a:rPr>
              <a:t>2. Capable of being</a:t>
            </a:r>
            <a:r>
              <a:rPr lang="en-US" spc="-38" dirty="0">
                <a:solidFill>
                  <a:srgbClr val="000000"/>
                </a:solidFill>
                <a:ea typeface="DejaVu Sans"/>
              </a:rPr>
              <a:t> </a:t>
            </a:r>
            <a:r>
              <a:rPr lang="en-US" spc="-7" dirty="0">
                <a:solidFill>
                  <a:srgbClr val="000000"/>
                </a:solidFill>
                <a:ea typeface="DejaVu Sans"/>
              </a:rPr>
              <a:t>tested</a:t>
            </a:r>
            <a:r>
              <a:rPr lang="en-US" spc="-1" dirty="0">
                <a:solidFill>
                  <a:srgbClr val="000000"/>
                </a:solidFill>
                <a:ea typeface="DejaVu Sans"/>
              </a:rPr>
              <a:t>. </a:t>
            </a:r>
            <a:endParaRPr lang="en-US" dirty="0"/>
          </a:p>
        </p:txBody>
      </p:sp>
      <p:sp>
        <p:nvSpPr>
          <p:cNvPr id="16" name="Folded Corner 15">
            <a:extLst>
              <a:ext uri="{FF2B5EF4-FFF2-40B4-BE49-F238E27FC236}">
                <a16:creationId xmlns:a16="http://schemas.microsoft.com/office/drawing/2014/main" id="{EFD7B10C-FEBA-4C46-9C8D-F6BF3E85525E}"/>
              </a:ext>
            </a:extLst>
          </p:cNvPr>
          <p:cNvSpPr/>
          <p:nvPr/>
        </p:nvSpPr>
        <p:spPr>
          <a:xfrm>
            <a:off x="1044113" y="1557244"/>
            <a:ext cx="3512128" cy="460355"/>
          </a:xfrm>
          <a:prstGeom prst="foldedCorner">
            <a:avLst/>
          </a:prstGeom>
          <a:solidFill>
            <a:schemeClr val="accent1">
              <a:lumMod val="40000"/>
              <a:lumOff val="60000"/>
            </a:schemeClr>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 dirty="0">
                <a:solidFill>
                  <a:srgbClr val="000000"/>
                </a:solidFill>
                <a:ea typeface="DejaVu Sans"/>
              </a:rPr>
              <a:t>1. Clear and</a:t>
            </a:r>
            <a:r>
              <a:rPr lang="en-US" spc="-46" dirty="0">
                <a:solidFill>
                  <a:srgbClr val="000000"/>
                </a:solidFill>
                <a:ea typeface="DejaVu Sans"/>
              </a:rPr>
              <a:t> </a:t>
            </a:r>
            <a:r>
              <a:rPr lang="en-US" spc="-1" dirty="0">
                <a:solidFill>
                  <a:srgbClr val="000000"/>
                </a:solidFill>
                <a:ea typeface="DejaVu Sans"/>
              </a:rPr>
              <a:t>precise. </a:t>
            </a:r>
            <a:endParaRPr lang="en-US" dirty="0"/>
          </a:p>
        </p:txBody>
      </p:sp>
      <p:sp>
        <p:nvSpPr>
          <p:cNvPr id="17" name="Folded Corner 16">
            <a:extLst>
              <a:ext uri="{FF2B5EF4-FFF2-40B4-BE49-F238E27FC236}">
                <a16:creationId xmlns:a16="http://schemas.microsoft.com/office/drawing/2014/main" id="{9EFB17DD-3AD9-5645-BFE6-DF54D80CF60F}"/>
              </a:ext>
            </a:extLst>
          </p:cNvPr>
          <p:cNvSpPr/>
          <p:nvPr/>
        </p:nvSpPr>
        <p:spPr>
          <a:xfrm>
            <a:off x="1040301" y="5578627"/>
            <a:ext cx="4055917" cy="460355"/>
          </a:xfrm>
          <a:prstGeom prst="foldedCorner">
            <a:avLst/>
          </a:prstGeom>
          <a:solidFill>
            <a:schemeClr val="accent1">
              <a:lumMod val="60000"/>
              <a:lumOff val="40000"/>
            </a:schemeClr>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1" dirty="0">
              <a:solidFill>
                <a:srgbClr val="000000"/>
              </a:solidFill>
              <a:ea typeface="DejaVu Sans"/>
            </a:endParaRPr>
          </a:p>
          <a:p>
            <a:pPr algn="ctr"/>
            <a:r>
              <a:rPr lang="en-US" spc="-1" dirty="0">
                <a:solidFill>
                  <a:srgbClr val="000000"/>
                </a:solidFill>
                <a:ea typeface="DejaVu Sans"/>
              </a:rPr>
              <a:t>6. Consistent </a:t>
            </a:r>
            <a:r>
              <a:rPr lang="en-US" spc="-7" dirty="0">
                <a:solidFill>
                  <a:srgbClr val="000000"/>
                </a:solidFill>
                <a:ea typeface="DejaVu Sans"/>
              </a:rPr>
              <a:t>with </a:t>
            </a:r>
            <a:r>
              <a:rPr lang="en-US" spc="-1" dirty="0">
                <a:solidFill>
                  <a:srgbClr val="FD31FE"/>
                </a:solidFill>
                <a:ea typeface="DejaVu Sans"/>
              </a:rPr>
              <a:t>most known</a:t>
            </a:r>
            <a:r>
              <a:rPr lang="en-US" spc="-69" dirty="0">
                <a:solidFill>
                  <a:srgbClr val="FD31FE"/>
                </a:solidFill>
                <a:ea typeface="DejaVu Sans"/>
              </a:rPr>
              <a:t> </a:t>
            </a:r>
            <a:r>
              <a:rPr lang="en-US" spc="-1" dirty="0">
                <a:solidFill>
                  <a:srgbClr val="FD31FE"/>
                </a:solidFill>
                <a:ea typeface="DejaVu Sans"/>
              </a:rPr>
              <a:t>facts</a:t>
            </a:r>
            <a:r>
              <a:rPr lang="en-US" spc="-1" dirty="0">
                <a:solidFill>
                  <a:srgbClr val="000000"/>
                </a:solidFill>
                <a:ea typeface="DejaVu Sans"/>
              </a:rPr>
              <a:t>.</a:t>
            </a:r>
            <a:endParaRPr lang="en-IN" spc="-1" dirty="0"/>
          </a:p>
          <a:p>
            <a:pPr algn="ctr"/>
            <a:endParaRPr lang="en-US"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2560826-1B06-1155-7116-31AB43C0158A}"/>
                  </a:ext>
                </a:extLst>
              </p14:cNvPr>
              <p14:cNvContentPartPr/>
              <p14:nvPr/>
            </p14:nvContentPartPr>
            <p14:xfrm>
              <a:off x="627120" y="667440"/>
              <a:ext cx="8475480" cy="5386680"/>
            </p14:xfrm>
          </p:contentPart>
        </mc:Choice>
        <mc:Fallback>
          <p:pic>
            <p:nvPicPr>
              <p:cNvPr id="3" name="Ink 2">
                <a:extLst>
                  <a:ext uri="{FF2B5EF4-FFF2-40B4-BE49-F238E27FC236}">
                    <a16:creationId xmlns:a16="http://schemas.microsoft.com/office/drawing/2014/main" id="{A2560826-1B06-1155-7116-31AB43C0158A}"/>
                  </a:ext>
                </a:extLst>
              </p:cNvPr>
              <p:cNvPicPr/>
              <p:nvPr/>
            </p:nvPicPr>
            <p:blipFill>
              <a:blip r:embed="rId4"/>
              <a:stretch>
                <a:fillRect/>
              </a:stretch>
            </p:blipFill>
            <p:spPr>
              <a:xfrm>
                <a:off x="610920" y="651240"/>
                <a:ext cx="8507880" cy="5419080"/>
              </a:xfrm>
              <a:prstGeom prst="rect">
                <a:avLst/>
              </a:prstGeom>
            </p:spPr>
          </p:pic>
        </mc:Fallback>
      </mc:AlternateContent>
    </p:spTree>
    <p:extLst>
      <p:ext uri="{BB962C8B-B14F-4D97-AF65-F5344CB8AC3E}">
        <p14:creationId xmlns:p14="http://schemas.microsoft.com/office/powerpoint/2010/main" val="231615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linds(horizontal)">
                                      <p:cBhvr>
                                        <p:cTn id="12" dur="500"/>
                                        <p:tgtEl>
                                          <p:spTgt spid="2">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blinds(horizontal)">
                                      <p:cBhvr>
                                        <p:cTn id="15" dur="500"/>
                                        <p:tgtEl>
                                          <p:spTgt spid="2">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xEl>
                                              <p:pRg st="9" end="9"/>
                                            </p:txEl>
                                          </p:spTgt>
                                        </p:tgtEl>
                                        <p:attrNameLst>
                                          <p:attrName>style.visibility</p:attrName>
                                        </p:attrNameLst>
                                      </p:cBhvr>
                                      <p:to>
                                        <p:strVal val="visible"/>
                                      </p:to>
                                    </p:set>
                                    <p:animEffect transition="in" filter="blinds(horizontal)">
                                      <p:cBhvr>
                                        <p:cTn id="30" dur="500"/>
                                        <p:tgtEl>
                                          <p:spTgt spid="2">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linds(horizontal)">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1"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blinds(horizontal)">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5" grpId="1" animBg="1"/>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DEA5D8-69CF-3C4B-ADB2-4957FB51B193}"/>
              </a:ext>
            </a:extLst>
          </p:cNvPr>
          <p:cNvSpPr txBox="1"/>
          <p:nvPr/>
        </p:nvSpPr>
        <p:spPr>
          <a:xfrm>
            <a:off x="322118" y="872837"/>
            <a:ext cx="8769927" cy="2123658"/>
          </a:xfrm>
          <a:prstGeom prst="rect">
            <a:avLst/>
          </a:prstGeom>
          <a:noFill/>
        </p:spPr>
        <p:txBody>
          <a:bodyPr wrap="square" rtlCol="0">
            <a:spAutoFit/>
          </a:bodyPr>
          <a:lstStyle/>
          <a:p>
            <a:r>
              <a:rPr lang="en-US" sz="2400" b="1" dirty="0"/>
              <a:t>EXAMPLE</a:t>
            </a:r>
          </a:p>
          <a:p>
            <a:endParaRPr lang="en-US" dirty="0"/>
          </a:p>
          <a:p>
            <a:pPr algn="just"/>
            <a:r>
              <a:rPr lang="en-US" dirty="0"/>
              <a:t>Q: Suppose assembly elections are announced in 3 major states. A major political party wants to test if the proportions of its supporters in the 3 states are the same or not.</a:t>
            </a:r>
          </a:p>
          <a:p>
            <a:r>
              <a:rPr lang="en-US" dirty="0"/>
              <a:t> The party conducts a sample survey of 1000 people in each state  and finds that there are 300, 350 and 425 supporters in the sample in the surveyed states. Using these data, test if the 3 proportions are the same or not?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6C66C332-8D9A-144B-B089-AC90F04AF614}"/>
                  </a:ext>
                </a:extLst>
              </p14:cNvPr>
              <p14:cNvContentPartPr/>
              <p14:nvPr/>
            </p14:nvContentPartPr>
            <p14:xfrm>
              <a:off x="142560" y="30600"/>
              <a:ext cx="11761200" cy="6465240"/>
            </p14:xfrm>
          </p:contentPart>
        </mc:Choice>
        <mc:Fallback xmlns="">
          <p:pic>
            <p:nvPicPr>
              <p:cNvPr id="3" name="Ink 2">
                <a:extLst>
                  <a:ext uri="{FF2B5EF4-FFF2-40B4-BE49-F238E27FC236}">
                    <a16:creationId xmlns:a16="http://schemas.microsoft.com/office/drawing/2014/main" id="{6C66C332-8D9A-144B-B089-AC90F04AF614}"/>
                  </a:ext>
                </a:extLst>
              </p:cNvPr>
              <p:cNvPicPr/>
              <p:nvPr/>
            </p:nvPicPr>
            <p:blipFill>
              <a:blip r:embed="rId3"/>
              <a:stretch>
                <a:fillRect/>
              </a:stretch>
            </p:blipFill>
            <p:spPr>
              <a:xfrm>
                <a:off x="126360" y="14400"/>
                <a:ext cx="11793600" cy="6497640"/>
              </a:xfrm>
              <a:prstGeom prst="rect">
                <a:avLst/>
              </a:prstGeom>
            </p:spPr>
          </p:pic>
        </mc:Fallback>
      </mc:AlternateContent>
    </p:spTree>
    <p:extLst>
      <p:ext uri="{BB962C8B-B14F-4D97-AF65-F5344CB8AC3E}">
        <p14:creationId xmlns:p14="http://schemas.microsoft.com/office/powerpoint/2010/main" val="839815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2896E07-3C41-C144-A5E4-111BD73AB035}"/>
                  </a:ext>
                </a:extLst>
              </p14:cNvPr>
              <p14:cNvContentPartPr/>
              <p14:nvPr/>
            </p14:nvContentPartPr>
            <p14:xfrm>
              <a:off x="259920" y="18720"/>
              <a:ext cx="11832120" cy="6758280"/>
            </p14:xfrm>
          </p:contentPart>
        </mc:Choice>
        <mc:Fallback xmlns="">
          <p:pic>
            <p:nvPicPr>
              <p:cNvPr id="2" name="Ink 1">
                <a:extLst>
                  <a:ext uri="{FF2B5EF4-FFF2-40B4-BE49-F238E27FC236}">
                    <a16:creationId xmlns:a16="http://schemas.microsoft.com/office/drawing/2014/main" id="{E2896E07-3C41-C144-A5E4-111BD73AB035}"/>
                  </a:ext>
                </a:extLst>
              </p:cNvPr>
              <p:cNvPicPr/>
              <p:nvPr/>
            </p:nvPicPr>
            <p:blipFill>
              <a:blip r:embed="rId3"/>
              <a:stretch>
                <a:fillRect/>
              </a:stretch>
            </p:blipFill>
            <p:spPr>
              <a:xfrm>
                <a:off x="243720" y="2520"/>
                <a:ext cx="11864520" cy="6790680"/>
              </a:xfrm>
              <a:prstGeom prst="rect">
                <a:avLst/>
              </a:prstGeom>
            </p:spPr>
          </p:pic>
        </mc:Fallback>
      </mc:AlternateContent>
    </p:spTree>
    <p:extLst>
      <p:ext uri="{BB962C8B-B14F-4D97-AF65-F5344CB8AC3E}">
        <p14:creationId xmlns:p14="http://schemas.microsoft.com/office/powerpoint/2010/main" val="1965452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066456-47AB-B74D-823E-D1D20647BD61}"/>
              </a:ext>
            </a:extLst>
          </p:cNvPr>
          <p:cNvSpPr txBox="1"/>
          <p:nvPr/>
        </p:nvSpPr>
        <p:spPr>
          <a:xfrm>
            <a:off x="533400" y="406400"/>
            <a:ext cx="7848600" cy="461665"/>
          </a:xfrm>
          <a:prstGeom prst="rect">
            <a:avLst/>
          </a:prstGeom>
          <a:noFill/>
        </p:spPr>
        <p:txBody>
          <a:bodyPr wrap="square" rtlCol="0">
            <a:spAutoFit/>
          </a:bodyPr>
          <a:lstStyle/>
          <a:p>
            <a:r>
              <a:rPr lang="en-US" sz="2400" dirty="0"/>
              <a:t>Test of independence of attributes</a:t>
            </a:r>
          </a:p>
        </p:txBody>
      </p:sp>
      <p:pic>
        <p:nvPicPr>
          <p:cNvPr id="4" name="Picture 3">
            <a:extLst>
              <a:ext uri="{FF2B5EF4-FFF2-40B4-BE49-F238E27FC236}">
                <a16:creationId xmlns:a16="http://schemas.microsoft.com/office/drawing/2014/main" id="{63A0D4F0-75A2-ED42-969E-2ED43809E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47002"/>
            <a:ext cx="6096000" cy="343929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8B27C03-40D3-EC4D-BE77-D18708EF1718}"/>
                  </a:ext>
                </a:extLst>
              </p14:cNvPr>
              <p14:cNvContentPartPr/>
              <p14:nvPr/>
            </p14:nvContentPartPr>
            <p14:xfrm>
              <a:off x="132120" y="19440"/>
              <a:ext cx="11461680" cy="6269040"/>
            </p14:xfrm>
          </p:contentPart>
        </mc:Choice>
        <mc:Fallback xmlns="">
          <p:pic>
            <p:nvPicPr>
              <p:cNvPr id="5" name="Ink 4">
                <a:extLst>
                  <a:ext uri="{FF2B5EF4-FFF2-40B4-BE49-F238E27FC236}">
                    <a16:creationId xmlns:a16="http://schemas.microsoft.com/office/drawing/2014/main" id="{58B27C03-40D3-EC4D-BE77-D18708EF1718}"/>
                  </a:ext>
                </a:extLst>
              </p:cNvPr>
              <p:cNvPicPr/>
              <p:nvPr/>
            </p:nvPicPr>
            <p:blipFill>
              <a:blip r:embed="rId4"/>
              <a:stretch>
                <a:fillRect/>
              </a:stretch>
            </p:blipFill>
            <p:spPr>
              <a:xfrm>
                <a:off x="115920" y="3240"/>
                <a:ext cx="11494080" cy="6301440"/>
              </a:xfrm>
              <a:prstGeom prst="rect">
                <a:avLst/>
              </a:prstGeom>
            </p:spPr>
          </p:pic>
        </mc:Fallback>
      </mc:AlternateContent>
    </p:spTree>
    <p:extLst>
      <p:ext uri="{BB962C8B-B14F-4D97-AF65-F5344CB8AC3E}">
        <p14:creationId xmlns:p14="http://schemas.microsoft.com/office/powerpoint/2010/main" val="2702170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D65F8D2-2C25-BE4D-9703-0F258BF192CE}"/>
                  </a:ext>
                </a:extLst>
              </p14:cNvPr>
              <p14:cNvContentPartPr/>
              <p14:nvPr/>
            </p14:nvContentPartPr>
            <p14:xfrm>
              <a:off x="5760" y="97560"/>
              <a:ext cx="12088080" cy="6760440"/>
            </p14:xfrm>
          </p:contentPart>
        </mc:Choice>
        <mc:Fallback xmlns="">
          <p:pic>
            <p:nvPicPr>
              <p:cNvPr id="2" name="Ink 1">
                <a:extLst>
                  <a:ext uri="{FF2B5EF4-FFF2-40B4-BE49-F238E27FC236}">
                    <a16:creationId xmlns:a16="http://schemas.microsoft.com/office/drawing/2014/main" id="{9D65F8D2-2C25-BE4D-9703-0F258BF192CE}"/>
                  </a:ext>
                </a:extLst>
              </p:cNvPr>
              <p:cNvPicPr/>
              <p:nvPr/>
            </p:nvPicPr>
            <p:blipFill>
              <a:blip r:embed="rId3"/>
              <a:stretch>
                <a:fillRect/>
              </a:stretch>
            </p:blipFill>
            <p:spPr>
              <a:xfrm>
                <a:off x="-10440" y="81360"/>
                <a:ext cx="12120480" cy="6792840"/>
              </a:xfrm>
              <a:prstGeom prst="rect">
                <a:avLst/>
              </a:prstGeom>
            </p:spPr>
          </p:pic>
        </mc:Fallback>
      </mc:AlternateContent>
    </p:spTree>
    <p:extLst>
      <p:ext uri="{BB962C8B-B14F-4D97-AF65-F5344CB8AC3E}">
        <p14:creationId xmlns:p14="http://schemas.microsoft.com/office/powerpoint/2010/main" val="3721372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1A42C-F33C-D141-BEB9-CE77C636C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535306"/>
            <a:ext cx="6273800" cy="4674993"/>
          </a:xfrm>
          <a:prstGeom prst="rect">
            <a:avLst/>
          </a:prstGeom>
        </p:spPr>
      </p:pic>
      <p:sp>
        <p:nvSpPr>
          <p:cNvPr id="4" name="TextBox 3">
            <a:extLst>
              <a:ext uri="{FF2B5EF4-FFF2-40B4-BE49-F238E27FC236}">
                <a16:creationId xmlns:a16="http://schemas.microsoft.com/office/drawing/2014/main" id="{82732295-B464-CC48-9A36-733174269490}"/>
              </a:ext>
            </a:extLst>
          </p:cNvPr>
          <p:cNvSpPr txBox="1"/>
          <p:nvPr/>
        </p:nvSpPr>
        <p:spPr>
          <a:xfrm>
            <a:off x="660400" y="228600"/>
            <a:ext cx="9245600" cy="923330"/>
          </a:xfrm>
          <a:prstGeom prst="rect">
            <a:avLst/>
          </a:prstGeom>
          <a:noFill/>
        </p:spPr>
        <p:txBody>
          <a:bodyPr wrap="square" rtlCol="0">
            <a:spAutoFit/>
          </a:bodyPr>
          <a:lstStyle/>
          <a:p>
            <a:r>
              <a:rPr lang="en-US" dirty="0"/>
              <a:t>Chi square distribution is a continuous distribution. It loses its validity if any expected frequency is less than 5 or sometimes less than 10. In. such cases, the expected frequency is pooled with the preceding or succeeding frequency.</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C51DD9C-42D2-BC48-B298-CDD5AF182FE2}"/>
                  </a:ext>
                </a:extLst>
              </p14:cNvPr>
              <p14:cNvContentPartPr/>
              <p14:nvPr/>
            </p14:nvContentPartPr>
            <p14:xfrm>
              <a:off x="421200" y="266400"/>
              <a:ext cx="11770200" cy="5894280"/>
            </p14:xfrm>
          </p:contentPart>
        </mc:Choice>
        <mc:Fallback xmlns="">
          <p:pic>
            <p:nvPicPr>
              <p:cNvPr id="5" name="Ink 4">
                <a:extLst>
                  <a:ext uri="{FF2B5EF4-FFF2-40B4-BE49-F238E27FC236}">
                    <a16:creationId xmlns:a16="http://schemas.microsoft.com/office/drawing/2014/main" id="{5C51DD9C-42D2-BC48-B298-CDD5AF182FE2}"/>
                  </a:ext>
                </a:extLst>
              </p:cNvPr>
              <p:cNvPicPr/>
              <p:nvPr/>
            </p:nvPicPr>
            <p:blipFill>
              <a:blip r:embed="rId4"/>
              <a:stretch>
                <a:fillRect/>
              </a:stretch>
            </p:blipFill>
            <p:spPr>
              <a:xfrm>
                <a:off x="405000" y="250200"/>
                <a:ext cx="11802600" cy="5926680"/>
              </a:xfrm>
              <a:prstGeom prst="rect">
                <a:avLst/>
              </a:prstGeom>
            </p:spPr>
          </p:pic>
        </mc:Fallback>
      </mc:AlternateContent>
    </p:spTree>
    <p:extLst>
      <p:ext uri="{BB962C8B-B14F-4D97-AF65-F5344CB8AC3E}">
        <p14:creationId xmlns:p14="http://schemas.microsoft.com/office/powerpoint/2010/main" val="8737486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3C702ED-A6D5-FA49-98DB-6F530A7205E6}"/>
                  </a:ext>
                </a:extLst>
              </p14:cNvPr>
              <p14:cNvContentPartPr/>
              <p14:nvPr/>
            </p14:nvContentPartPr>
            <p14:xfrm>
              <a:off x="84960" y="-360"/>
              <a:ext cx="12104280" cy="6707160"/>
            </p14:xfrm>
          </p:contentPart>
        </mc:Choice>
        <mc:Fallback xmlns="">
          <p:pic>
            <p:nvPicPr>
              <p:cNvPr id="2" name="Ink 1">
                <a:extLst>
                  <a:ext uri="{FF2B5EF4-FFF2-40B4-BE49-F238E27FC236}">
                    <a16:creationId xmlns:a16="http://schemas.microsoft.com/office/drawing/2014/main" id="{93C702ED-A6D5-FA49-98DB-6F530A7205E6}"/>
                  </a:ext>
                </a:extLst>
              </p:cNvPr>
              <p:cNvPicPr/>
              <p:nvPr/>
            </p:nvPicPr>
            <p:blipFill>
              <a:blip r:embed="rId3"/>
              <a:stretch>
                <a:fillRect/>
              </a:stretch>
            </p:blipFill>
            <p:spPr>
              <a:xfrm>
                <a:off x="68760" y="-16560"/>
                <a:ext cx="12136680" cy="6739560"/>
              </a:xfrm>
              <a:prstGeom prst="rect">
                <a:avLst/>
              </a:prstGeom>
            </p:spPr>
          </p:pic>
        </mc:Fallback>
      </mc:AlternateContent>
    </p:spTree>
    <p:extLst>
      <p:ext uri="{BB962C8B-B14F-4D97-AF65-F5344CB8AC3E}">
        <p14:creationId xmlns:p14="http://schemas.microsoft.com/office/powerpoint/2010/main" val="3873541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2CFE32-9FCC-474C-A5C6-0D1AE1485E21}"/>
              </a:ext>
            </a:extLst>
          </p:cNvPr>
          <p:cNvSpPr txBox="1"/>
          <p:nvPr/>
        </p:nvSpPr>
        <p:spPr>
          <a:xfrm>
            <a:off x="1016000" y="406400"/>
            <a:ext cx="6832600" cy="369332"/>
          </a:xfrm>
          <a:prstGeom prst="rect">
            <a:avLst/>
          </a:prstGeom>
          <a:noFill/>
        </p:spPr>
        <p:txBody>
          <a:bodyPr wrap="square" rtlCol="0">
            <a:spAutoFit/>
          </a:bodyPr>
          <a:lstStyle/>
          <a:p>
            <a:r>
              <a:rPr lang="en-US" dirty="0"/>
              <a:t>Test of Goodness of fit</a:t>
            </a:r>
          </a:p>
        </p:txBody>
      </p:sp>
      <p:pic>
        <p:nvPicPr>
          <p:cNvPr id="4" name="Picture 3">
            <a:extLst>
              <a:ext uri="{FF2B5EF4-FFF2-40B4-BE49-F238E27FC236}">
                <a16:creationId xmlns:a16="http://schemas.microsoft.com/office/drawing/2014/main" id="{660CEDFA-BCC9-5941-818F-3177601FB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82" y="1117600"/>
            <a:ext cx="9932268" cy="21272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4E5F709-D955-0B4D-8E18-FB7BB225D011}"/>
                  </a:ext>
                </a:extLst>
              </p14:cNvPr>
              <p14:cNvContentPartPr/>
              <p14:nvPr/>
            </p14:nvContentPartPr>
            <p14:xfrm>
              <a:off x="37800" y="94680"/>
              <a:ext cx="12153960" cy="6763320"/>
            </p14:xfrm>
          </p:contentPart>
        </mc:Choice>
        <mc:Fallback xmlns="">
          <p:pic>
            <p:nvPicPr>
              <p:cNvPr id="5" name="Ink 4">
                <a:extLst>
                  <a:ext uri="{FF2B5EF4-FFF2-40B4-BE49-F238E27FC236}">
                    <a16:creationId xmlns:a16="http://schemas.microsoft.com/office/drawing/2014/main" id="{04E5F709-D955-0B4D-8E18-FB7BB225D011}"/>
                  </a:ext>
                </a:extLst>
              </p:cNvPr>
              <p:cNvPicPr/>
              <p:nvPr/>
            </p:nvPicPr>
            <p:blipFill>
              <a:blip r:embed="rId4"/>
              <a:stretch>
                <a:fillRect/>
              </a:stretch>
            </p:blipFill>
            <p:spPr>
              <a:xfrm>
                <a:off x="21600" y="78480"/>
                <a:ext cx="12186360" cy="6795720"/>
              </a:xfrm>
              <a:prstGeom prst="rect">
                <a:avLst/>
              </a:prstGeom>
            </p:spPr>
          </p:pic>
        </mc:Fallback>
      </mc:AlternateContent>
    </p:spTree>
    <p:extLst>
      <p:ext uri="{BB962C8B-B14F-4D97-AF65-F5344CB8AC3E}">
        <p14:creationId xmlns:p14="http://schemas.microsoft.com/office/powerpoint/2010/main" val="881227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635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6" name="CustomShape 1"/>
          <p:cNvSpPr/>
          <p:nvPr/>
        </p:nvSpPr>
        <p:spPr>
          <a:xfrm>
            <a:off x="2065320" y="169884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sp>
        <p:nvSpPr>
          <p:cNvPr id="477" name="CustomShape 2"/>
          <p:cNvSpPr/>
          <p:nvPr/>
        </p:nvSpPr>
        <p:spPr>
          <a:xfrm>
            <a:off x="248400" y="-9360"/>
            <a:ext cx="942804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99000"/>
              </a:lnSpc>
              <a:spcBef>
                <a:spcPts val="91"/>
              </a:spcBef>
            </a:pPr>
            <a:r>
              <a:rPr lang="en-US" sz="3600" b="0" strike="noStrike" spc="-1">
                <a:solidFill>
                  <a:srgbClr val="558ED5"/>
                </a:solidFill>
                <a:latin typeface="Arial"/>
              </a:rPr>
              <a:t>Observed Frequency vs Expected Frequency</a:t>
            </a:r>
            <a:endParaRPr lang="en-IN" sz="3600" b="0" strike="noStrike" spc="-1">
              <a:latin typeface="Arial"/>
            </a:endParaRPr>
          </a:p>
        </p:txBody>
      </p:sp>
      <p:sp>
        <p:nvSpPr>
          <p:cNvPr id="478" name="CustomShape 3"/>
          <p:cNvSpPr/>
          <p:nvPr/>
        </p:nvSpPr>
        <p:spPr>
          <a:xfrm>
            <a:off x="150840" y="979920"/>
            <a:ext cx="6995520" cy="129096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tabLst>
                <a:tab pos="664560" algn="l"/>
              </a:tabLst>
            </a:pPr>
            <a:r>
              <a:rPr lang="en-IN" sz="2400" b="0" strike="noStrike" spc="-9">
                <a:solidFill>
                  <a:srgbClr val="000000"/>
                </a:solidFill>
                <a:latin typeface="Arial"/>
                <a:ea typeface="DejaVu Sans"/>
              </a:rPr>
              <a:t>=</a:t>
            </a:r>
            <a:r>
              <a:rPr lang="en-US" sz="2400" b="0" strike="noStrike" spc="-1">
                <a:solidFill>
                  <a:srgbClr val="000000"/>
                </a:solidFill>
                <a:latin typeface="Arial"/>
                <a:ea typeface="DejaVu Sans"/>
              </a:rPr>
              <a:t>Observed frequency </a:t>
            </a:r>
            <a:r>
              <a:rPr lang="en-US" sz="2400" b="0" strike="noStrike" spc="-7">
                <a:solidFill>
                  <a:srgbClr val="000000"/>
                </a:solidFill>
                <a:latin typeface="Arial"/>
                <a:ea typeface="DejaVu Sans"/>
              </a:rPr>
              <a:t>in i</a:t>
            </a:r>
            <a:r>
              <a:rPr lang="en-US" sz="2400" b="0" strike="noStrike" spc="-7" baseline="30000">
                <a:solidFill>
                  <a:srgbClr val="000000"/>
                </a:solidFill>
                <a:latin typeface="Arial"/>
                <a:ea typeface="DejaVu Sans"/>
              </a:rPr>
              <a:t>th</a:t>
            </a:r>
            <a:r>
              <a:rPr lang="en-US" sz="2400" b="0" strike="noStrike" spc="-7">
                <a:solidFill>
                  <a:srgbClr val="000000"/>
                </a:solidFill>
                <a:latin typeface="Arial"/>
                <a:ea typeface="DejaVu Sans"/>
              </a:rPr>
              <a:t> </a:t>
            </a:r>
            <a:r>
              <a:rPr lang="en-US" sz="2400" b="0" strike="noStrike" spc="-1">
                <a:solidFill>
                  <a:srgbClr val="000000"/>
                </a:solidFill>
                <a:latin typeface="Arial"/>
                <a:ea typeface="DejaVu Sans"/>
              </a:rPr>
              <a:t>row and </a:t>
            </a:r>
            <a:r>
              <a:rPr lang="en-US" sz="2400" b="0" strike="noStrike" spc="-7">
                <a:solidFill>
                  <a:srgbClr val="000000"/>
                </a:solidFill>
                <a:latin typeface="Arial"/>
                <a:ea typeface="DejaVu Sans"/>
              </a:rPr>
              <a:t>j</a:t>
            </a:r>
            <a:r>
              <a:rPr lang="en-US" sz="2400" b="0" strike="noStrike" spc="-7" baseline="30000">
                <a:solidFill>
                  <a:srgbClr val="000000"/>
                </a:solidFill>
                <a:latin typeface="Arial"/>
                <a:ea typeface="DejaVu Sans"/>
              </a:rPr>
              <a:t>th</a:t>
            </a:r>
            <a:r>
              <a:rPr lang="en-US" sz="2400" b="0" strike="noStrike" spc="-7">
                <a:solidFill>
                  <a:srgbClr val="000000"/>
                </a:solidFill>
                <a:latin typeface="Arial"/>
                <a:ea typeface="DejaVu Sans"/>
              </a:rPr>
              <a:t>  column</a:t>
            </a:r>
            <a:endParaRPr lang="en-IN" sz="2400" b="0" strike="noStrike" spc="-1">
              <a:latin typeface="Arial"/>
            </a:endParaRPr>
          </a:p>
          <a:p>
            <a:pPr marL="11520">
              <a:lnSpc>
                <a:spcPts val="3475"/>
              </a:lnSpc>
              <a:spcBef>
                <a:spcPts val="122"/>
              </a:spcBef>
              <a:tabLst>
                <a:tab pos="664560" algn="l"/>
              </a:tabLst>
            </a:pPr>
            <a:r>
              <a:rPr lang="en-US" sz="2400" b="0" strike="noStrike" spc="-9">
                <a:solidFill>
                  <a:srgbClr val="000000"/>
                </a:solidFill>
                <a:latin typeface="Arial"/>
                <a:ea typeface="DejaVu Sans"/>
              </a:rPr>
              <a:t>=</a:t>
            </a:r>
            <a:r>
              <a:rPr lang="en-US" sz="2400" b="0" strike="noStrike" spc="-1">
                <a:solidFill>
                  <a:srgbClr val="000000"/>
                </a:solidFill>
                <a:latin typeface="Arial"/>
                <a:ea typeface="DejaVu Sans"/>
              </a:rPr>
              <a:t>Expected frequency </a:t>
            </a:r>
            <a:r>
              <a:rPr lang="en-US" sz="2400" b="0" strike="noStrike" spc="-7">
                <a:solidFill>
                  <a:srgbClr val="000000"/>
                </a:solidFill>
                <a:latin typeface="Arial"/>
                <a:ea typeface="DejaVu Sans"/>
              </a:rPr>
              <a:t>in </a:t>
            </a:r>
            <a:r>
              <a:rPr lang="en-US" sz="2400" b="0" strike="noStrike" spc="-9">
                <a:solidFill>
                  <a:srgbClr val="000000"/>
                </a:solidFill>
                <a:latin typeface="Arial"/>
                <a:ea typeface="DejaVu Sans"/>
              </a:rPr>
              <a:t>i</a:t>
            </a:r>
            <a:r>
              <a:rPr lang="en-US" sz="2400" b="0" strike="noStrike" spc="-9" baseline="30000">
                <a:solidFill>
                  <a:srgbClr val="000000"/>
                </a:solidFill>
                <a:latin typeface="Arial"/>
                <a:ea typeface="DejaVu Sans"/>
              </a:rPr>
              <a:t>th</a:t>
            </a:r>
            <a:r>
              <a:rPr lang="en-US" sz="2400" b="0" strike="noStrike" spc="-9">
                <a:solidFill>
                  <a:srgbClr val="000000"/>
                </a:solidFill>
                <a:latin typeface="Arial"/>
                <a:ea typeface="DejaVu Sans"/>
              </a:rPr>
              <a:t> </a:t>
            </a:r>
            <a:r>
              <a:rPr lang="en-US" sz="2400" b="0" strike="noStrike" spc="-1">
                <a:solidFill>
                  <a:srgbClr val="000000"/>
                </a:solidFill>
                <a:latin typeface="Arial"/>
                <a:ea typeface="DejaVu Sans"/>
              </a:rPr>
              <a:t>row and </a:t>
            </a:r>
            <a:r>
              <a:rPr lang="en-US" sz="2400" b="0" strike="noStrike" spc="-7">
                <a:solidFill>
                  <a:srgbClr val="000000"/>
                </a:solidFill>
                <a:latin typeface="Arial"/>
                <a:ea typeface="DejaVu Sans"/>
              </a:rPr>
              <a:t>j</a:t>
            </a:r>
            <a:r>
              <a:rPr lang="en-US" sz="2400" b="0" strike="noStrike" spc="-7" baseline="30000">
                <a:solidFill>
                  <a:srgbClr val="000000"/>
                </a:solidFill>
                <a:latin typeface="Arial"/>
                <a:ea typeface="DejaVu Sans"/>
              </a:rPr>
              <a:t>th</a:t>
            </a:r>
            <a:r>
              <a:rPr lang="en-US" sz="2400" b="0" strike="noStrike" spc="-7">
                <a:solidFill>
                  <a:srgbClr val="000000"/>
                </a:solidFill>
                <a:latin typeface="Arial"/>
                <a:ea typeface="DejaVu Sans"/>
              </a:rPr>
              <a:t>  </a:t>
            </a:r>
            <a:r>
              <a:rPr lang="en-US" sz="2400" b="0" strike="noStrike" spc="-1">
                <a:solidFill>
                  <a:srgbClr val="000000"/>
                </a:solidFill>
                <a:latin typeface="Arial"/>
                <a:ea typeface="DejaVu Sans"/>
              </a:rPr>
              <a:t>column.</a:t>
            </a:r>
            <a:endParaRPr lang="en-IN" sz="2400" b="0" strike="noStrike" spc="-1">
              <a:latin typeface="Arial"/>
            </a:endParaRPr>
          </a:p>
          <a:p>
            <a:pPr marL="11520">
              <a:lnSpc>
                <a:spcPts val="3475"/>
              </a:lnSpc>
              <a:spcBef>
                <a:spcPts val="122"/>
              </a:spcBef>
              <a:tabLst>
                <a:tab pos="664560" algn="l"/>
              </a:tabLst>
            </a:pPr>
            <a:r>
              <a:rPr lang="en-US" sz="2400" b="0" strike="noStrike" spc="-1">
                <a:solidFill>
                  <a:srgbClr val="000000"/>
                </a:solidFill>
                <a:latin typeface="Arial"/>
                <a:ea typeface="DejaVu Sans"/>
              </a:rPr>
              <a:t>=</a:t>
            </a:r>
            <a:endParaRPr lang="en-IN" sz="2400" b="0" strike="noStrike" spc="-1">
              <a:latin typeface="Arial"/>
            </a:endParaRPr>
          </a:p>
        </p:txBody>
      </p:sp>
      <p:sp>
        <p:nvSpPr>
          <p:cNvPr id="479" name="CustomShape 4"/>
          <p:cNvSpPr/>
          <p:nvPr/>
        </p:nvSpPr>
        <p:spPr>
          <a:xfrm>
            <a:off x="2065320" y="523872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graphicFrame>
        <p:nvGraphicFramePr>
          <p:cNvPr id="480" name="Table 5"/>
          <p:cNvGraphicFramePr/>
          <p:nvPr/>
        </p:nvGraphicFramePr>
        <p:xfrm>
          <a:off x="7218000" y="1035720"/>
          <a:ext cx="4571640" cy="1752840"/>
        </p:xfrm>
        <a:graphic>
          <a:graphicData uri="http://schemas.openxmlformats.org/drawingml/2006/table">
            <a:tbl>
              <a:tblPr/>
              <a:tblGrid>
                <a:gridCol w="1257120">
                  <a:extLst>
                    <a:ext uri="{9D8B030D-6E8A-4147-A177-3AD203B41FA5}">
                      <a16:colId xmlns:a16="http://schemas.microsoft.com/office/drawing/2014/main" val="20000"/>
                    </a:ext>
                  </a:extLst>
                </a:gridCol>
                <a:gridCol w="102852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640440">
                <a:tc>
                  <a:txBody>
                    <a:bodyPr/>
                    <a:lstStyle/>
                    <a:p>
                      <a:pPr algn="ctr">
                        <a:lnSpc>
                          <a:spcPct val="100000"/>
                        </a:lnSpc>
                      </a:pPr>
                      <a:r>
                        <a:rPr lang="en-US" sz="1800" b="1" strike="noStrike" spc="-1">
                          <a:solidFill>
                            <a:srgbClr val="FFFFFF"/>
                          </a:solidFill>
                          <a:latin typeface="Calibri"/>
                        </a:rPr>
                        <a:t>Observed Frequency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B</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Row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Calibri"/>
                        </a:rPr>
                        <a:t>Male</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55</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65</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120 (M)</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Calibri"/>
                        </a:rPr>
                        <a:t>Female</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50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30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80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alibri"/>
                        </a:rPr>
                        <a:t>Col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105 (A)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95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200 (N)</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graphicFrame>
        <p:nvGraphicFramePr>
          <p:cNvPr id="481" name="Table 6"/>
          <p:cNvGraphicFramePr/>
          <p:nvPr/>
        </p:nvGraphicFramePr>
        <p:xfrm>
          <a:off x="5867280" y="2998080"/>
          <a:ext cx="6140880" cy="2017800"/>
        </p:xfrm>
        <a:graphic>
          <a:graphicData uri="http://schemas.openxmlformats.org/drawingml/2006/table">
            <a:tbl>
              <a:tblPr/>
              <a:tblGrid>
                <a:gridCol w="1739880">
                  <a:extLst>
                    <a:ext uri="{9D8B030D-6E8A-4147-A177-3AD203B41FA5}">
                      <a16:colId xmlns:a16="http://schemas.microsoft.com/office/drawing/2014/main" val="20000"/>
                    </a:ext>
                  </a:extLst>
                </a:gridCol>
                <a:gridCol w="1330560">
                  <a:extLst>
                    <a:ext uri="{9D8B030D-6E8A-4147-A177-3AD203B41FA5}">
                      <a16:colId xmlns:a16="http://schemas.microsoft.com/office/drawing/2014/main" val="20001"/>
                    </a:ext>
                  </a:extLst>
                </a:gridCol>
                <a:gridCol w="1535040">
                  <a:extLst>
                    <a:ext uri="{9D8B030D-6E8A-4147-A177-3AD203B41FA5}">
                      <a16:colId xmlns:a16="http://schemas.microsoft.com/office/drawing/2014/main" val="20002"/>
                    </a:ext>
                  </a:extLst>
                </a:gridCol>
                <a:gridCol w="1535400">
                  <a:extLst>
                    <a:ext uri="{9D8B030D-6E8A-4147-A177-3AD203B41FA5}">
                      <a16:colId xmlns:a16="http://schemas.microsoft.com/office/drawing/2014/main" val="20003"/>
                    </a:ext>
                  </a:extLst>
                </a:gridCol>
              </a:tblGrid>
              <a:tr h="366120">
                <a:tc>
                  <a:txBody>
                    <a:bodyPr/>
                    <a:lstStyle/>
                    <a:p>
                      <a:endParaRPr 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B</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Row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640440">
                <a:tc>
                  <a:txBody>
                    <a:bodyPr/>
                    <a:lstStyle/>
                    <a:p>
                      <a:pPr>
                        <a:lnSpc>
                          <a:spcPct val="100000"/>
                        </a:lnSpc>
                      </a:pPr>
                      <a:r>
                        <a:rPr lang="en-US" sz="1800" b="0" strike="noStrike" spc="-1">
                          <a:solidFill>
                            <a:srgbClr val="000000"/>
                          </a:solidFill>
                          <a:latin typeface="Calibri"/>
                        </a:rPr>
                        <a:t>Male</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120</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640440">
                <a:tc>
                  <a:txBody>
                    <a:bodyPr/>
                    <a:lstStyle/>
                    <a:p>
                      <a:pPr>
                        <a:lnSpc>
                          <a:spcPct val="100000"/>
                        </a:lnSpc>
                      </a:pPr>
                      <a:r>
                        <a:rPr lang="en-US" sz="1800" b="0" strike="noStrike" spc="-1">
                          <a:solidFill>
                            <a:srgbClr val="000000"/>
                          </a:solidFill>
                          <a:latin typeface="Calibri"/>
                        </a:rPr>
                        <a:t>Female</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80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alibri"/>
                        </a:rPr>
                        <a:t>Col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105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95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200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82" name="Formula 7"/>
              <p:cNvSpPr txBox="1"/>
              <p:nvPr/>
            </p:nvSpPr>
            <p:spPr>
              <a:xfrm>
                <a:off x="457200" y="2796480"/>
                <a:ext cx="84348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𝑀</m:t>
                          </m:r>
                        </m:e>
                      </m:d>
                      <m:r>
                        <a:rPr>
                          <a:latin typeface="Cambria Math" panose="02040503050406030204" pitchFamily="18" charset="0"/>
                        </a:rPr>
                        <m:t>=</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483" name="Formula 8"/>
              <p:cNvSpPr txBox="1"/>
              <p:nvPr/>
            </p:nvSpPr>
            <p:spPr>
              <a:xfrm>
                <a:off x="459000" y="3191760"/>
                <a:ext cx="788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e>
                      </m:d>
                      <m:r>
                        <a:rPr>
                          <a:latin typeface="Cambria Math" panose="02040503050406030204" pitchFamily="18" charset="0"/>
                        </a:rPr>
                        <m:t>=</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484" name="Formula 9"/>
              <p:cNvSpPr txBox="1"/>
              <p:nvPr/>
            </p:nvSpPr>
            <p:spPr>
              <a:xfrm>
                <a:off x="460080" y="3760920"/>
                <a:ext cx="120672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r>
                            <a:rPr>
                              <a:latin typeface="Cambria Math" panose="02040503050406030204" pitchFamily="18" charset="0"/>
                            </a:rPr>
                            <m:t>∩</m:t>
                          </m:r>
                          <m:r>
                            <a:rPr>
                              <a:latin typeface="Cambria Math" panose="02040503050406030204" pitchFamily="18" charset="0"/>
                            </a:rPr>
                            <m:t>𝐵</m:t>
                          </m:r>
                        </m:e>
                      </m:d>
                      <m:r>
                        <a:rPr>
                          <a:latin typeface="Cambria Math" panose="02040503050406030204" pitchFamily="18" charset="0"/>
                        </a:rPr>
                        <m:t>=</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485" name="Formula 10"/>
              <p:cNvSpPr txBox="1"/>
              <p:nvPr/>
            </p:nvSpPr>
            <p:spPr>
              <a:xfrm>
                <a:off x="525960" y="4587840"/>
                <a:ext cx="660960" cy="2761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𝐸</m:t>
                          </m:r>
                        </m:e>
                        <m:sub>
                          <m:r>
                            <a:rPr>
                              <a:latin typeface="Cambria Math" panose="02040503050406030204" pitchFamily="18" charset="0"/>
                            </a:rPr>
                            <m:t>𝐴𝐵</m:t>
                          </m:r>
                        </m:sub>
                      </m:sSub>
                      <m:r>
                        <a:rPr>
                          <a:latin typeface="Cambria Math" panose="02040503050406030204" pitchFamily="18" charset="0"/>
                        </a:rPr>
                        <m:t>=</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486" name="Formula 11"/>
              <p:cNvSpPr txBox="1"/>
              <p:nvPr/>
            </p:nvSpPr>
            <p:spPr>
              <a:xfrm>
                <a:off x="490680" y="4095360"/>
                <a:ext cx="125100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𝑀</m:t>
                          </m:r>
                          <m:r>
                            <a:rPr>
                              <a:latin typeface="Cambria Math" panose="02040503050406030204" pitchFamily="18" charset="0"/>
                            </a:rPr>
                            <m:t>∩</m:t>
                          </m:r>
                          <m:r>
                            <a:rPr>
                              <a:latin typeface="Cambria Math" panose="02040503050406030204" pitchFamily="18" charset="0"/>
                            </a:rPr>
                            <m:t>𝐴</m:t>
                          </m:r>
                        </m:e>
                      </m:d>
                      <m:r>
                        <a:rPr>
                          <a:latin typeface="Cambria Math" panose="02040503050406030204" pitchFamily="18" charset="0"/>
                        </a:rPr>
                        <m:t>=</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487" name="Formula 12"/>
              <p:cNvSpPr txBox="1"/>
              <p:nvPr/>
            </p:nvSpPr>
            <p:spPr>
              <a:xfrm>
                <a:off x="564120" y="4941720"/>
                <a:ext cx="632160" cy="2761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𝐸</m:t>
                          </m:r>
                        </m:e>
                        <m:sub>
                          <m:r>
                            <a:rPr>
                              <a:latin typeface="Cambria Math" panose="02040503050406030204" pitchFamily="18" charset="0"/>
                            </a:rPr>
                            <m:t>11</m:t>
                          </m:r>
                        </m:sub>
                      </m:sSub>
                      <m:r>
                        <a:rPr>
                          <a:latin typeface="Cambria Math" panose="02040503050406030204" pitchFamily="18" charset="0"/>
                        </a:rPr>
                        <m:t>=</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488" name="Formula 13"/>
              <p:cNvSpPr txBox="1"/>
              <p:nvPr/>
            </p:nvSpPr>
            <p:spPr>
              <a:xfrm>
                <a:off x="607320" y="5297760"/>
                <a:ext cx="632160" cy="2761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𝐸</m:t>
                          </m:r>
                        </m:e>
                        <m:sub>
                          <m:r>
                            <a:rPr>
                              <a:latin typeface="Cambria Math" panose="02040503050406030204" pitchFamily="18" charset="0"/>
                            </a:rPr>
                            <m:t>11</m:t>
                          </m:r>
                        </m:sub>
                      </m:sSub>
                      <m:r>
                        <a:rPr>
                          <a:latin typeface="Cambria Math" panose="02040503050406030204" pitchFamily="18" charset="0"/>
                        </a:rPr>
                        <m:t>=</m:t>
                      </m:r>
                    </m:oMath>
                  </m:oMathPara>
                </a14:m>
                <a:endParaRPr/>
              </a:p>
            </p:txBody>
          </p:sp>
        </mc:Choice>
        <mc:Fallback xmlns="" xmlns:p14="http://schemas.microsoft.com/office/powerpoint/2010/main" xmlns:p15="http://schemas.microsoft.com/office/powerpoint/2012/main"/>
      </mc:AlternateContent>
      <p:sp>
        <p:nvSpPr>
          <p:cNvPr id="489" name="CustomShape 14"/>
          <p:cNvSpPr/>
          <p:nvPr/>
        </p:nvSpPr>
        <p:spPr>
          <a:xfrm>
            <a:off x="60948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621DD687-103E-4155-8CC0-2FA10F3A0DDE}" type="datetime1">
              <a:rPr lang="en-US" sz="1400" b="0" strike="noStrike" spc="-1">
                <a:solidFill>
                  <a:srgbClr val="B2B2B2"/>
                </a:solidFill>
                <a:latin typeface="Calibri"/>
              </a:rPr>
              <a:t>10/11/22</a:t>
            </a:fld>
            <a:endParaRPr lang="en-IN" sz="1400" b="0" strike="noStrike" spc="-1">
              <a:latin typeface="Arial"/>
            </a:endParaRPr>
          </a:p>
        </p:txBody>
      </p:sp>
      <p:sp>
        <p:nvSpPr>
          <p:cNvPr id="490" name="CustomShape 15"/>
          <p:cNvSpPr/>
          <p:nvPr/>
        </p:nvSpPr>
        <p:spPr>
          <a:xfrm>
            <a:off x="4145040" y="6378480"/>
            <a:ext cx="3901320" cy="276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pPr>
            <a:r>
              <a:rPr lang="en-US" sz="1400" b="0" strike="noStrike" spc="-1">
                <a:solidFill>
                  <a:srgbClr val="B2B2B2"/>
                </a:solidFill>
                <a:latin typeface="Calibri"/>
              </a:rPr>
              <a:t>UE20CS506A</a:t>
            </a:r>
            <a:endParaRPr lang="en-IN" sz="1400" b="0" strike="noStrike" spc="-1">
              <a:latin typeface="Arial"/>
            </a:endParaRPr>
          </a:p>
        </p:txBody>
      </p:sp>
      <p:sp>
        <p:nvSpPr>
          <p:cNvPr id="491" name="CustomShape 16"/>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E8050FA2-1AAA-4215-8425-02B0E5378995}" type="slidenum">
              <a:rPr lang="en-US" sz="1400" b="0" strike="noStrike" spc="-1">
                <a:solidFill>
                  <a:srgbClr val="898989"/>
                </a:solidFill>
                <a:latin typeface="Calibri"/>
              </a:rPr>
              <a:t>78</a:t>
            </a:fld>
            <a:endParaRPr lang="en-IN" sz="1400" b="0" strike="noStrike" spc="-1">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2" name="CustomShape 1"/>
          <p:cNvSpPr/>
          <p:nvPr/>
        </p:nvSpPr>
        <p:spPr>
          <a:xfrm>
            <a:off x="2065320" y="169884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sp>
        <p:nvSpPr>
          <p:cNvPr id="493" name="CustomShape 2"/>
          <p:cNvSpPr/>
          <p:nvPr/>
        </p:nvSpPr>
        <p:spPr>
          <a:xfrm>
            <a:off x="239760" y="1048320"/>
            <a:ext cx="6995520" cy="129096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tabLst>
                <a:tab pos="664560" algn="l"/>
              </a:tabLst>
            </a:pPr>
            <a:r>
              <a:rPr lang="en-IN" sz="2400" b="0" strike="noStrike" spc="-9">
                <a:solidFill>
                  <a:srgbClr val="000000"/>
                </a:solidFill>
                <a:latin typeface="Arial"/>
                <a:ea typeface="DejaVu Sans"/>
              </a:rPr>
              <a:t>=</a:t>
            </a:r>
            <a:r>
              <a:rPr lang="en-US" sz="2400" b="0" strike="noStrike" spc="-1">
                <a:solidFill>
                  <a:srgbClr val="000000"/>
                </a:solidFill>
                <a:latin typeface="Arial"/>
                <a:ea typeface="DejaVu Sans"/>
              </a:rPr>
              <a:t>Observed frequency </a:t>
            </a:r>
            <a:r>
              <a:rPr lang="en-US" sz="2400" b="0" strike="noStrike" spc="-7">
                <a:solidFill>
                  <a:srgbClr val="000000"/>
                </a:solidFill>
                <a:latin typeface="Arial"/>
                <a:ea typeface="DejaVu Sans"/>
              </a:rPr>
              <a:t>in i</a:t>
            </a:r>
            <a:r>
              <a:rPr lang="en-US" sz="2400" b="0" strike="noStrike" spc="-7" baseline="30000">
                <a:solidFill>
                  <a:srgbClr val="000000"/>
                </a:solidFill>
                <a:latin typeface="Arial"/>
                <a:ea typeface="DejaVu Sans"/>
              </a:rPr>
              <a:t>th</a:t>
            </a:r>
            <a:r>
              <a:rPr lang="en-US" sz="2400" b="0" strike="noStrike" spc="-7">
                <a:solidFill>
                  <a:srgbClr val="000000"/>
                </a:solidFill>
                <a:latin typeface="Arial"/>
                <a:ea typeface="DejaVu Sans"/>
              </a:rPr>
              <a:t> </a:t>
            </a:r>
            <a:r>
              <a:rPr lang="en-US" sz="2400" b="0" strike="noStrike" spc="-1">
                <a:solidFill>
                  <a:srgbClr val="000000"/>
                </a:solidFill>
                <a:latin typeface="Arial"/>
                <a:ea typeface="DejaVu Sans"/>
              </a:rPr>
              <a:t>row and </a:t>
            </a:r>
            <a:r>
              <a:rPr lang="en-US" sz="2400" b="0" strike="noStrike" spc="-7">
                <a:solidFill>
                  <a:srgbClr val="000000"/>
                </a:solidFill>
                <a:latin typeface="Arial"/>
                <a:ea typeface="DejaVu Sans"/>
              </a:rPr>
              <a:t>j</a:t>
            </a:r>
            <a:r>
              <a:rPr lang="en-US" sz="2400" b="0" strike="noStrike" spc="-7" baseline="30000">
                <a:solidFill>
                  <a:srgbClr val="000000"/>
                </a:solidFill>
                <a:latin typeface="Arial"/>
                <a:ea typeface="DejaVu Sans"/>
              </a:rPr>
              <a:t>th</a:t>
            </a:r>
            <a:r>
              <a:rPr lang="en-US" sz="2400" b="0" strike="noStrike" spc="-7">
                <a:solidFill>
                  <a:srgbClr val="000000"/>
                </a:solidFill>
                <a:latin typeface="Arial"/>
                <a:ea typeface="DejaVu Sans"/>
              </a:rPr>
              <a:t>  column</a:t>
            </a:r>
            <a:endParaRPr lang="en-IN" sz="2400" b="0" strike="noStrike" spc="-1">
              <a:latin typeface="Arial"/>
            </a:endParaRPr>
          </a:p>
          <a:p>
            <a:pPr marL="11520">
              <a:lnSpc>
                <a:spcPts val="3475"/>
              </a:lnSpc>
              <a:spcBef>
                <a:spcPts val="122"/>
              </a:spcBef>
              <a:tabLst>
                <a:tab pos="664560" algn="l"/>
              </a:tabLst>
            </a:pPr>
            <a:r>
              <a:rPr lang="en-US" sz="2400" b="0" strike="noStrike" spc="-9">
                <a:solidFill>
                  <a:srgbClr val="000000"/>
                </a:solidFill>
                <a:latin typeface="Arial"/>
                <a:ea typeface="DejaVu Sans"/>
              </a:rPr>
              <a:t>=</a:t>
            </a:r>
            <a:r>
              <a:rPr lang="en-US" sz="2400" b="0" strike="noStrike" spc="-1">
                <a:solidFill>
                  <a:srgbClr val="000000"/>
                </a:solidFill>
                <a:latin typeface="Arial"/>
                <a:ea typeface="DejaVu Sans"/>
              </a:rPr>
              <a:t>Expected frequency </a:t>
            </a:r>
            <a:r>
              <a:rPr lang="en-US" sz="2400" b="0" strike="noStrike" spc="-7">
                <a:solidFill>
                  <a:srgbClr val="000000"/>
                </a:solidFill>
                <a:latin typeface="Arial"/>
                <a:ea typeface="DejaVu Sans"/>
              </a:rPr>
              <a:t>in </a:t>
            </a:r>
            <a:r>
              <a:rPr lang="en-US" sz="2400" b="0" strike="noStrike" spc="-9">
                <a:solidFill>
                  <a:srgbClr val="000000"/>
                </a:solidFill>
                <a:latin typeface="Arial"/>
                <a:ea typeface="DejaVu Sans"/>
              </a:rPr>
              <a:t>i</a:t>
            </a:r>
            <a:r>
              <a:rPr lang="en-US" sz="2400" b="0" strike="noStrike" spc="-9" baseline="30000">
                <a:solidFill>
                  <a:srgbClr val="000000"/>
                </a:solidFill>
                <a:latin typeface="Arial"/>
                <a:ea typeface="DejaVu Sans"/>
              </a:rPr>
              <a:t>th</a:t>
            </a:r>
            <a:r>
              <a:rPr lang="en-US" sz="2400" b="0" strike="noStrike" spc="-9">
                <a:solidFill>
                  <a:srgbClr val="000000"/>
                </a:solidFill>
                <a:latin typeface="Arial"/>
                <a:ea typeface="DejaVu Sans"/>
              </a:rPr>
              <a:t> </a:t>
            </a:r>
            <a:r>
              <a:rPr lang="en-US" sz="2400" b="0" strike="noStrike" spc="-1">
                <a:solidFill>
                  <a:srgbClr val="000000"/>
                </a:solidFill>
                <a:latin typeface="Arial"/>
                <a:ea typeface="DejaVu Sans"/>
              </a:rPr>
              <a:t>row and </a:t>
            </a:r>
            <a:r>
              <a:rPr lang="en-US" sz="2400" b="0" strike="noStrike" spc="-7">
                <a:solidFill>
                  <a:srgbClr val="000000"/>
                </a:solidFill>
                <a:latin typeface="Arial"/>
                <a:ea typeface="DejaVu Sans"/>
              </a:rPr>
              <a:t>j</a:t>
            </a:r>
            <a:r>
              <a:rPr lang="en-US" sz="2400" b="0" strike="noStrike" spc="-7" baseline="30000">
                <a:solidFill>
                  <a:srgbClr val="000000"/>
                </a:solidFill>
                <a:latin typeface="Arial"/>
                <a:ea typeface="DejaVu Sans"/>
              </a:rPr>
              <a:t>th</a:t>
            </a:r>
            <a:r>
              <a:rPr lang="en-US" sz="2400" b="0" strike="noStrike" spc="-7">
                <a:solidFill>
                  <a:srgbClr val="000000"/>
                </a:solidFill>
                <a:latin typeface="Arial"/>
                <a:ea typeface="DejaVu Sans"/>
              </a:rPr>
              <a:t>  </a:t>
            </a:r>
            <a:r>
              <a:rPr lang="en-US" sz="2400" b="0" strike="noStrike" spc="-1">
                <a:solidFill>
                  <a:srgbClr val="000000"/>
                </a:solidFill>
                <a:latin typeface="Arial"/>
                <a:ea typeface="DejaVu Sans"/>
              </a:rPr>
              <a:t>column.</a:t>
            </a:r>
            <a:endParaRPr lang="en-IN" sz="2400" b="0" strike="noStrike" spc="-1">
              <a:latin typeface="Arial"/>
            </a:endParaRPr>
          </a:p>
          <a:p>
            <a:pPr marL="11520">
              <a:lnSpc>
                <a:spcPts val="3475"/>
              </a:lnSpc>
              <a:spcBef>
                <a:spcPts val="122"/>
              </a:spcBef>
              <a:tabLst>
                <a:tab pos="664560" algn="l"/>
              </a:tabLst>
            </a:pPr>
            <a:r>
              <a:rPr lang="en-US" sz="2400" b="0" strike="noStrike" spc="-1">
                <a:solidFill>
                  <a:srgbClr val="000000"/>
                </a:solidFill>
                <a:latin typeface="Arial"/>
                <a:ea typeface="DejaVu Sans"/>
              </a:rPr>
              <a:t>=</a:t>
            </a:r>
            <a:endParaRPr lang="en-IN" sz="2400" b="0" strike="noStrike" spc="-1">
              <a:latin typeface="Arial"/>
            </a:endParaRPr>
          </a:p>
        </p:txBody>
      </p:sp>
      <p:sp>
        <p:nvSpPr>
          <p:cNvPr id="494" name="CustomShape 3"/>
          <p:cNvSpPr/>
          <p:nvPr/>
        </p:nvSpPr>
        <p:spPr>
          <a:xfrm>
            <a:off x="1955880" y="457200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graphicFrame>
        <p:nvGraphicFramePr>
          <p:cNvPr id="495" name="Table 4"/>
          <p:cNvGraphicFramePr/>
          <p:nvPr/>
        </p:nvGraphicFramePr>
        <p:xfrm>
          <a:off x="7305120" y="1035720"/>
          <a:ext cx="4571640" cy="1752840"/>
        </p:xfrm>
        <a:graphic>
          <a:graphicData uri="http://schemas.openxmlformats.org/drawingml/2006/table">
            <a:tbl>
              <a:tblPr/>
              <a:tblGrid>
                <a:gridCol w="1257120">
                  <a:extLst>
                    <a:ext uri="{9D8B030D-6E8A-4147-A177-3AD203B41FA5}">
                      <a16:colId xmlns:a16="http://schemas.microsoft.com/office/drawing/2014/main" val="20000"/>
                    </a:ext>
                  </a:extLst>
                </a:gridCol>
                <a:gridCol w="102852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640440">
                <a:tc>
                  <a:txBody>
                    <a:bodyPr/>
                    <a:lstStyle/>
                    <a:p>
                      <a:pPr algn="ctr">
                        <a:lnSpc>
                          <a:spcPct val="100000"/>
                        </a:lnSpc>
                      </a:pPr>
                      <a:r>
                        <a:rPr lang="en-US" sz="1800" b="1" strike="noStrike" spc="-1">
                          <a:solidFill>
                            <a:srgbClr val="FFFFFF"/>
                          </a:solidFill>
                          <a:latin typeface="Calibri"/>
                        </a:rPr>
                        <a:t>Observed Frequency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B</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Row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Calibri"/>
                        </a:rPr>
                        <a:t>Male</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55</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65</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120 (M)</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Calibri"/>
                        </a:rPr>
                        <a:t>Female</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50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30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80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alibri"/>
                        </a:rPr>
                        <a:t>Col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105 (A)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95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200 (N)</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graphicFrame>
        <p:nvGraphicFramePr>
          <p:cNvPr id="496" name="Table 5"/>
          <p:cNvGraphicFramePr/>
          <p:nvPr/>
        </p:nvGraphicFramePr>
        <p:xfrm>
          <a:off x="5867280" y="3018240"/>
          <a:ext cx="6140880" cy="2017800"/>
        </p:xfrm>
        <a:graphic>
          <a:graphicData uri="http://schemas.openxmlformats.org/drawingml/2006/table">
            <a:tbl>
              <a:tblPr/>
              <a:tblGrid>
                <a:gridCol w="1739880">
                  <a:extLst>
                    <a:ext uri="{9D8B030D-6E8A-4147-A177-3AD203B41FA5}">
                      <a16:colId xmlns:a16="http://schemas.microsoft.com/office/drawing/2014/main" val="20000"/>
                    </a:ext>
                  </a:extLst>
                </a:gridCol>
                <a:gridCol w="1330560">
                  <a:extLst>
                    <a:ext uri="{9D8B030D-6E8A-4147-A177-3AD203B41FA5}">
                      <a16:colId xmlns:a16="http://schemas.microsoft.com/office/drawing/2014/main" val="20001"/>
                    </a:ext>
                  </a:extLst>
                </a:gridCol>
                <a:gridCol w="1535040">
                  <a:extLst>
                    <a:ext uri="{9D8B030D-6E8A-4147-A177-3AD203B41FA5}">
                      <a16:colId xmlns:a16="http://schemas.microsoft.com/office/drawing/2014/main" val="20002"/>
                    </a:ext>
                  </a:extLst>
                </a:gridCol>
                <a:gridCol w="1535400">
                  <a:extLst>
                    <a:ext uri="{9D8B030D-6E8A-4147-A177-3AD203B41FA5}">
                      <a16:colId xmlns:a16="http://schemas.microsoft.com/office/drawing/2014/main" val="20003"/>
                    </a:ext>
                  </a:extLst>
                </a:gridCol>
              </a:tblGrid>
              <a:tr h="366120">
                <a:tc>
                  <a:txBody>
                    <a:bodyPr/>
                    <a:lstStyle/>
                    <a:p>
                      <a:endParaRPr 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B</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Row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640440">
                <a:tc>
                  <a:txBody>
                    <a:bodyPr/>
                    <a:lstStyle/>
                    <a:p>
                      <a:pPr>
                        <a:lnSpc>
                          <a:spcPct val="100000"/>
                        </a:lnSpc>
                      </a:pPr>
                      <a:r>
                        <a:rPr lang="en-US" sz="1800" b="0" strike="noStrike" spc="-1">
                          <a:solidFill>
                            <a:srgbClr val="000000"/>
                          </a:solidFill>
                          <a:latin typeface="Calibri"/>
                        </a:rPr>
                        <a:t>Male</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120</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640440">
                <a:tc>
                  <a:txBody>
                    <a:bodyPr/>
                    <a:lstStyle/>
                    <a:p>
                      <a:pPr>
                        <a:lnSpc>
                          <a:spcPct val="100000"/>
                        </a:lnSpc>
                      </a:pPr>
                      <a:r>
                        <a:rPr lang="en-US" sz="1800" b="0" strike="noStrike" spc="-1">
                          <a:solidFill>
                            <a:srgbClr val="000000"/>
                          </a:solidFill>
                          <a:latin typeface="Calibri"/>
                        </a:rPr>
                        <a:t>Female</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80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alibri"/>
                        </a:rPr>
                        <a:t>Col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105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95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200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97" name="Formula 6"/>
              <p:cNvSpPr txBox="1"/>
              <p:nvPr/>
            </p:nvSpPr>
            <p:spPr>
              <a:xfrm>
                <a:off x="457200" y="2832480"/>
                <a:ext cx="445104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𝑀</m:t>
                          </m:r>
                        </m:e>
                      </m:d>
                      <m:r>
                        <a:rPr>
                          <a:latin typeface="Cambria Math" panose="02040503050406030204" pitchFamily="18" charset="0"/>
                        </a:rPr>
                        <m:t>=</m:t>
                      </m:r>
                      <m:f>
                        <m:fPr>
                          <m:type m:val="lin"/>
                          <m:ctrlPr>
                            <a:rPr i="1">
                              <a:latin typeface="Cambria Math" panose="02040503050406030204" pitchFamily="18" charset="0"/>
                            </a:rPr>
                          </m:ctrlPr>
                        </m:fPr>
                        <m:num>
                          <m:f>
                            <m:fPr>
                              <m:type m:val="lin"/>
                              <m:ctrlPr>
                                <a:rPr i="1">
                                  <a:latin typeface="Cambria Math" panose="02040503050406030204" pitchFamily="18" charset="0"/>
                                </a:rPr>
                              </m:ctrlPr>
                            </m:fPr>
                            <m:num>
                              <m:r>
                                <a:rPr>
                                  <a:latin typeface="Cambria Math" panose="02040503050406030204" pitchFamily="18" charset="0"/>
                                </a:rPr>
                                <m:t>𝑀</m:t>
                              </m:r>
                            </m:num>
                            <m:den>
                              <m:r>
                                <a:rPr>
                                  <a:latin typeface="Cambria Math" panose="02040503050406030204" pitchFamily="18" charset="0"/>
                                </a:rPr>
                                <m:t>𝑁</m:t>
                              </m:r>
                            </m:den>
                          </m:f>
                          <m:r>
                            <a:rPr>
                              <a:latin typeface="Cambria Math" panose="02040503050406030204" pitchFamily="18" charset="0"/>
                            </a:rPr>
                            <m:t>=120</m:t>
                          </m:r>
                        </m:num>
                        <m:den>
                          <m:r>
                            <a:rPr>
                              <a:latin typeface="Cambria Math" panose="02040503050406030204" pitchFamily="18" charset="0"/>
                            </a:rPr>
                            <m:t>200=0.6,</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𝐹</m:t>
                              </m:r>
                            </m:e>
                          </m:d>
                        </m:den>
                      </m:f>
                      <m:r>
                        <a:rPr>
                          <a:latin typeface="Cambria Math" panose="02040503050406030204" pitchFamily="18" charset="0"/>
                        </a:rPr>
                        <m:t>=0.4</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498" name="Formula 7"/>
              <p:cNvSpPr txBox="1"/>
              <p:nvPr/>
            </p:nvSpPr>
            <p:spPr>
              <a:xfrm>
                <a:off x="457200" y="3327120"/>
                <a:ext cx="49179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e>
                      </m:d>
                      <m:r>
                        <a:rPr>
                          <a:latin typeface="Cambria Math" panose="02040503050406030204" pitchFamily="18" charset="0"/>
                        </a:rPr>
                        <m:t>=</m:t>
                      </m:r>
                      <m:f>
                        <m:fPr>
                          <m:type m:val="lin"/>
                          <m:ctrlPr>
                            <a:rPr i="1">
                              <a:latin typeface="Cambria Math" panose="02040503050406030204" pitchFamily="18" charset="0"/>
                            </a:rPr>
                          </m:ctrlPr>
                        </m:fPr>
                        <m:num>
                          <m:f>
                            <m:fPr>
                              <m:type m:val="lin"/>
                              <m:ctrlPr>
                                <a:rPr i="1">
                                  <a:latin typeface="Cambria Math" panose="02040503050406030204" pitchFamily="18" charset="0"/>
                                </a:rPr>
                              </m:ctrlPr>
                            </m:fPr>
                            <m:num>
                              <m:r>
                                <a:rPr>
                                  <a:latin typeface="Cambria Math" panose="02040503050406030204" pitchFamily="18" charset="0"/>
                                </a:rPr>
                                <m:t>𝐴</m:t>
                              </m:r>
                            </m:num>
                            <m:den>
                              <m:r>
                                <a:rPr>
                                  <a:latin typeface="Cambria Math" panose="02040503050406030204" pitchFamily="18" charset="0"/>
                                </a:rPr>
                                <m:t>𝑁</m:t>
                              </m:r>
                            </m:den>
                          </m:f>
                          <m:r>
                            <a:rPr>
                              <a:latin typeface="Cambria Math" panose="02040503050406030204" pitchFamily="18" charset="0"/>
                            </a:rPr>
                            <m:t>=105</m:t>
                          </m:r>
                        </m:num>
                        <m:den>
                          <m:r>
                            <a:rPr>
                              <a:latin typeface="Cambria Math" panose="02040503050406030204" pitchFamily="18" charset="0"/>
                            </a:rPr>
                            <m:t>200=0.525,</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𝐵</m:t>
                              </m:r>
                            </m:e>
                          </m:d>
                        </m:den>
                      </m:f>
                      <m:r>
                        <a:rPr>
                          <a:latin typeface="Cambria Math" panose="02040503050406030204" pitchFamily="18" charset="0"/>
                        </a:rPr>
                        <m:t>=0.475</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499" name="Formula 8"/>
              <p:cNvSpPr txBox="1"/>
              <p:nvPr/>
            </p:nvSpPr>
            <p:spPr>
              <a:xfrm>
                <a:off x="458280" y="3896280"/>
                <a:ext cx="252648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r>
                            <a:rPr>
                              <a:latin typeface="Cambria Math" panose="02040503050406030204" pitchFamily="18" charset="0"/>
                            </a:rPr>
                            <m:t>∩</m:t>
                          </m:r>
                          <m:r>
                            <a:rPr>
                              <a:latin typeface="Cambria Math" panose="02040503050406030204" pitchFamily="18" charset="0"/>
                            </a:rPr>
                            <m:t>𝐵</m:t>
                          </m:r>
                        </m:e>
                      </m:d>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e>
                      </m:d>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𝐵</m:t>
                          </m:r>
                        </m:e>
                      </m:d>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500" name="Formula 9"/>
              <p:cNvSpPr txBox="1"/>
              <p:nvPr/>
            </p:nvSpPr>
            <p:spPr>
              <a:xfrm>
                <a:off x="524160" y="4723200"/>
                <a:ext cx="2073960" cy="2761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𝐸</m:t>
                          </m:r>
                        </m:e>
                        <m:sub>
                          <m:r>
                            <a:rPr>
                              <a:latin typeface="Cambria Math" panose="02040503050406030204" pitchFamily="18" charset="0"/>
                            </a:rPr>
                            <m:t>𝐴𝐵</m:t>
                          </m:r>
                        </m:sub>
                      </m:sSub>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r>
                            <a:rPr>
                              <a:latin typeface="Cambria Math" panose="02040503050406030204" pitchFamily="18" charset="0"/>
                            </a:rPr>
                            <m:t>∩</m:t>
                          </m:r>
                          <m:r>
                            <a:rPr>
                              <a:latin typeface="Cambria Math" panose="02040503050406030204" pitchFamily="18" charset="0"/>
                            </a:rPr>
                            <m:t>𝐵</m:t>
                          </m:r>
                        </m:e>
                      </m:d>
                      <m:r>
                        <a:rPr>
                          <a:latin typeface="Cambria Math" panose="02040503050406030204" pitchFamily="18" charset="0"/>
                        </a:rPr>
                        <m:t>×</m:t>
                      </m:r>
                      <m:r>
                        <a:rPr>
                          <a:latin typeface="Cambria Math" panose="02040503050406030204" pitchFamily="18" charset="0"/>
                        </a:rPr>
                        <m:t>𝑁</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501" name="Formula 10"/>
              <p:cNvSpPr txBox="1"/>
              <p:nvPr/>
            </p:nvSpPr>
            <p:spPr>
              <a:xfrm>
                <a:off x="488880" y="4231080"/>
                <a:ext cx="503892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𝑀</m:t>
                          </m:r>
                          <m:r>
                            <a:rPr>
                              <a:latin typeface="Cambria Math" panose="02040503050406030204" pitchFamily="18" charset="0"/>
                            </a:rPr>
                            <m:t>∩</m:t>
                          </m:r>
                          <m:r>
                            <a:rPr>
                              <a:latin typeface="Cambria Math" panose="02040503050406030204" pitchFamily="18" charset="0"/>
                            </a:rPr>
                            <m:t>𝐴</m:t>
                          </m:r>
                        </m:e>
                      </m:d>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𝑀</m:t>
                          </m:r>
                        </m:e>
                      </m:d>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e>
                      </m:d>
                      <m:r>
                        <a:rPr>
                          <a:latin typeface="Cambria Math" panose="02040503050406030204" pitchFamily="18" charset="0"/>
                        </a:rPr>
                        <m:t>=0.6×0.525=0.315</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502" name="Formula 11"/>
              <p:cNvSpPr txBox="1"/>
              <p:nvPr/>
            </p:nvSpPr>
            <p:spPr>
              <a:xfrm>
                <a:off x="562320" y="5077080"/>
                <a:ext cx="4161240" cy="2761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𝐸</m:t>
                          </m:r>
                        </m:e>
                        <m:sub>
                          <m:r>
                            <a:rPr>
                              <a:latin typeface="Cambria Math" panose="02040503050406030204" pitchFamily="18" charset="0"/>
                            </a:rPr>
                            <m:t>11</m:t>
                          </m:r>
                        </m:sub>
                      </m:sSub>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𝑀</m:t>
                          </m:r>
                          <m:r>
                            <a:rPr>
                              <a:latin typeface="Cambria Math" panose="02040503050406030204" pitchFamily="18" charset="0"/>
                            </a:rPr>
                            <m:t>∩</m:t>
                          </m:r>
                          <m:r>
                            <a:rPr>
                              <a:latin typeface="Cambria Math" panose="02040503050406030204" pitchFamily="18" charset="0"/>
                            </a:rPr>
                            <m:t>𝐴</m:t>
                          </m:r>
                        </m:e>
                      </m:d>
                      <m:r>
                        <a:rPr>
                          <a:latin typeface="Cambria Math" panose="02040503050406030204" pitchFamily="18" charset="0"/>
                        </a:rPr>
                        <m:t>×</m:t>
                      </m:r>
                      <m:r>
                        <a:rPr>
                          <a:latin typeface="Cambria Math" panose="02040503050406030204" pitchFamily="18" charset="0"/>
                        </a:rPr>
                        <m:t>𝑁</m:t>
                      </m:r>
                      <m:r>
                        <a:rPr>
                          <a:latin typeface="Cambria Math" panose="02040503050406030204" pitchFamily="18" charset="0"/>
                        </a:rPr>
                        <m:t>=0.315×200=63</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503" name="Formula 12"/>
              <p:cNvSpPr txBox="1"/>
              <p:nvPr/>
            </p:nvSpPr>
            <p:spPr>
              <a:xfrm>
                <a:off x="467640" y="5606280"/>
                <a:ext cx="8385120" cy="52524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𝐸</m:t>
                          </m:r>
                        </m:e>
                        <m:sub>
                          <m:r>
                            <a:rPr>
                              <a:latin typeface="Cambria Math" panose="02040503050406030204" pitchFamily="18" charset="0"/>
                            </a:rPr>
                            <m:t>11</m:t>
                          </m:r>
                        </m:sub>
                      </m:sSub>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𝑀</m:t>
                          </m:r>
                          <m:r>
                            <a:rPr>
                              <a:latin typeface="Cambria Math" panose="02040503050406030204" pitchFamily="18" charset="0"/>
                            </a:rPr>
                            <m:t>∩</m:t>
                          </m:r>
                          <m:r>
                            <a:rPr>
                              <a:latin typeface="Cambria Math" panose="02040503050406030204" pitchFamily="18" charset="0"/>
                            </a:rPr>
                            <m:t>𝐴</m:t>
                          </m:r>
                        </m:e>
                      </m:d>
                      <m:r>
                        <a:rPr>
                          <a:latin typeface="Cambria Math" panose="02040503050406030204" pitchFamily="18" charset="0"/>
                        </a:rPr>
                        <m:t>×</m:t>
                      </m:r>
                      <m:r>
                        <a:rPr>
                          <a:latin typeface="Cambria Math" panose="02040503050406030204" pitchFamily="18" charset="0"/>
                        </a:rPr>
                        <m:t>𝑁</m:t>
                      </m:r>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𝑀</m:t>
                          </m:r>
                        </m:e>
                      </m:d>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e>
                      </m:d>
                      <m:r>
                        <a:rPr>
                          <a:latin typeface="Cambria Math" panose="02040503050406030204" pitchFamily="18" charset="0"/>
                        </a:rPr>
                        <m:t>×</m:t>
                      </m:r>
                      <m:r>
                        <a:rPr>
                          <a:latin typeface="Cambria Math" panose="02040503050406030204" pitchFamily="18" charset="0"/>
                        </a:rPr>
                        <m:t>𝑁</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𝑀</m:t>
                          </m:r>
                        </m:num>
                        <m:den>
                          <m:r>
                            <a:rPr>
                              <a:latin typeface="Cambria Math" panose="02040503050406030204" pitchFamily="18" charset="0"/>
                            </a:rPr>
                            <m:t>𝑁</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𝐴</m:t>
                          </m:r>
                        </m:num>
                        <m:den>
                          <m:r>
                            <a:rPr>
                              <a:latin typeface="Cambria Math" panose="02040503050406030204" pitchFamily="18" charset="0"/>
                            </a:rPr>
                            <m:t>𝑁</m:t>
                          </m:r>
                        </m:den>
                      </m:f>
                      <m:r>
                        <a:rPr>
                          <a:latin typeface="Cambria Math" panose="02040503050406030204" pitchFamily="18" charset="0"/>
                        </a:rPr>
                        <m:t>×</m:t>
                      </m:r>
                      <m:r>
                        <a:rPr>
                          <a:latin typeface="Cambria Math" panose="02040503050406030204" pitchFamily="18" charset="0"/>
                        </a:rPr>
                        <m:t>𝑁</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𝑀</m:t>
                          </m:r>
                          <m:r>
                            <a:rPr>
                              <a:latin typeface="Cambria Math" panose="02040503050406030204" pitchFamily="18" charset="0"/>
                            </a:rPr>
                            <m:t>×</m:t>
                          </m:r>
                          <m:r>
                            <a:rPr>
                              <a:latin typeface="Cambria Math" panose="02040503050406030204" pitchFamily="18" charset="0"/>
                            </a:rPr>
                            <m:t>𝐴</m:t>
                          </m:r>
                        </m:num>
                        <m:den>
                          <m:r>
                            <a:rPr>
                              <a:latin typeface="Cambria Math" panose="02040503050406030204" pitchFamily="18" charset="0"/>
                            </a:rPr>
                            <m:t>𝑁</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120×105</m:t>
                          </m:r>
                        </m:num>
                        <m:den>
                          <m:r>
                            <a:rPr>
                              <a:latin typeface="Cambria Math" panose="02040503050406030204" pitchFamily="18" charset="0"/>
                            </a:rPr>
                            <m:t>200</m:t>
                          </m:r>
                        </m:den>
                      </m:f>
                      <m:r>
                        <a:rPr>
                          <a:latin typeface="Cambria Math" panose="02040503050406030204" pitchFamily="18" charset="0"/>
                        </a:rPr>
                        <m:t>=63</m:t>
                      </m:r>
                    </m:oMath>
                  </m:oMathPara>
                </a14:m>
                <a:endParaRPr/>
              </a:p>
            </p:txBody>
          </p:sp>
        </mc:Choice>
        <mc:Fallback xmlns="" xmlns:p14="http://schemas.microsoft.com/office/powerpoint/2010/main" xmlns:p15="http://schemas.microsoft.com/office/powerpoint/2012/main"/>
      </mc:AlternateContent>
      <p:sp>
        <p:nvSpPr>
          <p:cNvPr id="504" name="CustomShape 13"/>
          <p:cNvSpPr/>
          <p:nvPr/>
        </p:nvSpPr>
        <p:spPr>
          <a:xfrm>
            <a:off x="248400" y="-9360"/>
            <a:ext cx="942804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99000"/>
              </a:lnSpc>
              <a:spcBef>
                <a:spcPts val="91"/>
              </a:spcBef>
            </a:pPr>
            <a:r>
              <a:rPr lang="en-US" sz="3600" b="0" strike="noStrike" spc="-1">
                <a:solidFill>
                  <a:srgbClr val="558ED5"/>
                </a:solidFill>
                <a:latin typeface="Arial"/>
              </a:rPr>
              <a:t>Observed Frequency vs Expected Frequency</a:t>
            </a:r>
            <a:endParaRPr lang="en-IN" sz="3600" b="0" strike="noStrike" spc="-1">
              <a:latin typeface="Arial"/>
            </a:endParaRPr>
          </a:p>
        </p:txBody>
      </p:sp>
      <p:sp>
        <p:nvSpPr>
          <p:cNvPr id="505" name="CustomShape 14"/>
          <p:cNvSpPr/>
          <p:nvPr/>
        </p:nvSpPr>
        <p:spPr>
          <a:xfrm>
            <a:off x="60948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DFE9C10B-7819-4861-AD30-83956D6BF2E8}" type="datetime1">
              <a:rPr lang="en-US" sz="1400" b="0" strike="noStrike" spc="-1">
                <a:solidFill>
                  <a:srgbClr val="B2B2B2"/>
                </a:solidFill>
                <a:latin typeface="Calibri"/>
              </a:rPr>
              <a:t>10/11/22</a:t>
            </a:fld>
            <a:endParaRPr lang="en-IN" sz="1400" b="0" strike="noStrike" spc="-1">
              <a:latin typeface="Arial"/>
            </a:endParaRPr>
          </a:p>
        </p:txBody>
      </p:sp>
      <p:sp>
        <p:nvSpPr>
          <p:cNvPr id="506" name="CustomShape 15"/>
          <p:cNvSpPr/>
          <p:nvPr/>
        </p:nvSpPr>
        <p:spPr>
          <a:xfrm>
            <a:off x="4145040" y="6378480"/>
            <a:ext cx="3901320" cy="276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pPr>
            <a:r>
              <a:rPr lang="en-US" sz="1400" b="0" strike="noStrike" spc="-1">
                <a:solidFill>
                  <a:srgbClr val="B2B2B2"/>
                </a:solidFill>
                <a:latin typeface="Calibri"/>
              </a:rPr>
              <a:t>UE20CS506A</a:t>
            </a:r>
            <a:endParaRPr lang="en-IN" sz="1400" b="0" strike="noStrike" spc="-1">
              <a:latin typeface="Arial"/>
            </a:endParaRPr>
          </a:p>
        </p:txBody>
      </p:sp>
      <p:sp>
        <p:nvSpPr>
          <p:cNvPr id="507" name="CustomShape 16"/>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92F9E058-7D91-44CD-AD27-131DFA84A430}" type="slidenum">
              <a:rPr lang="en-US" sz="1400" b="0" strike="noStrike" spc="-1">
                <a:solidFill>
                  <a:srgbClr val="898989"/>
                </a:solidFill>
                <a:latin typeface="Calibri"/>
              </a:rPr>
              <a:t>79</a:t>
            </a:fld>
            <a:endParaRPr lang="en-IN"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Null Hypothesis and Alternative Hypothesis</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B1D73292-8C7B-3C49-8333-324600E4ABEA}"/>
              </a:ext>
            </a:extLst>
          </p:cNvPr>
          <p:cNvSpPr/>
          <p:nvPr/>
        </p:nvSpPr>
        <p:spPr>
          <a:xfrm>
            <a:off x="460316" y="1144506"/>
            <a:ext cx="4918160" cy="3480440"/>
          </a:xfrm>
          <a:prstGeom prst="rect">
            <a:avLst/>
          </a:prstGeom>
        </p:spPr>
        <p:txBody>
          <a:bodyPr wrap="square">
            <a:spAutoFit/>
          </a:bodyPr>
          <a:lstStyle/>
          <a:p>
            <a:pPr marL="23040" algn="just">
              <a:spcBef>
                <a:spcPts val="122"/>
              </a:spcBef>
            </a:pPr>
            <a:r>
              <a:rPr lang="en-US" b="1" i="1" spc="-7" dirty="0">
                <a:solidFill>
                  <a:srgbClr val="000000"/>
                </a:solidFill>
                <a:ea typeface="DejaVu Sans"/>
              </a:rPr>
              <a:t>Null Hypothesis </a:t>
            </a:r>
            <a:r>
              <a:rPr lang="en-US" spc="-1" dirty="0">
                <a:solidFill>
                  <a:srgbClr val="000000"/>
                </a:solidFill>
                <a:ea typeface="DejaVu Sans"/>
              </a:rPr>
              <a:t>– </a:t>
            </a:r>
            <a:r>
              <a:rPr lang="en-US" spc="-7" dirty="0">
                <a:solidFill>
                  <a:srgbClr val="000000"/>
                </a:solidFill>
                <a:ea typeface="DejaVu Sans"/>
              </a:rPr>
              <a:t>If </a:t>
            </a:r>
            <a:r>
              <a:rPr lang="en-US" spc="-1" dirty="0">
                <a:solidFill>
                  <a:srgbClr val="000000"/>
                </a:solidFill>
                <a:ea typeface="DejaVu Sans"/>
              </a:rPr>
              <a:t>we compare method A and </a:t>
            </a:r>
            <a:r>
              <a:rPr lang="en-US" spc="-7" dirty="0">
                <a:solidFill>
                  <a:srgbClr val="000000"/>
                </a:solidFill>
                <a:ea typeface="DejaVu Sans"/>
              </a:rPr>
              <a:t>method </a:t>
            </a:r>
            <a:r>
              <a:rPr lang="en-US" spc="-1" dirty="0">
                <a:solidFill>
                  <a:srgbClr val="000000"/>
                </a:solidFill>
                <a:ea typeface="DejaVu Sans"/>
              </a:rPr>
              <a:t>B and </a:t>
            </a:r>
            <a:r>
              <a:rPr lang="en-US" spc="-7" dirty="0">
                <a:solidFill>
                  <a:srgbClr val="000000"/>
                </a:solidFill>
                <a:ea typeface="DejaVu Sans"/>
              </a:rPr>
              <a:t>both are </a:t>
            </a:r>
            <a:r>
              <a:rPr lang="en-US" spc="-1" dirty="0">
                <a:solidFill>
                  <a:srgbClr val="000000"/>
                </a:solidFill>
                <a:ea typeface="DejaVu Sans"/>
              </a:rPr>
              <a:t>equally</a:t>
            </a:r>
            <a:r>
              <a:rPr lang="en-US" spc="-32" dirty="0">
                <a:solidFill>
                  <a:srgbClr val="000000"/>
                </a:solidFill>
                <a:ea typeface="DejaVu Sans"/>
              </a:rPr>
              <a:t> </a:t>
            </a:r>
            <a:r>
              <a:rPr lang="en-US" spc="-1" dirty="0">
                <a:solidFill>
                  <a:srgbClr val="000000"/>
                </a:solidFill>
                <a:ea typeface="DejaVu Sans"/>
              </a:rPr>
              <a:t>good (H</a:t>
            </a:r>
            <a:r>
              <a:rPr lang="en-US" spc="-1" baseline="-8000" dirty="0">
                <a:solidFill>
                  <a:srgbClr val="000000"/>
                </a:solidFill>
                <a:ea typeface="DejaVu Sans"/>
              </a:rPr>
              <a:t>0</a:t>
            </a:r>
            <a:r>
              <a:rPr lang="en-US" spc="-1" dirty="0">
                <a:solidFill>
                  <a:srgbClr val="000000"/>
                </a:solidFill>
                <a:ea typeface="DejaVu Sans"/>
              </a:rPr>
              <a:t>).</a:t>
            </a:r>
          </a:p>
          <a:p>
            <a:pPr marL="23040" algn="just">
              <a:spcBef>
                <a:spcPts val="122"/>
              </a:spcBef>
            </a:pPr>
            <a:endParaRPr lang="en-US" spc="-1" dirty="0">
              <a:solidFill>
                <a:srgbClr val="000000"/>
              </a:solidFill>
              <a:ea typeface="DejaVu Sans"/>
            </a:endParaRPr>
          </a:p>
          <a:p>
            <a:pPr marL="23040" algn="just">
              <a:spcBef>
                <a:spcPts val="122"/>
              </a:spcBef>
            </a:pPr>
            <a:r>
              <a:rPr lang="en-US" spc="-1" dirty="0">
                <a:solidFill>
                  <a:srgbClr val="000000"/>
                </a:solidFill>
              </a:rPr>
              <a:t>OR</a:t>
            </a:r>
          </a:p>
          <a:p>
            <a:pPr marL="23040" algn="just">
              <a:spcBef>
                <a:spcPts val="122"/>
              </a:spcBef>
            </a:pPr>
            <a:endParaRPr lang="en-US" spc="-1" dirty="0">
              <a:solidFill>
                <a:srgbClr val="000000"/>
              </a:solidFill>
            </a:endParaRPr>
          </a:p>
          <a:p>
            <a:pPr marL="23040" algn="just">
              <a:spcBef>
                <a:spcPts val="122"/>
              </a:spcBef>
            </a:pPr>
            <a:r>
              <a:rPr lang="en-IN" dirty="0"/>
              <a:t>which assumes that there is no meaningful relationship between two variables( dependent and independent)—may be the most valuable </a:t>
            </a:r>
            <a:r>
              <a:rPr lang="en-IN" dirty="0">
                <a:hlinkClick r:id="rId3"/>
              </a:rPr>
              <a:t>hypothesis</a:t>
            </a:r>
            <a:r>
              <a:rPr lang="en-IN" dirty="0"/>
              <a:t> for the scientific method because it is the easiest to test using a statistical analysis</a:t>
            </a:r>
          </a:p>
          <a:p>
            <a:pPr marL="23040" algn="just">
              <a:spcBef>
                <a:spcPts val="122"/>
              </a:spcBef>
            </a:pPr>
            <a:endParaRPr lang="en-IN" spc="-1" dirty="0"/>
          </a:p>
        </p:txBody>
      </p:sp>
      <p:pic>
        <p:nvPicPr>
          <p:cNvPr id="4" name="Picture 3">
            <a:extLst>
              <a:ext uri="{FF2B5EF4-FFF2-40B4-BE49-F238E27FC236}">
                <a16:creationId xmlns:a16="http://schemas.microsoft.com/office/drawing/2014/main" id="{898C3A0C-F479-D547-8671-745E77495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2106" y="1854429"/>
            <a:ext cx="6604000" cy="3175000"/>
          </a:xfrm>
          <a:prstGeom prst="rect">
            <a:avLst/>
          </a:prstGeom>
        </p:spPr>
      </p:pic>
      <p:sp>
        <p:nvSpPr>
          <p:cNvPr id="9" name="Rectangle 8">
            <a:extLst>
              <a:ext uri="{FF2B5EF4-FFF2-40B4-BE49-F238E27FC236}">
                <a16:creationId xmlns:a16="http://schemas.microsoft.com/office/drawing/2014/main" id="{969D4522-F27D-8547-87F1-438E74AD5A68}"/>
              </a:ext>
            </a:extLst>
          </p:cNvPr>
          <p:cNvSpPr/>
          <p:nvPr/>
        </p:nvSpPr>
        <p:spPr>
          <a:xfrm>
            <a:off x="1139686" y="5390328"/>
            <a:ext cx="8133219" cy="646331"/>
          </a:xfrm>
          <a:prstGeom prst="rect">
            <a:avLst/>
          </a:prstGeom>
        </p:spPr>
        <p:txBody>
          <a:bodyPr wrap="square">
            <a:spAutoFit/>
          </a:bodyPr>
          <a:lstStyle/>
          <a:p>
            <a:r>
              <a:rPr lang="en-IN" dirty="0">
                <a:solidFill>
                  <a:srgbClr val="282828"/>
                </a:solidFill>
              </a:rPr>
              <a:t> Say, you suspect that there is a relationship between a set of variables. One way to prove that </a:t>
            </a:r>
            <a:r>
              <a:rPr lang="en-IN" b="1" dirty="0">
                <a:solidFill>
                  <a:srgbClr val="282828"/>
                </a:solidFill>
              </a:rPr>
              <a:t>this is the case is to reject the null hypothesis.</a:t>
            </a:r>
            <a:endParaRPr lang="en-US" b="1" dirty="0"/>
          </a:p>
        </p:txBody>
      </p:sp>
      <p:sp>
        <p:nvSpPr>
          <p:cNvPr id="10" name="Rectangle 9">
            <a:extLst>
              <a:ext uri="{FF2B5EF4-FFF2-40B4-BE49-F238E27FC236}">
                <a16:creationId xmlns:a16="http://schemas.microsoft.com/office/drawing/2014/main" id="{52961022-6DC0-9449-B581-CD402151CD76}"/>
              </a:ext>
            </a:extLst>
          </p:cNvPr>
          <p:cNvSpPr/>
          <p:nvPr/>
        </p:nvSpPr>
        <p:spPr>
          <a:xfrm>
            <a:off x="1845216" y="6433601"/>
            <a:ext cx="6112314" cy="369332"/>
          </a:xfrm>
          <a:prstGeom prst="rect">
            <a:avLst/>
          </a:prstGeom>
        </p:spPr>
        <p:txBody>
          <a:bodyPr wrap="none">
            <a:spAutoFit/>
          </a:bodyPr>
          <a:lstStyle/>
          <a:p>
            <a:r>
              <a:rPr lang="en-US" dirty="0"/>
              <a:t>https://</a:t>
            </a:r>
            <a:r>
              <a:rPr lang="en-US" dirty="0" err="1"/>
              <a:t>www.thoughtco.com</a:t>
            </a:r>
            <a:r>
              <a:rPr lang="en-US" dirty="0"/>
              <a:t>/null-hypothesis-examples-609097</a:t>
            </a:r>
          </a:p>
        </p:txBody>
      </p:sp>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471622E5-6448-2A6F-837B-91A5D1EC6DC2}"/>
                  </a:ext>
                </a:extLst>
              </p14:cNvPr>
              <p14:cNvContentPartPr/>
              <p14:nvPr/>
            </p14:nvContentPartPr>
            <p14:xfrm>
              <a:off x="199080" y="95400"/>
              <a:ext cx="10383480" cy="6186240"/>
            </p14:xfrm>
          </p:contentPart>
        </mc:Choice>
        <mc:Fallback>
          <p:pic>
            <p:nvPicPr>
              <p:cNvPr id="12" name="Ink 11">
                <a:extLst>
                  <a:ext uri="{FF2B5EF4-FFF2-40B4-BE49-F238E27FC236}">
                    <a16:creationId xmlns:a16="http://schemas.microsoft.com/office/drawing/2014/main" id="{471622E5-6448-2A6F-837B-91A5D1EC6DC2}"/>
                  </a:ext>
                </a:extLst>
              </p:cNvPr>
              <p:cNvPicPr/>
              <p:nvPr/>
            </p:nvPicPr>
            <p:blipFill>
              <a:blip r:embed="rId6"/>
              <a:stretch>
                <a:fillRect/>
              </a:stretch>
            </p:blipFill>
            <p:spPr>
              <a:xfrm>
                <a:off x="182880" y="79200"/>
                <a:ext cx="10415880" cy="6218640"/>
              </a:xfrm>
              <a:prstGeom prst="rect">
                <a:avLst/>
              </a:prstGeom>
            </p:spPr>
          </p:pic>
        </mc:Fallback>
      </mc:AlternateContent>
    </p:spTree>
    <p:extLst>
      <p:ext uri="{BB962C8B-B14F-4D97-AF65-F5344CB8AC3E}">
        <p14:creationId xmlns:p14="http://schemas.microsoft.com/office/powerpoint/2010/main" val="262200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blinds(horizontal)">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 name="CustomShape 1"/>
          <p:cNvSpPr/>
          <p:nvPr/>
        </p:nvSpPr>
        <p:spPr>
          <a:xfrm>
            <a:off x="2065320" y="169884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sp>
        <p:nvSpPr>
          <p:cNvPr id="509" name="CustomShape 2"/>
          <p:cNvSpPr/>
          <p:nvPr/>
        </p:nvSpPr>
        <p:spPr>
          <a:xfrm>
            <a:off x="248400" y="129960"/>
            <a:ext cx="424656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99000"/>
              </a:lnSpc>
              <a:spcBef>
                <a:spcPts val="91"/>
              </a:spcBef>
            </a:pPr>
            <a:r>
              <a:rPr lang="en-US" sz="3600" b="0" strike="noStrike" spc="-1">
                <a:solidFill>
                  <a:srgbClr val="558ED5"/>
                </a:solidFill>
                <a:latin typeface="Arial"/>
              </a:rPr>
              <a:t>Calculation of </a:t>
            </a:r>
            <a:endParaRPr lang="en-IN" sz="3600" b="0" strike="noStrike" spc="-1">
              <a:latin typeface="Arial"/>
            </a:endParaRPr>
          </a:p>
        </p:txBody>
      </p:sp>
      <p:sp>
        <p:nvSpPr>
          <p:cNvPr id="510" name="CustomShape 3"/>
          <p:cNvSpPr/>
          <p:nvPr/>
        </p:nvSpPr>
        <p:spPr>
          <a:xfrm>
            <a:off x="248400" y="1164960"/>
            <a:ext cx="11465640" cy="73908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99000"/>
              </a:lnSpc>
              <a:spcBef>
                <a:spcPts val="91"/>
              </a:spcBef>
            </a:pPr>
            <a:r>
              <a:rPr lang="en-US" sz="2400" b="0" strike="noStrike" spc="-1">
                <a:solidFill>
                  <a:srgbClr val="558ED5"/>
                </a:solidFill>
                <a:latin typeface="Arial"/>
                <a:ea typeface="DejaVu Sans"/>
              </a:rPr>
              <a:t>Number of</a:t>
            </a:r>
            <a:r>
              <a:rPr lang="en-US" sz="2400" b="0" strike="noStrike" spc="-97">
                <a:solidFill>
                  <a:srgbClr val="558ED5"/>
                </a:solidFill>
                <a:latin typeface="Arial"/>
                <a:ea typeface="DejaVu Sans"/>
              </a:rPr>
              <a:t> </a:t>
            </a:r>
            <a:r>
              <a:rPr lang="en-US" sz="2400" b="0" strike="noStrike" spc="-1">
                <a:solidFill>
                  <a:srgbClr val="558ED5"/>
                </a:solidFill>
                <a:latin typeface="Arial"/>
                <a:ea typeface="DejaVu Sans"/>
              </a:rPr>
              <a:t>Independent  value </a:t>
            </a:r>
            <a:r>
              <a:rPr lang="en-US" sz="2400" b="0" strike="noStrike" spc="-7">
                <a:solidFill>
                  <a:srgbClr val="558ED5"/>
                </a:solidFill>
                <a:latin typeface="Arial"/>
                <a:ea typeface="DejaVu Sans"/>
              </a:rPr>
              <a:t>which </a:t>
            </a:r>
            <a:r>
              <a:rPr lang="en-US" sz="2400" b="0" strike="noStrike" spc="-1">
                <a:solidFill>
                  <a:srgbClr val="558ED5"/>
                </a:solidFill>
                <a:latin typeface="Arial"/>
                <a:ea typeface="DejaVu Sans"/>
              </a:rPr>
              <a:t>are assigned </a:t>
            </a:r>
            <a:r>
              <a:rPr lang="en-US" sz="2400" b="0" strike="noStrike" spc="-7">
                <a:solidFill>
                  <a:srgbClr val="558ED5"/>
                </a:solidFill>
                <a:latin typeface="Arial"/>
                <a:ea typeface="DejaVu Sans"/>
              </a:rPr>
              <a:t>to statistical  distribution</a:t>
            </a:r>
            <a:endParaRPr lang="en-IN" sz="2400" b="0" strike="noStrike" spc="-1">
              <a:latin typeface="Arial"/>
            </a:endParaRPr>
          </a:p>
          <a:p>
            <a:pPr marL="112320">
              <a:lnSpc>
                <a:spcPct val="100000"/>
              </a:lnSpc>
            </a:pPr>
            <a:r>
              <a:rPr lang="en-US" sz="2400" b="0" strike="noStrike" spc="-1">
                <a:solidFill>
                  <a:srgbClr val="558ED5"/>
                </a:solidFill>
                <a:latin typeface="Arial"/>
                <a:ea typeface="DejaVu Sans"/>
              </a:rPr>
              <a:t>( </a:t>
            </a:r>
            <a:r>
              <a:rPr lang="en-US" sz="2400" b="0" strike="noStrike" spc="-7">
                <a:solidFill>
                  <a:srgbClr val="558ED5"/>
                </a:solidFill>
                <a:latin typeface="Arial"/>
                <a:ea typeface="DejaVu Sans"/>
              </a:rPr>
              <a:t>n-1) </a:t>
            </a:r>
            <a:r>
              <a:rPr lang="en-US" sz="2400" b="0" strike="noStrike" spc="-1">
                <a:solidFill>
                  <a:srgbClr val="558ED5"/>
                </a:solidFill>
                <a:latin typeface="Arial"/>
                <a:ea typeface="DejaVu Sans"/>
              </a:rPr>
              <a:t>or</a:t>
            </a:r>
            <a:r>
              <a:rPr lang="en-US" sz="2400" b="0" strike="noStrike" spc="-18">
                <a:solidFill>
                  <a:srgbClr val="558ED5"/>
                </a:solidFill>
                <a:latin typeface="Arial"/>
                <a:ea typeface="DejaVu Sans"/>
              </a:rPr>
              <a:t> </a:t>
            </a:r>
            <a:r>
              <a:rPr lang="en-US" sz="2400" b="0" strike="noStrike" spc="-1">
                <a:solidFill>
                  <a:srgbClr val="558ED5"/>
                </a:solidFill>
                <a:latin typeface="Arial"/>
                <a:ea typeface="DejaVu Sans"/>
              </a:rPr>
              <a:t>(r-1)(c-1)</a:t>
            </a:r>
            <a:endParaRPr lang="en-IN" sz="2400" b="0" strike="noStrike" spc="-1">
              <a:latin typeface="Arial"/>
            </a:endParaRPr>
          </a:p>
        </p:txBody>
      </p:sp>
      <p:graphicFrame>
        <p:nvGraphicFramePr>
          <p:cNvPr id="511" name="Table 4"/>
          <p:cNvGraphicFramePr/>
          <p:nvPr/>
        </p:nvGraphicFramePr>
        <p:xfrm>
          <a:off x="271080" y="1925280"/>
          <a:ext cx="4571640" cy="1752840"/>
        </p:xfrm>
        <a:graphic>
          <a:graphicData uri="http://schemas.openxmlformats.org/drawingml/2006/table">
            <a:tbl>
              <a:tblPr/>
              <a:tblGrid>
                <a:gridCol w="1257120">
                  <a:extLst>
                    <a:ext uri="{9D8B030D-6E8A-4147-A177-3AD203B41FA5}">
                      <a16:colId xmlns:a16="http://schemas.microsoft.com/office/drawing/2014/main" val="20000"/>
                    </a:ext>
                  </a:extLst>
                </a:gridCol>
                <a:gridCol w="102852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640440">
                <a:tc>
                  <a:txBody>
                    <a:bodyPr/>
                    <a:lstStyle/>
                    <a:p>
                      <a:pPr algn="ctr">
                        <a:lnSpc>
                          <a:spcPct val="100000"/>
                        </a:lnSpc>
                      </a:pPr>
                      <a:r>
                        <a:rPr lang="en-US" sz="1800" b="1" strike="noStrike" spc="-1">
                          <a:solidFill>
                            <a:srgbClr val="FFFFFF"/>
                          </a:solidFill>
                          <a:latin typeface="Calibri"/>
                        </a:rPr>
                        <a:t>Observed Frequency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B</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Row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Calibri"/>
                        </a:rPr>
                        <a:t>Male</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55</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65</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120</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Calibri"/>
                        </a:rPr>
                        <a:t>Female</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50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30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80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alibri"/>
                        </a:rPr>
                        <a:t>Col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105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95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200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graphicFrame>
        <p:nvGraphicFramePr>
          <p:cNvPr id="512" name="Table 5"/>
          <p:cNvGraphicFramePr/>
          <p:nvPr/>
        </p:nvGraphicFramePr>
        <p:xfrm>
          <a:off x="5582520" y="1911960"/>
          <a:ext cx="6140880" cy="2017800"/>
        </p:xfrm>
        <a:graphic>
          <a:graphicData uri="http://schemas.openxmlformats.org/drawingml/2006/table">
            <a:tbl>
              <a:tblPr/>
              <a:tblGrid>
                <a:gridCol w="1739880">
                  <a:extLst>
                    <a:ext uri="{9D8B030D-6E8A-4147-A177-3AD203B41FA5}">
                      <a16:colId xmlns:a16="http://schemas.microsoft.com/office/drawing/2014/main" val="20000"/>
                    </a:ext>
                  </a:extLst>
                </a:gridCol>
                <a:gridCol w="1330560">
                  <a:extLst>
                    <a:ext uri="{9D8B030D-6E8A-4147-A177-3AD203B41FA5}">
                      <a16:colId xmlns:a16="http://schemas.microsoft.com/office/drawing/2014/main" val="20001"/>
                    </a:ext>
                  </a:extLst>
                </a:gridCol>
                <a:gridCol w="1535040">
                  <a:extLst>
                    <a:ext uri="{9D8B030D-6E8A-4147-A177-3AD203B41FA5}">
                      <a16:colId xmlns:a16="http://schemas.microsoft.com/office/drawing/2014/main" val="20002"/>
                    </a:ext>
                  </a:extLst>
                </a:gridCol>
                <a:gridCol w="1535400">
                  <a:extLst>
                    <a:ext uri="{9D8B030D-6E8A-4147-A177-3AD203B41FA5}">
                      <a16:colId xmlns:a16="http://schemas.microsoft.com/office/drawing/2014/main" val="20003"/>
                    </a:ext>
                  </a:extLst>
                </a:gridCol>
              </a:tblGrid>
              <a:tr h="366120">
                <a:tc>
                  <a:txBody>
                    <a:bodyPr/>
                    <a:lstStyle/>
                    <a:p>
                      <a:endParaRPr 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Party B</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Row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640440">
                <a:tc>
                  <a:txBody>
                    <a:bodyPr/>
                    <a:lstStyle/>
                    <a:p>
                      <a:pPr>
                        <a:lnSpc>
                          <a:spcPct val="100000"/>
                        </a:lnSpc>
                      </a:pPr>
                      <a:r>
                        <a:rPr lang="en-US" sz="1800" b="0" strike="noStrike" spc="-1">
                          <a:solidFill>
                            <a:srgbClr val="000000"/>
                          </a:solidFill>
                          <a:latin typeface="Calibri"/>
                        </a:rPr>
                        <a:t>Male</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120</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640440">
                <a:tc>
                  <a:txBody>
                    <a:bodyPr/>
                    <a:lstStyle/>
                    <a:p>
                      <a:pPr>
                        <a:lnSpc>
                          <a:spcPct val="100000"/>
                        </a:lnSpc>
                      </a:pPr>
                      <a:r>
                        <a:rPr lang="en-US" sz="1800" b="0" strike="noStrike" spc="-1">
                          <a:solidFill>
                            <a:srgbClr val="000000"/>
                          </a:solidFill>
                          <a:latin typeface="Calibri"/>
                        </a:rPr>
                        <a:t>Female</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80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alibri"/>
                        </a:rPr>
                        <a:t>Col Total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105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95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200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sp>
        <p:nvSpPr>
          <p:cNvPr id="513" name="CustomShape 6"/>
          <p:cNvSpPr/>
          <p:nvPr/>
        </p:nvSpPr>
        <p:spPr>
          <a:xfrm>
            <a:off x="95760" y="3932280"/>
            <a:ext cx="3656520" cy="123948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pic>
        <p:nvPicPr>
          <p:cNvPr id="514" name="Picture 4"/>
          <p:cNvPicPr/>
          <p:nvPr/>
        </p:nvPicPr>
        <p:blipFill>
          <a:blip r:embed="rId3"/>
          <a:stretch/>
        </p:blipFill>
        <p:spPr>
          <a:xfrm>
            <a:off x="533520" y="5427000"/>
            <a:ext cx="2348640" cy="1125360"/>
          </a:xfrm>
          <a:prstGeom prst="rect">
            <a:avLst/>
          </a:prstGeom>
          <a:ln w="0">
            <a:noFill/>
          </a:ln>
        </p:spPr>
      </p:pic>
      <p:sp>
        <p:nvSpPr>
          <p:cNvPr id="515" name="CustomShape 7"/>
          <p:cNvSpPr/>
          <p:nvPr/>
        </p:nvSpPr>
        <p:spPr>
          <a:xfrm>
            <a:off x="60948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E21E76A-5C5A-40C0-BE4A-8F4FAC1E1B81}" type="datetime1">
              <a:rPr lang="en-US" sz="1400" b="0" strike="noStrike" spc="-1">
                <a:solidFill>
                  <a:srgbClr val="B2B2B2"/>
                </a:solidFill>
                <a:latin typeface="Calibri"/>
              </a:rPr>
              <a:t>10/11/22</a:t>
            </a:fld>
            <a:endParaRPr lang="en-IN" sz="1400" b="0" strike="noStrike" spc="-1">
              <a:latin typeface="Arial"/>
            </a:endParaRPr>
          </a:p>
        </p:txBody>
      </p:sp>
      <p:sp>
        <p:nvSpPr>
          <p:cNvPr id="516" name="CustomShape 8"/>
          <p:cNvSpPr/>
          <p:nvPr/>
        </p:nvSpPr>
        <p:spPr>
          <a:xfrm>
            <a:off x="4145040" y="6378480"/>
            <a:ext cx="3901320" cy="276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pPr>
            <a:r>
              <a:rPr lang="en-US" sz="1400" b="0" strike="noStrike" spc="-1">
                <a:solidFill>
                  <a:srgbClr val="B2B2B2"/>
                </a:solidFill>
                <a:latin typeface="Calibri"/>
              </a:rPr>
              <a:t>UE20CS506A</a:t>
            </a:r>
            <a:endParaRPr lang="en-IN" sz="1400" b="0" strike="noStrike" spc="-1">
              <a:latin typeface="Arial"/>
            </a:endParaRPr>
          </a:p>
        </p:txBody>
      </p:sp>
      <p:sp>
        <p:nvSpPr>
          <p:cNvPr id="517" name="CustomShape 9"/>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D771EE72-7E1D-4B33-A90E-A11E729A5086}" type="slidenum">
              <a:rPr lang="en-US" sz="1400" b="0" strike="noStrike" spc="-1">
                <a:solidFill>
                  <a:srgbClr val="898989"/>
                </a:solidFill>
                <a:latin typeface="Calibri"/>
              </a:rPr>
              <a:t>80</a:t>
            </a:fld>
            <a:endParaRPr lang="en-IN" sz="1400" b="0" strike="noStrike" spc="-1">
              <a:latin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Picture 2"/>
          <p:cNvPicPr/>
          <p:nvPr/>
        </p:nvPicPr>
        <p:blipFill>
          <a:blip r:embed="rId2"/>
          <a:stretch/>
        </p:blipFill>
        <p:spPr>
          <a:xfrm>
            <a:off x="77040" y="990720"/>
            <a:ext cx="5028480" cy="685080"/>
          </a:xfrm>
          <a:prstGeom prst="rect">
            <a:avLst/>
          </a:prstGeom>
          <a:ln w="0">
            <a:noFill/>
          </a:ln>
        </p:spPr>
      </p:pic>
      <p:pic>
        <p:nvPicPr>
          <p:cNvPr id="519" name="Picture 3"/>
          <p:cNvPicPr/>
          <p:nvPr/>
        </p:nvPicPr>
        <p:blipFill>
          <a:blip r:embed="rId3"/>
          <a:stretch/>
        </p:blipFill>
        <p:spPr>
          <a:xfrm>
            <a:off x="77040" y="1676520"/>
            <a:ext cx="5000040" cy="4785840"/>
          </a:xfrm>
          <a:prstGeom prst="rect">
            <a:avLst/>
          </a:prstGeom>
          <a:ln w="0">
            <a:noFill/>
          </a:ln>
        </p:spPr>
      </p:pic>
      <p:pic>
        <p:nvPicPr>
          <p:cNvPr id="520" name="Picture 4"/>
          <p:cNvPicPr/>
          <p:nvPr/>
        </p:nvPicPr>
        <p:blipFill>
          <a:blip r:embed="rId2"/>
          <a:stretch/>
        </p:blipFill>
        <p:spPr>
          <a:xfrm>
            <a:off x="5363640" y="1017360"/>
            <a:ext cx="4997160" cy="658080"/>
          </a:xfrm>
          <a:prstGeom prst="rect">
            <a:avLst/>
          </a:prstGeom>
          <a:ln w="0">
            <a:noFill/>
          </a:ln>
        </p:spPr>
      </p:pic>
      <p:pic>
        <p:nvPicPr>
          <p:cNvPr id="521" name="Picture 5"/>
          <p:cNvPicPr/>
          <p:nvPr/>
        </p:nvPicPr>
        <p:blipFill>
          <a:blip r:embed="rId4"/>
          <a:stretch/>
        </p:blipFill>
        <p:spPr>
          <a:xfrm>
            <a:off x="5363640" y="1684440"/>
            <a:ext cx="4997160" cy="4785840"/>
          </a:xfrm>
          <a:prstGeom prst="rect">
            <a:avLst/>
          </a:prstGeom>
          <a:ln w="0">
            <a:noFill/>
          </a:ln>
        </p:spPr>
      </p:pic>
      <mc:AlternateContent xmlns:mc="http://schemas.openxmlformats.org/markup-compatibility/2006" xmlns:a14="http://schemas.microsoft.com/office/drawing/2010/main">
        <mc:Choice Requires="a14">
          <p:sp>
            <p:nvSpPr>
              <p:cNvPr id="522" name="Formula 1"/>
              <p:cNvSpPr txBox="1"/>
              <p:nvPr/>
            </p:nvSpPr>
            <p:spPr>
              <a:xfrm>
                <a:off x="248400" y="129960"/>
                <a:ext cx="4246560" cy="380160"/>
              </a:xfrm>
              <a:prstGeom prst="rect">
                <a:avLst/>
              </a:prstGeom>
            </p:spPr>
            <p:txBody>
              <a:bodyPr/>
              <a:lstStyle/>
              <a:p>
                <a:pPr/>
                <a14:m>
                  <m:oMathPara xmlns:m="http://schemas.openxmlformats.org/officeDocument/2006/math">
                    <m:oMathParaPr>
                      <m:jc m:val="centerGroup"/>
                    </m:oMathParaPr>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𝜒</m:t>
                          </m:r>
                        </m:e>
                        <m:sup>
                          <m:r>
                            <a:rPr>
                              <a:latin typeface="Cambria Math" panose="02040503050406030204" pitchFamily="18" charset="0"/>
                            </a:rPr>
                            <m:t>2</m:t>
                          </m:r>
                        </m:sup>
                      </m:sSup>
                      <m:r>
                        <a:rPr>
                          <a:latin typeface="Cambria Math" panose="02040503050406030204" pitchFamily="18" charset="0"/>
                        </a:rPr>
                        <m:t>𝑇𝑎𝑏𝑙𝑒</m:t>
                      </m:r>
                    </m:oMath>
                  </m:oMathPara>
                </a14:m>
                <a:endParaRPr/>
              </a:p>
            </p:txBody>
          </p:sp>
        </mc:Choice>
        <mc:Fallback xmlns="" xmlns:p14="http://schemas.microsoft.com/office/powerpoint/2010/main" xmlns:p15="http://schemas.microsoft.com/office/powerpoint/2012/main"/>
      </mc:AlternateContent>
      <p:sp>
        <p:nvSpPr>
          <p:cNvPr id="523" name="CustomShape 2"/>
          <p:cNvSpPr/>
          <p:nvPr/>
        </p:nvSpPr>
        <p:spPr>
          <a:xfrm>
            <a:off x="60948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97B6674A-1B18-441B-B30C-C74C42C730A9}" type="datetime1">
              <a:rPr lang="en-US" sz="1400" b="0" strike="noStrike" spc="-1">
                <a:solidFill>
                  <a:srgbClr val="8B8B8B"/>
                </a:solidFill>
                <a:latin typeface="Calibri"/>
              </a:rPr>
              <a:t>10/11/22</a:t>
            </a:fld>
            <a:endParaRPr lang="en-IN" sz="1400" b="0" strike="noStrike" spc="-1">
              <a:latin typeface="Arial"/>
            </a:endParaRPr>
          </a:p>
        </p:txBody>
      </p:sp>
      <p:sp>
        <p:nvSpPr>
          <p:cNvPr id="524" name="CustomShape 3"/>
          <p:cNvSpPr/>
          <p:nvPr/>
        </p:nvSpPr>
        <p:spPr>
          <a:xfrm>
            <a:off x="4145040" y="6378480"/>
            <a:ext cx="3901320" cy="276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pPr>
            <a:r>
              <a:rPr lang="en-US" sz="1400" b="0" strike="noStrike" spc="-1">
                <a:solidFill>
                  <a:srgbClr val="8B8B8B"/>
                </a:solidFill>
                <a:latin typeface="Calibri"/>
              </a:rPr>
              <a:t>UE20CS506A</a:t>
            </a:r>
            <a:endParaRPr lang="en-IN" sz="1400" b="0" strike="noStrike" spc="-1">
              <a:latin typeface="Arial"/>
            </a:endParaRPr>
          </a:p>
        </p:txBody>
      </p:sp>
      <p:sp>
        <p:nvSpPr>
          <p:cNvPr id="525" name="CustomShape 4"/>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FF824803-0BDF-4160-9D61-B31CDD9BA67F}" type="slidenum">
              <a:rPr lang="en-US" sz="1400" b="0" strike="noStrike" spc="-1">
                <a:solidFill>
                  <a:srgbClr val="898989"/>
                </a:solidFill>
                <a:latin typeface="Calibri"/>
              </a:rPr>
              <a:t>81</a:t>
            </a:fld>
            <a:endParaRPr lang="en-IN" sz="1400" b="0" strike="noStrike" spc="-1">
              <a:latin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CustomShape 2"/>
          <p:cNvSpPr/>
          <p:nvPr/>
        </p:nvSpPr>
        <p:spPr>
          <a:xfrm>
            <a:off x="2065320" y="1665360"/>
            <a:ext cx="136440" cy="14904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910" b="0" strike="noStrike" spc="395">
                <a:solidFill>
                  <a:srgbClr val="000000"/>
                </a:solidFill>
                <a:latin typeface="Symbol"/>
                <a:ea typeface="DejaVu Sans"/>
              </a:rPr>
              <a:t></a:t>
            </a:r>
            <a:endParaRPr lang="en-IN" sz="910" b="0" strike="noStrike" spc="-1">
              <a:latin typeface="Arial"/>
            </a:endParaRPr>
          </a:p>
        </p:txBody>
      </p:sp>
      <p:sp>
        <p:nvSpPr>
          <p:cNvPr id="528" name="CustomShape 3"/>
          <p:cNvSpPr/>
          <p:nvPr/>
        </p:nvSpPr>
        <p:spPr>
          <a:xfrm>
            <a:off x="228600" y="1039320"/>
            <a:ext cx="6095520" cy="627186"/>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pPr>
            <a:r>
              <a:rPr lang="en-US" sz="2000" b="0" strike="noStrike" spc="-1" dirty="0">
                <a:solidFill>
                  <a:srgbClr val="000000"/>
                </a:solidFill>
                <a:latin typeface="Verdana"/>
                <a:ea typeface="DejaVu Sans"/>
              </a:rPr>
              <a:t>Q: A</a:t>
            </a:r>
            <a:r>
              <a:rPr lang="en-US" sz="2000" b="0" strike="noStrike" spc="-83" dirty="0">
                <a:solidFill>
                  <a:srgbClr val="000000"/>
                </a:solidFill>
                <a:latin typeface="Verdana"/>
                <a:ea typeface="DejaVu Sans"/>
              </a:rPr>
              <a:t> </a:t>
            </a:r>
            <a:r>
              <a:rPr lang="en-US" sz="2000" b="0" strike="noStrike" spc="12" dirty="0">
                <a:solidFill>
                  <a:srgbClr val="000000"/>
                </a:solidFill>
                <a:latin typeface="Verdana"/>
                <a:ea typeface="DejaVu Sans"/>
              </a:rPr>
              <a:t>die</a:t>
            </a:r>
            <a:r>
              <a:rPr lang="en-US" sz="2000" b="0" strike="noStrike" spc="-77" dirty="0">
                <a:solidFill>
                  <a:srgbClr val="000000"/>
                </a:solidFill>
                <a:latin typeface="Verdana"/>
                <a:ea typeface="DejaVu Sans"/>
              </a:rPr>
              <a:t> </a:t>
            </a:r>
            <a:r>
              <a:rPr lang="en-US" sz="2000" b="0" strike="noStrike" spc="-1" dirty="0">
                <a:solidFill>
                  <a:srgbClr val="000000"/>
                </a:solidFill>
                <a:latin typeface="Verdana"/>
                <a:ea typeface="DejaVu Sans"/>
              </a:rPr>
              <a:t>is</a:t>
            </a:r>
            <a:r>
              <a:rPr lang="en-US" sz="2000" b="0" strike="noStrike" spc="-77" dirty="0">
                <a:solidFill>
                  <a:srgbClr val="000000"/>
                </a:solidFill>
                <a:latin typeface="Verdana"/>
                <a:ea typeface="DejaVu Sans"/>
              </a:rPr>
              <a:t> </a:t>
            </a:r>
            <a:r>
              <a:rPr lang="en-US" sz="2000" b="0" strike="noStrike" spc="-18" dirty="0">
                <a:solidFill>
                  <a:srgbClr val="000000"/>
                </a:solidFill>
                <a:latin typeface="Verdana"/>
                <a:ea typeface="DejaVu Sans"/>
              </a:rPr>
              <a:t>thrown</a:t>
            </a:r>
            <a:r>
              <a:rPr lang="en-US" sz="2000" b="0" strike="noStrike" spc="-77" dirty="0">
                <a:solidFill>
                  <a:srgbClr val="000000"/>
                </a:solidFill>
                <a:latin typeface="Verdana"/>
                <a:ea typeface="DejaVu Sans"/>
              </a:rPr>
              <a:t> </a:t>
            </a:r>
            <a:r>
              <a:rPr lang="en-US" sz="2000" b="0" strike="noStrike" spc="-7" dirty="0">
                <a:solidFill>
                  <a:srgbClr val="000000"/>
                </a:solidFill>
                <a:latin typeface="Verdana"/>
                <a:ea typeface="DejaVu Sans"/>
              </a:rPr>
              <a:t>132</a:t>
            </a:r>
            <a:r>
              <a:rPr lang="en-US" sz="2000" b="0" strike="noStrike" spc="-83" dirty="0">
                <a:solidFill>
                  <a:srgbClr val="000000"/>
                </a:solidFill>
                <a:latin typeface="Verdana"/>
                <a:ea typeface="DejaVu Sans"/>
              </a:rPr>
              <a:t> </a:t>
            </a:r>
            <a:r>
              <a:rPr lang="en-US" sz="2000" b="0" strike="noStrike" spc="1" dirty="0">
                <a:solidFill>
                  <a:srgbClr val="000000"/>
                </a:solidFill>
                <a:latin typeface="Verdana"/>
                <a:ea typeface="DejaVu Sans"/>
              </a:rPr>
              <a:t>times</a:t>
            </a:r>
            <a:r>
              <a:rPr lang="en-US" sz="2000" b="0" strike="noStrike" spc="-77" dirty="0">
                <a:solidFill>
                  <a:srgbClr val="000000"/>
                </a:solidFill>
                <a:latin typeface="Verdana"/>
                <a:ea typeface="DejaVu Sans"/>
              </a:rPr>
              <a:t> </a:t>
            </a:r>
            <a:r>
              <a:rPr lang="en-US" sz="2000" b="0" strike="noStrike" spc="-7" dirty="0">
                <a:solidFill>
                  <a:srgbClr val="000000"/>
                </a:solidFill>
                <a:latin typeface="Verdana"/>
                <a:ea typeface="DejaVu Sans"/>
              </a:rPr>
              <a:t>with</a:t>
            </a:r>
            <a:r>
              <a:rPr lang="en-US" sz="2000" b="0" strike="noStrike" spc="-83" dirty="0">
                <a:solidFill>
                  <a:srgbClr val="000000"/>
                </a:solidFill>
                <a:latin typeface="Verdana"/>
                <a:ea typeface="DejaVu Sans"/>
              </a:rPr>
              <a:t> </a:t>
            </a:r>
            <a:r>
              <a:rPr lang="en-US" sz="2000" b="0" strike="noStrike" spc="-1" dirty="0">
                <a:solidFill>
                  <a:srgbClr val="000000"/>
                </a:solidFill>
                <a:latin typeface="Verdana"/>
                <a:ea typeface="DejaVu Sans"/>
              </a:rPr>
              <a:t>following</a:t>
            </a:r>
            <a:r>
              <a:rPr lang="en-US" sz="2000" b="0" strike="noStrike" spc="-75" dirty="0">
                <a:solidFill>
                  <a:srgbClr val="000000"/>
                </a:solidFill>
                <a:latin typeface="Verdana"/>
                <a:ea typeface="DejaVu Sans"/>
              </a:rPr>
              <a:t> </a:t>
            </a:r>
            <a:r>
              <a:rPr lang="en-US" sz="2000" b="0" strike="noStrike" spc="-41" dirty="0">
                <a:solidFill>
                  <a:srgbClr val="000000"/>
                </a:solidFill>
                <a:latin typeface="Verdana"/>
                <a:ea typeface="DejaVu Sans"/>
              </a:rPr>
              <a:t>results:  </a:t>
            </a:r>
            <a:r>
              <a:rPr lang="en-US" sz="2000" b="0" strike="noStrike" spc="-134" dirty="0">
                <a:solidFill>
                  <a:srgbClr val="000000"/>
                </a:solidFill>
                <a:latin typeface="Verdana"/>
                <a:ea typeface="DejaVu Sans"/>
              </a:rPr>
              <a:t>Is </a:t>
            </a:r>
            <a:r>
              <a:rPr lang="en-US" sz="2000" b="0" strike="noStrike" spc="4" dirty="0">
                <a:solidFill>
                  <a:srgbClr val="000000"/>
                </a:solidFill>
                <a:latin typeface="Verdana"/>
                <a:ea typeface="DejaVu Sans"/>
              </a:rPr>
              <a:t>the </a:t>
            </a:r>
            <a:r>
              <a:rPr lang="en-US" sz="2000" b="0" strike="noStrike" spc="12" dirty="0">
                <a:solidFill>
                  <a:srgbClr val="000000"/>
                </a:solidFill>
                <a:latin typeface="Verdana"/>
                <a:ea typeface="DejaVu Sans"/>
              </a:rPr>
              <a:t>die</a:t>
            </a:r>
            <a:r>
              <a:rPr lang="en-US" sz="2000" b="0" strike="noStrike" spc="-103" dirty="0">
                <a:solidFill>
                  <a:srgbClr val="000000"/>
                </a:solidFill>
                <a:latin typeface="Verdana"/>
                <a:ea typeface="DejaVu Sans"/>
              </a:rPr>
              <a:t> </a:t>
            </a:r>
            <a:r>
              <a:rPr lang="en-US" sz="2000" b="0" strike="noStrike" spc="1" dirty="0">
                <a:solidFill>
                  <a:srgbClr val="000000"/>
                </a:solidFill>
                <a:latin typeface="Verdana"/>
                <a:ea typeface="DejaVu Sans"/>
              </a:rPr>
              <a:t>biased?</a:t>
            </a:r>
            <a:endParaRPr lang="en-IN" sz="2000" b="0" strike="noStrike" spc="-1" dirty="0">
              <a:latin typeface="Arial"/>
            </a:endParaRPr>
          </a:p>
        </p:txBody>
      </p:sp>
      <p:sp>
        <p:nvSpPr>
          <p:cNvPr id="529" name="CustomShape 4"/>
          <p:cNvSpPr/>
          <p:nvPr/>
        </p:nvSpPr>
        <p:spPr>
          <a:xfrm>
            <a:off x="2065320" y="1969920"/>
            <a:ext cx="136440" cy="14904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910" b="0" strike="noStrike" spc="395">
                <a:solidFill>
                  <a:srgbClr val="000000"/>
                </a:solidFill>
                <a:latin typeface="Symbol"/>
                <a:ea typeface="DejaVu Sans"/>
              </a:rPr>
              <a:t></a:t>
            </a:r>
            <a:endParaRPr lang="en-IN" sz="910" b="0" strike="noStrike" spc="-1">
              <a:latin typeface="Arial"/>
            </a:endParaRPr>
          </a:p>
        </p:txBody>
      </p:sp>
      <p:sp>
        <p:nvSpPr>
          <p:cNvPr id="530" name="CustomShape 5"/>
          <p:cNvSpPr/>
          <p:nvPr/>
        </p:nvSpPr>
        <p:spPr>
          <a:xfrm>
            <a:off x="2065320" y="2274120"/>
            <a:ext cx="136440" cy="14904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910" b="0" strike="noStrike" spc="395">
                <a:solidFill>
                  <a:srgbClr val="000000"/>
                </a:solidFill>
                <a:latin typeface="Symbol"/>
                <a:ea typeface="DejaVu Sans"/>
              </a:rPr>
              <a:t></a:t>
            </a:r>
            <a:endParaRPr lang="en-IN" sz="910" b="0" strike="noStrike" spc="-1">
              <a:latin typeface="Arial"/>
            </a:endParaRPr>
          </a:p>
        </p:txBody>
      </p:sp>
      <p:sp>
        <p:nvSpPr>
          <p:cNvPr id="531" name="CustomShape 6"/>
          <p:cNvSpPr/>
          <p:nvPr/>
        </p:nvSpPr>
        <p:spPr>
          <a:xfrm>
            <a:off x="412200" y="2291760"/>
            <a:ext cx="7290720" cy="173772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 name="Picture 1"/>
          <p:cNvPicPr/>
          <p:nvPr/>
        </p:nvPicPr>
        <p:blipFill>
          <a:blip r:embed="rId2"/>
          <a:stretch/>
        </p:blipFill>
        <p:spPr>
          <a:xfrm>
            <a:off x="533520" y="914400"/>
            <a:ext cx="10972080" cy="3656880"/>
          </a:xfrm>
          <a:prstGeom prst="rect">
            <a:avLst/>
          </a:prstGeom>
          <a:ln w="0">
            <a:noFill/>
          </a:ln>
        </p:spPr>
      </p:pic>
      <p:sp>
        <p:nvSpPr>
          <p:cNvPr id="536" name="CustomShape 1"/>
          <p:cNvSpPr/>
          <p:nvPr/>
        </p:nvSpPr>
        <p:spPr>
          <a:xfrm>
            <a:off x="380880" y="152280"/>
            <a:ext cx="5257080" cy="627186"/>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pPr>
            <a:r>
              <a:rPr lang="en-US" sz="4000" b="0" strike="noStrike" spc="-9" dirty="0">
                <a:solidFill>
                  <a:srgbClr val="1F497D"/>
                </a:solidFill>
                <a:latin typeface="Arial"/>
                <a:ea typeface="DejaVu Sans"/>
              </a:rPr>
              <a:t>Answer</a:t>
            </a:r>
            <a:endParaRPr lang="en-IN" sz="4000" b="0" strike="noStrike" spc="-1" dirty="0">
              <a:latin typeface="Arial"/>
            </a:endParaRPr>
          </a:p>
        </p:txBody>
      </p:sp>
      <p:pic>
        <p:nvPicPr>
          <p:cNvPr id="537" name="Picture 3"/>
          <p:cNvPicPr/>
          <p:nvPr/>
        </p:nvPicPr>
        <p:blipFill>
          <a:blip r:embed="rId3"/>
          <a:stretch/>
        </p:blipFill>
        <p:spPr>
          <a:xfrm>
            <a:off x="563760" y="4602600"/>
            <a:ext cx="10789200" cy="2026080"/>
          </a:xfrm>
          <a:prstGeom prst="rect">
            <a:avLst/>
          </a:prstGeom>
          <a:ln w="0">
            <a:noFill/>
          </a:ln>
        </p:spPr>
      </p:pic>
      <p:sp>
        <p:nvSpPr>
          <p:cNvPr id="538" name="CustomShape 2"/>
          <p:cNvSpPr/>
          <p:nvPr/>
        </p:nvSpPr>
        <p:spPr>
          <a:xfrm>
            <a:off x="60948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826BA9E-8FA2-4956-9099-0523E07D9156}" type="datetime1">
              <a:rPr lang="en-US" sz="1400" b="0" strike="noStrike" spc="-1">
                <a:solidFill>
                  <a:srgbClr val="8B8B8B"/>
                </a:solidFill>
                <a:latin typeface="Calibri"/>
              </a:rPr>
              <a:t>10/11/22</a:t>
            </a:fld>
            <a:endParaRPr lang="en-IN" sz="1400" b="0" strike="noStrike" spc="-1">
              <a:latin typeface="Arial"/>
            </a:endParaRPr>
          </a:p>
        </p:txBody>
      </p:sp>
      <p:sp>
        <p:nvSpPr>
          <p:cNvPr id="539" name="CustomShape 3"/>
          <p:cNvSpPr/>
          <p:nvPr/>
        </p:nvSpPr>
        <p:spPr>
          <a:xfrm>
            <a:off x="4145040" y="6378480"/>
            <a:ext cx="3901320" cy="276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pPr>
            <a:r>
              <a:rPr lang="en-US" sz="1400" b="0" strike="noStrike" spc="-1">
                <a:solidFill>
                  <a:srgbClr val="8B8B8B"/>
                </a:solidFill>
                <a:latin typeface="Calibri"/>
              </a:rPr>
              <a:t>UE20CS506A</a:t>
            </a:r>
            <a:endParaRPr lang="en-IN" sz="1400" b="0" strike="noStrike" spc="-1">
              <a:latin typeface="Arial"/>
            </a:endParaRPr>
          </a:p>
        </p:txBody>
      </p:sp>
      <p:sp>
        <p:nvSpPr>
          <p:cNvPr id="540" name="CustomShape 4"/>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0606E110-3F78-4E30-8DB5-BD9C53D8CF92}" type="slidenum">
              <a:rPr lang="en-US" sz="1400" b="0" strike="noStrike" spc="-1">
                <a:solidFill>
                  <a:srgbClr val="898989"/>
                </a:solidFill>
                <a:latin typeface="Calibri"/>
              </a:rPr>
              <a:t>83</a:t>
            </a:fld>
            <a:endParaRPr lang="en-IN" sz="1400" b="0" strike="noStrike" spc="-1">
              <a:latin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ustomShape 2"/>
          <p:cNvSpPr/>
          <p:nvPr/>
        </p:nvSpPr>
        <p:spPr>
          <a:xfrm>
            <a:off x="380880" y="990720"/>
            <a:ext cx="11048400" cy="483120"/>
          </a:xfrm>
          <a:prstGeom prst="rect">
            <a:avLst/>
          </a:prstGeom>
          <a:noFill/>
          <a:ln w="0">
            <a:noFill/>
          </a:ln>
        </p:spPr>
        <p:style>
          <a:lnRef idx="0">
            <a:scrgbClr r="0" g="0" b="0"/>
          </a:lnRef>
          <a:fillRef idx="0">
            <a:scrgbClr r="0" g="0" b="0"/>
          </a:fillRef>
          <a:effectRef idx="0">
            <a:scrgbClr r="0" g="0" b="0"/>
          </a:effectRef>
          <a:fontRef idx="minor"/>
        </p:style>
        <p:txBody>
          <a:bodyPr lIns="0" tIns="27720" rIns="0" bIns="0">
            <a:spAutoFit/>
          </a:bodyPr>
          <a:lstStyle/>
          <a:p>
            <a:pPr marL="34560">
              <a:lnSpc>
                <a:spcPts val="3586"/>
              </a:lnSpc>
              <a:spcBef>
                <a:spcPts val="218"/>
              </a:spcBef>
              <a:tabLst>
                <a:tab pos="4325400" algn="l"/>
              </a:tabLst>
            </a:pPr>
            <a:r>
              <a:rPr lang="en-US" sz="3000" b="0" strike="noStrike" spc="-75">
                <a:solidFill>
                  <a:srgbClr val="562213"/>
                </a:solidFill>
                <a:latin typeface="Verdana"/>
                <a:ea typeface="DejaVu Sans"/>
              </a:rPr>
              <a:t>2. </a:t>
            </a:r>
            <a:r>
              <a:rPr lang="en-US" sz="3000" b="0" strike="noStrike" spc="-52">
                <a:solidFill>
                  <a:srgbClr val="562213"/>
                </a:solidFill>
                <a:latin typeface="Verdana"/>
                <a:ea typeface="DejaVu Sans"/>
              </a:rPr>
              <a:t>Find </a:t>
            </a:r>
            <a:r>
              <a:rPr lang="en-US" sz="3000" b="0" strike="noStrike" spc="9">
                <a:solidFill>
                  <a:srgbClr val="562213"/>
                </a:solidFill>
                <a:latin typeface="Verdana"/>
                <a:ea typeface="DejaVu Sans"/>
              </a:rPr>
              <a:t>the value</a:t>
            </a:r>
            <a:r>
              <a:rPr lang="en-US" sz="3000" b="0" strike="noStrike" spc="-304">
                <a:solidFill>
                  <a:srgbClr val="562213"/>
                </a:solidFill>
                <a:latin typeface="Verdana"/>
                <a:ea typeface="DejaVu Sans"/>
              </a:rPr>
              <a:t> </a:t>
            </a:r>
            <a:r>
              <a:rPr lang="en-US" sz="3000" b="0" strike="noStrike" spc="-1">
                <a:solidFill>
                  <a:srgbClr val="562213"/>
                </a:solidFill>
                <a:latin typeface="Verdana"/>
                <a:ea typeface="DejaVu Sans"/>
              </a:rPr>
              <a:t>of</a:t>
            </a:r>
            <a:r>
              <a:rPr lang="en-US" sz="3000" b="0" strike="noStrike" spc="-97">
                <a:solidFill>
                  <a:srgbClr val="562213"/>
                </a:solidFill>
                <a:latin typeface="Verdana"/>
                <a:ea typeface="DejaVu Sans"/>
              </a:rPr>
              <a:t> </a:t>
            </a:r>
            <a:r>
              <a:rPr lang="en-US" sz="3000" b="0" strike="noStrike" spc="9">
                <a:solidFill>
                  <a:srgbClr val="562213"/>
                </a:solidFill>
                <a:latin typeface="Verdana"/>
                <a:ea typeface="DejaVu Sans"/>
              </a:rPr>
              <a:t>X</a:t>
            </a:r>
            <a:r>
              <a:rPr lang="en-US" sz="2589" b="0" strike="noStrike" spc="15" baseline="29000">
                <a:solidFill>
                  <a:srgbClr val="562213"/>
                </a:solidFill>
                <a:latin typeface="Verdana"/>
                <a:ea typeface="DejaVu Sans"/>
              </a:rPr>
              <a:t>2	</a:t>
            </a:r>
            <a:r>
              <a:rPr lang="en-US" sz="3000" b="0" strike="noStrike" spc="-15">
                <a:solidFill>
                  <a:srgbClr val="562213"/>
                </a:solidFill>
                <a:latin typeface="Verdana"/>
                <a:ea typeface="DejaVu Sans"/>
              </a:rPr>
              <a:t>for </a:t>
            </a:r>
            <a:r>
              <a:rPr lang="en-US" sz="3000" b="0" strike="noStrike" spc="9">
                <a:solidFill>
                  <a:srgbClr val="562213"/>
                </a:solidFill>
                <a:latin typeface="Verdana"/>
                <a:ea typeface="DejaVu Sans"/>
              </a:rPr>
              <a:t>the</a:t>
            </a:r>
            <a:r>
              <a:rPr lang="en-US" sz="3000" b="0" strike="noStrike" spc="-282">
                <a:solidFill>
                  <a:srgbClr val="562213"/>
                </a:solidFill>
                <a:latin typeface="Verdana"/>
                <a:ea typeface="DejaVu Sans"/>
              </a:rPr>
              <a:t> </a:t>
            </a:r>
            <a:r>
              <a:rPr lang="en-US" sz="3000" b="0" strike="noStrike" spc="1">
                <a:solidFill>
                  <a:srgbClr val="562213"/>
                </a:solidFill>
                <a:latin typeface="Verdana"/>
                <a:ea typeface="DejaVu Sans"/>
              </a:rPr>
              <a:t>following  </a:t>
            </a:r>
            <a:r>
              <a:rPr lang="en-US" sz="3000" b="0" strike="noStrike" spc="-9">
                <a:solidFill>
                  <a:srgbClr val="562213"/>
                </a:solidFill>
                <a:latin typeface="Verdana"/>
                <a:ea typeface="DejaVu Sans"/>
              </a:rPr>
              <a:t>information</a:t>
            </a:r>
            <a:endParaRPr lang="en-IN" sz="3000" b="0" strike="noStrike" spc="-1">
              <a:latin typeface="Arial"/>
            </a:endParaRPr>
          </a:p>
        </p:txBody>
      </p:sp>
      <p:sp>
        <p:nvSpPr>
          <p:cNvPr id="543" name="CustomShape 3"/>
          <p:cNvSpPr/>
          <p:nvPr/>
        </p:nvSpPr>
        <p:spPr>
          <a:xfrm>
            <a:off x="914400" y="1600200"/>
            <a:ext cx="6064560" cy="179748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graphicFrame>
        <p:nvGraphicFramePr>
          <p:cNvPr id="544" name="Table 4"/>
          <p:cNvGraphicFramePr/>
          <p:nvPr/>
        </p:nvGraphicFramePr>
        <p:xfrm>
          <a:off x="937440" y="3538080"/>
          <a:ext cx="8127720" cy="1483200"/>
        </p:xfrm>
        <a:graphic>
          <a:graphicData uri="http://schemas.openxmlformats.org/drawingml/2006/table">
            <a:tbl>
              <a:tblPr/>
              <a:tblGrid>
                <a:gridCol w="1625400">
                  <a:extLst>
                    <a:ext uri="{9D8B030D-6E8A-4147-A177-3AD203B41FA5}">
                      <a16:colId xmlns:a16="http://schemas.microsoft.com/office/drawing/2014/main" val="20000"/>
                    </a:ext>
                  </a:extLst>
                </a:gridCol>
                <a:gridCol w="1625400">
                  <a:extLst>
                    <a:ext uri="{9D8B030D-6E8A-4147-A177-3AD203B41FA5}">
                      <a16:colId xmlns:a16="http://schemas.microsoft.com/office/drawing/2014/main" val="20001"/>
                    </a:ext>
                  </a:extLst>
                </a:gridCol>
                <a:gridCol w="1625400">
                  <a:extLst>
                    <a:ext uri="{9D8B030D-6E8A-4147-A177-3AD203B41FA5}">
                      <a16:colId xmlns:a16="http://schemas.microsoft.com/office/drawing/2014/main" val="20002"/>
                    </a:ext>
                  </a:extLst>
                </a:gridCol>
                <a:gridCol w="1625400">
                  <a:extLst>
                    <a:ext uri="{9D8B030D-6E8A-4147-A177-3AD203B41FA5}">
                      <a16:colId xmlns:a16="http://schemas.microsoft.com/office/drawing/2014/main" val="20003"/>
                    </a:ext>
                  </a:extLst>
                </a:gridCol>
                <a:gridCol w="1626120">
                  <a:extLst>
                    <a:ext uri="{9D8B030D-6E8A-4147-A177-3AD203B41FA5}">
                      <a16:colId xmlns:a16="http://schemas.microsoft.com/office/drawing/2014/main" val="20004"/>
                    </a:ext>
                  </a:extLst>
                </a:gridCol>
              </a:tblGrid>
              <a:tr h="370800">
                <a:tc>
                  <a:txBody>
                    <a:bodyPr/>
                    <a:lstStyle/>
                    <a:p>
                      <a:pPr>
                        <a:lnSpc>
                          <a:spcPct val="100000"/>
                        </a:lnSpc>
                      </a:pPr>
                      <a:r>
                        <a:rPr lang="en-US" sz="1800" b="1" strike="noStrike" spc="-1">
                          <a:solidFill>
                            <a:srgbClr val="FFFFFF"/>
                          </a:solidFill>
                          <a:latin typeface="Calibri"/>
                        </a:rPr>
                        <a:t>Class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Obs Freq</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Exp Freq</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Oi – Ei</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(Oi – Ei)^2/Ei</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Calibri"/>
                        </a:rPr>
                        <a:t>A&amp;B</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Calibri"/>
                        </a:rPr>
                        <a:t>C</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alibri"/>
                        </a:rPr>
                        <a:t>D&amp;E</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 name="Picture 1"/>
          <p:cNvPicPr/>
          <p:nvPr/>
        </p:nvPicPr>
        <p:blipFill>
          <a:blip r:embed="rId2"/>
          <a:stretch/>
        </p:blipFill>
        <p:spPr>
          <a:xfrm>
            <a:off x="762120" y="1066680"/>
            <a:ext cx="8305200" cy="3675600"/>
          </a:xfrm>
          <a:prstGeom prst="rect">
            <a:avLst/>
          </a:prstGeom>
          <a:ln w="0">
            <a:noFill/>
          </a:ln>
        </p:spPr>
      </p:pic>
      <p:sp>
        <p:nvSpPr>
          <p:cNvPr id="549" name="CustomShape 1"/>
          <p:cNvSpPr/>
          <p:nvPr/>
        </p:nvSpPr>
        <p:spPr>
          <a:xfrm>
            <a:off x="457200" y="152280"/>
            <a:ext cx="4876200" cy="627186"/>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11520">
              <a:lnSpc>
                <a:spcPct val="100000"/>
              </a:lnSpc>
              <a:spcBef>
                <a:spcPts val="91"/>
              </a:spcBef>
            </a:pPr>
            <a:r>
              <a:rPr lang="en-US" sz="4000" b="0" strike="noStrike" spc="-9" dirty="0">
                <a:solidFill>
                  <a:srgbClr val="000000"/>
                </a:solidFill>
                <a:latin typeface="Arial"/>
                <a:ea typeface="DejaVu Sans"/>
              </a:rPr>
              <a:t>Answer:</a:t>
            </a:r>
            <a:endParaRPr lang="en-IN" sz="4000" b="0" strike="noStrike" spc="-1" dirty="0">
              <a:latin typeface="Arial"/>
            </a:endParaRPr>
          </a:p>
        </p:txBody>
      </p:sp>
      <p:sp>
        <p:nvSpPr>
          <p:cNvPr id="550" name="CustomShape 2"/>
          <p:cNvSpPr/>
          <p:nvPr/>
        </p:nvSpPr>
        <p:spPr>
          <a:xfrm>
            <a:off x="60948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DCC6429-725F-4852-99D8-2887906ED8AF}" type="datetime1">
              <a:rPr lang="en-US" sz="1400" b="0" strike="noStrike" spc="-1">
                <a:solidFill>
                  <a:srgbClr val="8B8B8B"/>
                </a:solidFill>
                <a:latin typeface="Calibri"/>
              </a:rPr>
              <a:t>10/11/22</a:t>
            </a:fld>
            <a:endParaRPr lang="en-IN" sz="1400" b="0" strike="noStrike" spc="-1">
              <a:latin typeface="Arial"/>
            </a:endParaRPr>
          </a:p>
        </p:txBody>
      </p:sp>
      <p:sp>
        <p:nvSpPr>
          <p:cNvPr id="551" name="CustomShape 3"/>
          <p:cNvSpPr/>
          <p:nvPr/>
        </p:nvSpPr>
        <p:spPr>
          <a:xfrm>
            <a:off x="4145040" y="6378480"/>
            <a:ext cx="3901320" cy="276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pPr>
            <a:r>
              <a:rPr lang="en-US" sz="1400" b="0" strike="noStrike" spc="-1">
                <a:solidFill>
                  <a:srgbClr val="8B8B8B"/>
                </a:solidFill>
                <a:latin typeface="Calibri"/>
              </a:rPr>
              <a:t>UE20CS506A</a:t>
            </a:r>
            <a:endParaRPr lang="en-IN" sz="1400" b="0" strike="noStrike" spc="-1">
              <a:latin typeface="Arial"/>
            </a:endParaRPr>
          </a:p>
        </p:txBody>
      </p:sp>
      <p:sp>
        <p:nvSpPr>
          <p:cNvPr id="552" name="CustomShape 4"/>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986E179B-8B9C-4C86-9020-2107C2E051D3}" type="slidenum">
              <a:rPr lang="en-US" sz="1400" b="0" strike="noStrike" spc="-1">
                <a:solidFill>
                  <a:srgbClr val="898989"/>
                </a:solidFill>
                <a:latin typeface="Calibri"/>
              </a:rPr>
              <a:t>85</a:t>
            </a:fld>
            <a:endParaRPr lang="en-IN" sz="1400" b="0" strike="noStrike" spc="-1">
              <a:latin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CustomShape 2"/>
          <p:cNvSpPr/>
          <p:nvPr/>
        </p:nvSpPr>
        <p:spPr>
          <a:xfrm>
            <a:off x="380880" y="990720"/>
            <a:ext cx="9974520" cy="1813434"/>
          </a:xfrm>
          <a:prstGeom prst="rect">
            <a:avLst/>
          </a:prstGeom>
          <a:noFill/>
          <a:ln w="0">
            <a:noFill/>
          </a:ln>
        </p:spPr>
        <p:style>
          <a:lnRef idx="0">
            <a:scrgbClr r="0" g="0" b="0"/>
          </a:lnRef>
          <a:fillRef idx="0">
            <a:scrgbClr r="0" g="0" b="0"/>
          </a:fillRef>
          <a:effectRef idx="0">
            <a:scrgbClr r="0" g="0" b="0"/>
          </a:effectRef>
          <a:fontRef idx="minor"/>
        </p:style>
        <p:txBody>
          <a:bodyPr lIns="0" tIns="21960" rIns="0" bIns="0">
            <a:spAutoFit/>
          </a:bodyPr>
          <a:lstStyle/>
          <a:p>
            <a:pPr marL="277200" indent="-254160" algn="just">
              <a:lnSpc>
                <a:spcPct val="97000"/>
              </a:lnSpc>
              <a:spcBef>
                <a:spcPts val="173"/>
              </a:spcBef>
              <a:tabLst>
                <a:tab pos="0" algn="l"/>
              </a:tabLst>
            </a:pPr>
            <a:r>
              <a:rPr lang="en-US" sz="2000" b="0" strike="noStrike" spc="208" dirty="0">
                <a:solidFill>
                  <a:srgbClr val="000000"/>
                </a:solidFill>
                <a:latin typeface="Verdana"/>
                <a:ea typeface="DejaVu Sans"/>
              </a:rPr>
              <a:t>	Genetic </a:t>
            </a:r>
            <a:r>
              <a:rPr lang="en-US" sz="2000" b="0" strike="noStrike" spc="-1" dirty="0">
                <a:solidFill>
                  <a:srgbClr val="000000"/>
                </a:solidFill>
                <a:latin typeface="Verdana"/>
                <a:ea typeface="DejaVu Sans"/>
              </a:rPr>
              <a:t>theory </a:t>
            </a:r>
            <a:r>
              <a:rPr lang="en-US" sz="2000" b="0" strike="noStrike" spc="4" dirty="0">
                <a:solidFill>
                  <a:srgbClr val="000000"/>
                </a:solidFill>
                <a:latin typeface="Verdana"/>
                <a:ea typeface="DejaVu Sans"/>
              </a:rPr>
              <a:t>states </a:t>
            </a:r>
            <a:r>
              <a:rPr lang="en-US" sz="2000" b="0" strike="noStrike" spc="-1" dirty="0">
                <a:solidFill>
                  <a:srgbClr val="000000"/>
                </a:solidFill>
                <a:latin typeface="Verdana"/>
                <a:ea typeface="DejaVu Sans"/>
              </a:rPr>
              <a:t>that </a:t>
            </a:r>
            <a:r>
              <a:rPr lang="en-US" sz="2000" b="0" strike="noStrike" spc="1" dirty="0">
                <a:solidFill>
                  <a:srgbClr val="000000"/>
                </a:solidFill>
                <a:latin typeface="Verdana"/>
                <a:ea typeface="DejaVu Sans"/>
              </a:rPr>
              <a:t>children  </a:t>
            </a:r>
            <a:r>
              <a:rPr lang="en-US" sz="2000" b="0" strike="noStrike" spc="4" dirty="0">
                <a:solidFill>
                  <a:srgbClr val="000000"/>
                </a:solidFill>
                <a:latin typeface="Verdana"/>
                <a:ea typeface="DejaVu Sans"/>
              </a:rPr>
              <a:t>having </a:t>
            </a:r>
            <a:r>
              <a:rPr lang="en-US" sz="2000" b="0" strike="noStrike" spc="12" dirty="0">
                <a:solidFill>
                  <a:srgbClr val="000000"/>
                </a:solidFill>
                <a:latin typeface="Verdana"/>
                <a:ea typeface="DejaVu Sans"/>
              </a:rPr>
              <a:t>one </a:t>
            </a:r>
            <a:r>
              <a:rPr lang="en-US" sz="2000" b="0" strike="noStrike" spc="-7" dirty="0">
                <a:solidFill>
                  <a:srgbClr val="000000"/>
                </a:solidFill>
                <a:latin typeface="Verdana"/>
                <a:ea typeface="DejaVu Sans"/>
              </a:rPr>
              <a:t>parent </a:t>
            </a:r>
            <a:r>
              <a:rPr lang="en-US" sz="2000" b="0" strike="noStrike" spc="1" dirty="0">
                <a:solidFill>
                  <a:srgbClr val="000000"/>
                </a:solidFill>
                <a:latin typeface="Verdana"/>
                <a:ea typeface="DejaVu Sans"/>
              </a:rPr>
              <a:t>of </a:t>
            </a:r>
            <a:r>
              <a:rPr lang="en-US" sz="2000" b="0" strike="noStrike" spc="9" dirty="0">
                <a:solidFill>
                  <a:srgbClr val="000000"/>
                </a:solidFill>
                <a:latin typeface="Verdana"/>
                <a:ea typeface="DejaVu Sans"/>
              </a:rPr>
              <a:t>blood type </a:t>
            </a:r>
            <a:r>
              <a:rPr lang="en-US" sz="2000" b="0" i="1" strike="noStrike" spc="418" dirty="0">
                <a:solidFill>
                  <a:srgbClr val="000000"/>
                </a:solidFill>
                <a:latin typeface="Gill Sans MT"/>
                <a:ea typeface="DejaVu Sans"/>
              </a:rPr>
              <a:t>A  </a:t>
            </a:r>
            <a:r>
              <a:rPr lang="en-US" sz="2000" b="0" strike="noStrike" spc="12" dirty="0">
                <a:solidFill>
                  <a:srgbClr val="000000"/>
                </a:solidFill>
                <a:latin typeface="Verdana"/>
                <a:ea typeface="DejaVu Sans"/>
              </a:rPr>
              <a:t>and </a:t>
            </a:r>
            <a:r>
              <a:rPr lang="en-US" sz="2000" b="0" strike="noStrike" spc="4" dirty="0">
                <a:solidFill>
                  <a:srgbClr val="000000"/>
                </a:solidFill>
                <a:latin typeface="Verdana"/>
                <a:ea typeface="DejaVu Sans"/>
              </a:rPr>
              <a:t>the </a:t>
            </a:r>
            <a:r>
              <a:rPr lang="en-US" sz="2000" b="0" strike="noStrike" spc="-1" dirty="0">
                <a:solidFill>
                  <a:srgbClr val="000000"/>
                </a:solidFill>
                <a:latin typeface="Verdana"/>
                <a:ea typeface="DejaVu Sans"/>
              </a:rPr>
              <a:t>other </a:t>
            </a:r>
            <a:r>
              <a:rPr lang="en-US" sz="2000" b="0" strike="noStrike" spc="1" dirty="0">
                <a:solidFill>
                  <a:srgbClr val="000000"/>
                </a:solidFill>
                <a:latin typeface="Verdana"/>
                <a:ea typeface="DejaVu Sans"/>
              </a:rPr>
              <a:t>of </a:t>
            </a:r>
            <a:r>
              <a:rPr lang="en-US" sz="2000" b="0" strike="noStrike" spc="12" dirty="0">
                <a:solidFill>
                  <a:srgbClr val="000000"/>
                </a:solidFill>
                <a:latin typeface="Verdana"/>
                <a:ea typeface="DejaVu Sans"/>
              </a:rPr>
              <a:t>blood type </a:t>
            </a:r>
            <a:r>
              <a:rPr lang="en-US" sz="2000" b="0" i="1" strike="noStrike" spc="457" dirty="0">
                <a:solidFill>
                  <a:srgbClr val="000000"/>
                </a:solidFill>
                <a:latin typeface="Gill Sans MT"/>
                <a:ea typeface="DejaVu Sans"/>
              </a:rPr>
              <a:t>B </a:t>
            </a:r>
            <a:r>
              <a:rPr lang="en-US" sz="2000" b="0" strike="noStrike" spc="-1" dirty="0">
                <a:solidFill>
                  <a:srgbClr val="000000"/>
                </a:solidFill>
                <a:latin typeface="Verdana"/>
                <a:ea typeface="DejaVu Sans"/>
              </a:rPr>
              <a:t>will  </a:t>
            </a:r>
            <a:r>
              <a:rPr lang="en-US" sz="2000" b="0" strike="noStrike" spc="4" dirty="0">
                <a:solidFill>
                  <a:srgbClr val="000000"/>
                </a:solidFill>
                <a:latin typeface="Verdana"/>
                <a:ea typeface="DejaVu Sans"/>
              </a:rPr>
              <a:t>always </a:t>
            </a:r>
            <a:r>
              <a:rPr lang="en-US" sz="2000" b="0" strike="noStrike" spc="32" dirty="0">
                <a:solidFill>
                  <a:srgbClr val="000000"/>
                </a:solidFill>
                <a:latin typeface="Verdana"/>
                <a:ea typeface="DejaVu Sans"/>
              </a:rPr>
              <a:t>be </a:t>
            </a:r>
            <a:r>
              <a:rPr lang="en-US" sz="2000" b="0" strike="noStrike" spc="1" dirty="0">
                <a:solidFill>
                  <a:srgbClr val="000000"/>
                </a:solidFill>
                <a:latin typeface="Verdana"/>
                <a:ea typeface="DejaVu Sans"/>
              </a:rPr>
              <a:t>of </a:t>
            </a:r>
            <a:r>
              <a:rPr lang="en-US" sz="2000" b="0" strike="noStrike" spc="12" dirty="0">
                <a:solidFill>
                  <a:srgbClr val="000000"/>
                </a:solidFill>
                <a:latin typeface="Verdana"/>
                <a:ea typeface="DejaVu Sans"/>
              </a:rPr>
              <a:t>one </a:t>
            </a:r>
            <a:r>
              <a:rPr lang="en-US" sz="2000" b="0" strike="noStrike" spc="-1" dirty="0">
                <a:solidFill>
                  <a:srgbClr val="000000"/>
                </a:solidFill>
                <a:latin typeface="Verdana"/>
                <a:ea typeface="DejaVu Sans"/>
              </a:rPr>
              <a:t>of </a:t>
            </a:r>
            <a:r>
              <a:rPr lang="en-US" sz="2000" b="0" strike="noStrike" spc="-7" dirty="0">
                <a:solidFill>
                  <a:srgbClr val="000000"/>
                </a:solidFill>
                <a:latin typeface="Verdana"/>
                <a:ea typeface="DejaVu Sans"/>
              </a:rPr>
              <a:t>three </a:t>
            </a:r>
            <a:r>
              <a:rPr lang="en-US" sz="2000" b="0" strike="noStrike" spc="-9" dirty="0">
                <a:solidFill>
                  <a:srgbClr val="000000"/>
                </a:solidFill>
                <a:latin typeface="Verdana"/>
                <a:ea typeface="DejaVu Sans"/>
              </a:rPr>
              <a:t>types, </a:t>
            </a:r>
            <a:r>
              <a:rPr lang="en-US" sz="2000" b="0" i="1" strike="noStrike" spc="145" dirty="0">
                <a:solidFill>
                  <a:srgbClr val="000000"/>
                </a:solidFill>
                <a:latin typeface="Gill Sans MT"/>
                <a:ea typeface="DejaVu Sans"/>
              </a:rPr>
              <a:t>A</a:t>
            </a:r>
            <a:r>
              <a:rPr lang="en-US" sz="2000" b="0" strike="noStrike" spc="145" dirty="0">
                <a:solidFill>
                  <a:srgbClr val="000000"/>
                </a:solidFill>
                <a:latin typeface="Verdana"/>
                <a:ea typeface="DejaVu Sans"/>
              </a:rPr>
              <a:t>,  </a:t>
            </a:r>
            <a:r>
              <a:rPr lang="en-US" sz="2000" b="0" i="1" strike="noStrike" spc="245" dirty="0">
                <a:solidFill>
                  <a:srgbClr val="000000"/>
                </a:solidFill>
                <a:latin typeface="Gill Sans MT"/>
                <a:ea typeface="DejaVu Sans"/>
              </a:rPr>
              <a:t>AB</a:t>
            </a:r>
            <a:r>
              <a:rPr lang="en-US" sz="2000" b="0" strike="noStrike" spc="245" dirty="0">
                <a:solidFill>
                  <a:srgbClr val="000000"/>
                </a:solidFill>
                <a:latin typeface="Verdana"/>
                <a:ea typeface="DejaVu Sans"/>
              </a:rPr>
              <a:t>, </a:t>
            </a:r>
            <a:r>
              <a:rPr lang="en-US" sz="2000" b="0" i="1" strike="noStrike" spc="457" dirty="0">
                <a:solidFill>
                  <a:srgbClr val="000000"/>
                </a:solidFill>
                <a:latin typeface="Gill Sans MT"/>
                <a:ea typeface="DejaVu Sans"/>
              </a:rPr>
              <a:t>B </a:t>
            </a:r>
            <a:r>
              <a:rPr lang="en-US" sz="2000" b="0" strike="noStrike" spc="18" dirty="0">
                <a:solidFill>
                  <a:srgbClr val="000000"/>
                </a:solidFill>
                <a:latin typeface="Verdana"/>
                <a:ea typeface="DejaVu Sans"/>
              </a:rPr>
              <a:t>and </a:t>
            </a:r>
            <a:r>
              <a:rPr lang="en-US" sz="2000" b="0" strike="noStrike" spc="1" dirty="0">
                <a:solidFill>
                  <a:srgbClr val="000000"/>
                </a:solidFill>
                <a:latin typeface="Verdana"/>
                <a:ea typeface="DejaVu Sans"/>
              </a:rPr>
              <a:t>that </a:t>
            </a:r>
            <a:r>
              <a:rPr lang="en-US" sz="2000" b="0" strike="noStrike" spc="9" dirty="0">
                <a:solidFill>
                  <a:srgbClr val="000000"/>
                </a:solidFill>
                <a:latin typeface="Verdana"/>
                <a:ea typeface="DejaVu Sans"/>
              </a:rPr>
              <a:t>the </a:t>
            </a:r>
            <a:r>
              <a:rPr lang="en-US" sz="2000" b="0" strike="noStrike" spc="-9" dirty="0">
                <a:solidFill>
                  <a:srgbClr val="000000"/>
                </a:solidFill>
                <a:latin typeface="Verdana"/>
                <a:ea typeface="DejaVu Sans"/>
              </a:rPr>
              <a:t>proportion </a:t>
            </a:r>
            <a:r>
              <a:rPr lang="en-US" sz="2000" b="0" strike="noStrike" spc="1" dirty="0">
                <a:solidFill>
                  <a:srgbClr val="000000"/>
                </a:solidFill>
                <a:latin typeface="Verdana"/>
                <a:ea typeface="DejaVu Sans"/>
              </a:rPr>
              <a:t>of  </a:t>
            </a:r>
            <a:r>
              <a:rPr lang="en-US" sz="2000" b="0" strike="noStrike" spc="-7" dirty="0">
                <a:solidFill>
                  <a:srgbClr val="000000"/>
                </a:solidFill>
                <a:latin typeface="Verdana"/>
                <a:ea typeface="DejaVu Sans"/>
              </a:rPr>
              <a:t>three </a:t>
            </a:r>
            <a:r>
              <a:rPr lang="en-US" sz="2000" b="0" strike="noStrike" spc="9" dirty="0">
                <a:solidFill>
                  <a:srgbClr val="000000"/>
                </a:solidFill>
                <a:latin typeface="Verdana"/>
                <a:ea typeface="DejaVu Sans"/>
              </a:rPr>
              <a:t>types </a:t>
            </a:r>
            <a:r>
              <a:rPr lang="en-US" sz="2000" b="0" strike="noStrike" spc="-1" dirty="0">
                <a:solidFill>
                  <a:srgbClr val="000000"/>
                </a:solidFill>
                <a:latin typeface="Verdana"/>
                <a:ea typeface="DejaVu Sans"/>
              </a:rPr>
              <a:t>will </a:t>
            </a:r>
            <a:r>
              <a:rPr lang="en-US" sz="2000" b="0" strike="noStrike" spc="1" dirty="0">
                <a:solidFill>
                  <a:srgbClr val="000000"/>
                </a:solidFill>
                <a:latin typeface="Verdana"/>
                <a:ea typeface="DejaVu Sans"/>
              </a:rPr>
              <a:t>on </a:t>
            </a:r>
            <a:r>
              <a:rPr lang="en-US" sz="2000" b="0" strike="noStrike" spc="12" dirty="0">
                <a:solidFill>
                  <a:srgbClr val="000000"/>
                </a:solidFill>
                <a:latin typeface="Verdana"/>
                <a:ea typeface="DejaVu Sans"/>
              </a:rPr>
              <a:t>an </a:t>
            </a:r>
            <a:r>
              <a:rPr lang="en-US" sz="2000" b="0" strike="noStrike" spc="18" dirty="0">
                <a:solidFill>
                  <a:srgbClr val="000000"/>
                </a:solidFill>
                <a:latin typeface="Verdana"/>
                <a:ea typeface="DejaVu Sans"/>
              </a:rPr>
              <a:t>average </a:t>
            </a:r>
            <a:r>
              <a:rPr lang="en-US" sz="2000" b="0" strike="noStrike" spc="35" dirty="0">
                <a:solidFill>
                  <a:srgbClr val="000000"/>
                </a:solidFill>
                <a:latin typeface="Verdana"/>
                <a:ea typeface="DejaVu Sans"/>
              </a:rPr>
              <a:t>be </a:t>
            </a:r>
            <a:r>
              <a:rPr lang="en-US" sz="2000" b="0" strike="noStrike" spc="4" dirty="0">
                <a:solidFill>
                  <a:srgbClr val="000000"/>
                </a:solidFill>
                <a:latin typeface="Verdana"/>
                <a:ea typeface="DejaVu Sans"/>
              </a:rPr>
              <a:t>as  </a:t>
            </a:r>
            <a:r>
              <a:rPr lang="en-US" sz="2000" b="0" strike="noStrike" spc="-1" dirty="0">
                <a:solidFill>
                  <a:srgbClr val="000000"/>
                </a:solidFill>
                <a:latin typeface="Verdana"/>
                <a:ea typeface="DejaVu Sans"/>
              </a:rPr>
              <a:t>1 </a:t>
            </a:r>
            <a:r>
              <a:rPr lang="en-US" sz="2000" b="0" strike="noStrike" spc="-341" dirty="0">
                <a:solidFill>
                  <a:srgbClr val="000000"/>
                </a:solidFill>
                <a:latin typeface="Verdana"/>
                <a:ea typeface="DejaVu Sans"/>
              </a:rPr>
              <a:t>: </a:t>
            </a:r>
            <a:r>
              <a:rPr lang="en-US" sz="2000" b="0" strike="noStrike" spc="-1" dirty="0">
                <a:solidFill>
                  <a:srgbClr val="000000"/>
                </a:solidFill>
                <a:latin typeface="Verdana"/>
                <a:ea typeface="DejaVu Sans"/>
              </a:rPr>
              <a:t>2 </a:t>
            </a:r>
            <a:r>
              <a:rPr lang="en-US" sz="2000" b="0" strike="noStrike" spc="-341" dirty="0">
                <a:solidFill>
                  <a:srgbClr val="000000"/>
                </a:solidFill>
                <a:latin typeface="Verdana"/>
                <a:ea typeface="DejaVu Sans"/>
              </a:rPr>
              <a:t>: </a:t>
            </a:r>
            <a:r>
              <a:rPr lang="en-US" sz="2000" b="0" strike="noStrike" spc="-69" dirty="0">
                <a:solidFill>
                  <a:srgbClr val="000000"/>
                </a:solidFill>
                <a:latin typeface="Verdana"/>
                <a:ea typeface="DejaVu Sans"/>
              </a:rPr>
              <a:t>1. </a:t>
            </a:r>
            <a:r>
              <a:rPr lang="en-US" sz="2000" b="0" strike="noStrike" spc="-1" dirty="0">
                <a:solidFill>
                  <a:srgbClr val="000000"/>
                </a:solidFill>
                <a:latin typeface="Verdana"/>
                <a:ea typeface="DejaVu Sans"/>
              </a:rPr>
              <a:t>A </a:t>
            </a:r>
            <a:r>
              <a:rPr lang="en-US" sz="2000" b="0" strike="noStrike" spc="-15" dirty="0">
                <a:solidFill>
                  <a:srgbClr val="000000"/>
                </a:solidFill>
                <a:latin typeface="Verdana"/>
                <a:ea typeface="DejaVu Sans"/>
              </a:rPr>
              <a:t>report </a:t>
            </a:r>
            <a:r>
              <a:rPr lang="en-US" sz="2000" b="0" strike="noStrike" spc="4" dirty="0">
                <a:solidFill>
                  <a:srgbClr val="000000"/>
                </a:solidFill>
                <a:latin typeface="Verdana"/>
                <a:ea typeface="DejaVu Sans"/>
              </a:rPr>
              <a:t>states </a:t>
            </a:r>
            <a:r>
              <a:rPr lang="en-US" sz="2000" b="0" strike="noStrike" spc="1" dirty="0">
                <a:solidFill>
                  <a:srgbClr val="000000"/>
                </a:solidFill>
                <a:latin typeface="Verdana"/>
                <a:ea typeface="DejaVu Sans"/>
              </a:rPr>
              <a:t>that </a:t>
            </a:r>
            <a:r>
              <a:rPr lang="en-US" sz="2000" b="0" strike="noStrike" spc="-7" dirty="0">
                <a:solidFill>
                  <a:srgbClr val="000000"/>
                </a:solidFill>
                <a:latin typeface="Verdana"/>
                <a:ea typeface="DejaVu Sans"/>
              </a:rPr>
              <a:t>out </a:t>
            </a:r>
            <a:r>
              <a:rPr lang="en-US" sz="2000" b="0" strike="noStrike" spc="1" dirty="0">
                <a:solidFill>
                  <a:srgbClr val="000000"/>
                </a:solidFill>
                <a:latin typeface="Verdana"/>
                <a:ea typeface="DejaVu Sans"/>
              </a:rPr>
              <a:t>of  </a:t>
            </a:r>
            <a:r>
              <a:rPr lang="en-US" sz="2000" b="0" strike="noStrike" spc="-1" dirty="0">
                <a:solidFill>
                  <a:srgbClr val="000000"/>
                </a:solidFill>
                <a:latin typeface="Verdana"/>
                <a:ea typeface="DejaVu Sans"/>
              </a:rPr>
              <a:t>300 </a:t>
            </a:r>
            <a:r>
              <a:rPr lang="en-US" sz="2000" b="0" strike="noStrike" spc="1" dirty="0">
                <a:solidFill>
                  <a:srgbClr val="000000"/>
                </a:solidFill>
                <a:latin typeface="Verdana"/>
                <a:ea typeface="DejaVu Sans"/>
              </a:rPr>
              <a:t>children </a:t>
            </a:r>
            <a:r>
              <a:rPr lang="en-US" sz="2000" b="0" strike="noStrike" spc="4" dirty="0">
                <a:solidFill>
                  <a:srgbClr val="000000"/>
                </a:solidFill>
                <a:latin typeface="Verdana"/>
                <a:ea typeface="DejaVu Sans"/>
              </a:rPr>
              <a:t>having </a:t>
            </a:r>
            <a:r>
              <a:rPr lang="en-US" sz="2000" b="0" strike="noStrike" spc="12" dirty="0">
                <a:solidFill>
                  <a:srgbClr val="000000"/>
                </a:solidFill>
                <a:latin typeface="Verdana"/>
                <a:ea typeface="DejaVu Sans"/>
              </a:rPr>
              <a:t>one </a:t>
            </a:r>
            <a:r>
              <a:rPr lang="en-US" sz="2000" b="0" i="1" strike="noStrike" spc="418" dirty="0">
                <a:solidFill>
                  <a:srgbClr val="000000"/>
                </a:solidFill>
                <a:latin typeface="Gill Sans MT"/>
                <a:ea typeface="DejaVu Sans"/>
              </a:rPr>
              <a:t>A</a:t>
            </a:r>
            <a:r>
              <a:rPr lang="en-US" sz="2000" b="0" i="1" strike="noStrike" spc="-418" dirty="0">
                <a:solidFill>
                  <a:srgbClr val="000000"/>
                </a:solidFill>
                <a:latin typeface="Gill Sans MT"/>
                <a:ea typeface="DejaVu Sans"/>
              </a:rPr>
              <a:t> </a:t>
            </a:r>
            <a:r>
              <a:rPr lang="en-US" sz="2000" b="0" strike="noStrike" spc="-1" dirty="0">
                <a:solidFill>
                  <a:srgbClr val="000000"/>
                </a:solidFill>
                <a:latin typeface="Verdana"/>
                <a:ea typeface="DejaVu Sans"/>
              </a:rPr>
              <a:t>parent </a:t>
            </a:r>
            <a:r>
              <a:rPr lang="en-US" sz="2000" b="0" strike="noStrike" spc="9" dirty="0">
                <a:solidFill>
                  <a:srgbClr val="000000"/>
                </a:solidFill>
                <a:latin typeface="Verdana"/>
                <a:ea typeface="DejaVu Sans"/>
              </a:rPr>
              <a:t>and  </a:t>
            </a:r>
            <a:r>
              <a:rPr lang="en-US" sz="2000" b="0" i="1" strike="noStrike" spc="457" dirty="0">
                <a:solidFill>
                  <a:srgbClr val="000000"/>
                </a:solidFill>
                <a:latin typeface="Gill Sans MT"/>
                <a:ea typeface="DejaVu Sans"/>
              </a:rPr>
              <a:t>B </a:t>
            </a:r>
            <a:r>
              <a:rPr lang="en-US" sz="2000" b="0" strike="noStrike" spc="-18" dirty="0">
                <a:solidFill>
                  <a:srgbClr val="000000"/>
                </a:solidFill>
                <a:latin typeface="Verdana"/>
                <a:ea typeface="DejaVu Sans"/>
              </a:rPr>
              <a:t>parent,30 </a:t>
            </a:r>
            <a:r>
              <a:rPr lang="en-US" sz="2000" b="0" strike="noStrike" spc="4" dirty="0">
                <a:solidFill>
                  <a:srgbClr val="000000"/>
                </a:solidFill>
                <a:latin typeface="Verdana"/>
                <a:ea typeface="DejaVu Sans"/>
              </a:rPr>
              <a:t>per </a:t>
            </a:r>
            <a:r>
              <a:rPr lang="en-US" sz="2000" b="0" strike="noStrike" spc="26" dirty="0">
                <a:solidFill>
                  <a:srgbClr val="000000"/>
                </a:solidFill>
                <a:latin typeface="Verdana"/>
                <a:ea typeface="DejaVu Sans"/>
              </a:rPr>
              <a:t>cent </a:t>
            </a:r>
            <a:r>
              <a:rPr lang="en-US" sz="2000" b="0" strike="noStrike" spc="-7" dirty="0">
                <a:solidFill>
                  <a:srgbClr val="000000"/>
                </a:solidFill>
                <a:latin typeface="Verdana"/>
                <a:ea typeface="DejaVu Sans"/>
              </a:rPr>
              <a:t>were </a:t>
            </a:r>
            <a:r>
              <a:rPr lang="en-US" sz="2000" b="0" strike="noStrike" spc="1" dirty="0">
                <a:solidFill>
                  <a:srgbClr val="000000"/>
                </a:solidFill>
                <a:latin typeface="Verdana"/>
                <a:ea typeface="DejaVu Sans"/>
              </a:rPr>
              <a:t>found </a:t>
            </a:r>
            <a:r>
              <a:rPr lang="en-US" sz="2000" b="0" strike="noStrike" spc="-1" dirty="0">
                <a:solidFill>
                  <a:srgbClr val="000000"/>
                </a:solidFill>
                <a:latin typeface="Verdana"/>
                <a:ea typeface="DejaVu Sans"/>
              </a:rPr>
              <a:t>to  </a:t>
            </a:r>
            <a:r>
              <a:rPr lang="en-US" sz="2000" b="0" strike="noStrike" spc="35" dirty="0">
                <a:solidFill>
                  <a:srgbClr val="000000"/>
                </a:solidFill>
                <a:latin typeface="Verdana"/>
                <a:ea typeface="DejaVu Sans"/>
              </a:rPr>
              <a:t>be</a:t>
            </a:r>
            <a:r>
              <a:rPr lang="en-US" sz="2000" b="0" strike="noStrike" spc="-109" dirty="0">
                <a:solidFill>
                  <a:srgbClr val="000000"/>
                </a:solidFill>
                <a:latin typeface="Verdana"/>
                <a:ea typeface="DejaVu Sans"/>
              </a:rPr>
              <a:t> </a:t>
            </a:r>
            <a:r>
              <a:rPr lang="en-US" sz="2000" b="0" strike="noStrike" spc="9" dirty="0">
                <a:solidFill>
                  <a:srgbClr val="000000"/>
                </a:solidFill>
                <a:latin typeface="Verdana"/>
                <a:ea typeface="DejaVu Sans"/>
              </a:rPr>
              <a:t>types</a:t>
            </a:r>
            <a:r>
              <a:rPr lang="en-US" sz="2000" b="0" strike="noStrike" spc="-83" dirty="0">
                <a:solidFill>
                  <a:srgbClr val="000000"/>
                </a:solidFill>
                <a:latin typeface="Verdana"/>
                <a:ea typeface="DejaVu Sans"/>
              </a:rPr>
              <a:t> </a:t>
            </a:r>
            <a:r>
              <a:rPr lang="en-US" sz="2000" b="0" i="1" strike="noStrike" spc="145" dirty="0">
                <a:solidFill>
                  <a:srgbClr val="000000"/>
                </a:solidFill>
                <a:latin typeface="Gill Sans MT"/>
                <a:ea typeface="DejaVu Sans"/>
              </a:rPr>
              <a:t>A</a:t>
            </a:r>
            <a:r>
              <a:rPr lang="en-US" sz="2000" b="0" strike="noStrike" spc="145" dirty="0">
                <a:solidFill>
                  <a:srgbClr val="000000"/>
                </a:solidFill>
                <a:latin typeface="Verdana"/>
                <a:ea typeface="DejaVu Sans"/>
              </a:rPr>
              <a:t>,</a:t>
            </a:r>
            <a:r>
              <a:rPr lang="en-US" sz="2000" b="0" strike="noStrike" spc="-103" dirty="0">
                <a:solidFill>
                  <a:srgbClr val="000000"/>
                </a:solidFill>
                <a:latin typeface="Verdana"/>
                <a:ea typeface="DejaVu Sans"/>
              </a:rPr>
              <a:t> </a:t>
            </a:r>
            <a:r>
              <a:rPr lang="en-US" sz="2000" b="0" strike="noStrike" spc="-7" dirty="0">
                <a:solidFill>
                  <a:srgbClr val="000000"/>
                </a:solidFill>
                <a:latin typeface="Verdana"/>
                <a:ea typeface="DejaVu Sans"/>
              </a:rPr>
              <a:t>45</a:t>
            </a:r>
            <a:r>
              <a:rPr lang="en-US" sz="2000" b="0" strike="noStrike" spc="-97" dirty="0">
                <a:solidFill>
                  <a:srgbClr val="000000"/>
                </a:solidFill>
                <a:latin typeface="Verdana"/>
                <a:ea typeface="DejaVu Sans"/>
              </a:rPr>
              <a:t> </a:t>
            </a:r>
            <a:r>
              <a:rPr lang="en-US" sz="2000" b="0" strike="noStrike" spc="4" dirty="0">
                <a:solidFill>
                  <a:srgbClr val="000000"/>
                </a:solidFill>
                <a:latin typeface="Verdana"/>
                <a:ea typeface="DejaVu Sans"/>
              </a:rPr>
              <a:t>per</a:t>
            </a:r>
            <a:r>
              <a:rPr lang="en-US" sz="2000" b="0" strike="noStrike" spc="-100" dirty="0">
                <a:solidFill>
                  <a:srgbClr val="000000"/>
                </a:solidFill>
                <a:latin typeface="Verdana"/>
                <a:ea typeface="DejaVu Sans"/>
              </a:rPr>
              <a:t> </a:t>
            </a:r>
            <a:r>
              <a:rPr lang="en-US" sz="2000" b="0" strike="noStrike" spc="24" dirty="0">
                <a:solidFill>
                  <a:srgbClr val="000000"/>
                </a:solidFill>
                <a:latin typeface="Verdana"/>
                <a:ea typeface="DejaVu Sans"/>
              </a:rPr>
              <a:t>cent</a:t>
            </a:r>
            <a:r>
              <a:rPr lang="en-US" sz="2000" b="0" strike="noStrike" spc="-103" dirty="0">
                <a:solidFill>
                  <a:srgbClr val="000000"/>
                </a:solidFill>
                <a:latin typeface="Verdana"/>
                <a:ea typeface="DejaVu Sans"/>
              </a:rPr>
              <a:t> </a:t>
            </a:r>
            <a:r>
              <a:rPr lang="en-US" sz="2000" b="0" strike="noStrike" spc="4" dirty="0">
                <a:solidFill>
                  <a:srgbClr val="000000"/>
                </a:solidFill>
                <a:latin typeface="Verdana"/>
                <a:ea typeface="DejaVu Sans"/>
              </a:rPr>
              <a:t>per</a:t>
            </a:r>
            <a:r>
              <a:rPr lang="en-US" sz="2000" b="0" strike="noStrike" spc="-103" dirty="0">
                <a:solidFill>
                  <a:srgbClr val="000000"/>
                </a:solidFill>
                <a:latin typeface="Verdana"/>
                <a:ea typeface="DejaVu Sans"/>
              </a:rPr>
              <a:t> </a:t>
            </a:r>
            <a:r>
              <a:rPr lang="en-US" sz="2000" b="0" strike="noStrike" spc="24" dirty="0">
                <a:solidFill>
                  <a:srgbClr val="000000"/>
                </a:solidFill>
                <a:latin typeface="Verdana"/>
                <a:ea typeface="DejaVu Sans"/>
              </a:rPr>
              <a:t>cent</a:t>
            </a:r>
            <a:r>
              <a:rPr lang="en-US" sz="2000" b="0" strike="noStrike" spc="-103" dirty="0">
                <a:solidFill>
                  <a:srgbClr val="000000"/>
                </a:solidFill>
                <a:latin typeface="Verdana"/>
                <a:ea typeface="DejaVu Sans"/>
              </a:rPr>
              <a:t> </a:t>
            </a:r>
            <a:r>
              <a:rPr lang="en-US" sz="2000" b="0" strike="noStrike" spc="9" dirty="0">
                <a:solidFill>
                  <a:srgbClr val="000000"/>
                </a:solidFill>
                <a:latin typeface="Verdana"/>
                <a:ea typeface="DejaVu Sans"/>
              </a:rPr>
              <a:t>type  </a:t>
            </a:r>
            <a:r>
              <a:rPr lang="en-US" sz="2000" b="0" i="1" strike="noStrike" spc="440" dirty="0">
                <a:solidFill>
                  <a:srgbClr val="000000"/>
                </a:solidFill>
                <a:latin typeface="Gill Sans MT"/>
                <a:ea typeface="DejaVu Sans"/>
              </a:rPr>
              <a:t>AB</a:t>
            </a:r>
            <a:r>
              <a:rPr lang="en-US" sz="2000" b="0" i="1" strike="noStrike" spc="-469" dirty="0">
                <a:solidFill>
                  <a:srgbClr val="000000"/>
                </a:solidFill>
                <a:latin typeface="Gill Sans MT"/>
                <a:ea typeface="DejaVu Sans"/>
              </a:rPr>
              <a:t> </a:t>
            </a:r>
            <a:r>
              <a:rPr lang="en-US" sz="2000" b="0" strike="noStrike" spc="12" dirty="0">
                <a:solidFill>
                  <a:srgbClr val="000000"/>
                </a:solidFill>
                <a:latin typeface="Verdana"/>
                <a:ea typeface="DejaVu Sans"/>
              </a:rPr>
              <a:t>and </a:t>
            </a:r>
            <a:r>
              <a:rPr lang="en-US" sz="2000" b="0" strike="noStrike" spc="-1" dirty="0">
                <a:solidFill>
                  <a:srgbClr val="000000"/>
                </a:solidFill>
                <a:latin typeface="Verdana"/>
                <a:ea typeface="DejaVu Sans"/>
              </a:rPr>
              <a:t>remainder </a:t>
            </a:r>
            <a:r>
              <a:rPr lang="en-US" sz="2000" b="0" strike="noStrike" spc="12" dirty="0">
                <a:solidFill>
                  <a:srgbClr val="000000"/>
                </a:solidFill>
                <a:latin typeface="Verdana"/>
                <a:ea typeface="DejaVu Sans"/>
              </a:rPr>
              <a:t>type </a:t>
            </a:r>
            <a:r>
              <a:rPr lang="en-US" sz="2000" b="0" i="1" strike="noStrike" spc="160" dirty="0">
                <a:solidFill>
                  <a:srgbClr val="000000"/>
                </a:solidFill>
                <a:latin typeface="Gill Sans MT"/>
                <a:ea typeface="DejaVu Sans"/>
              </a:rPr>
              <a:t>B</a:t>
            </a:r>
            <a:r>
              <a:rPr lang="en-US" sz="2000" b="0" strike="noStrike" spc="160" dirty="0">
                <a:solidFill>
                  <a:srgbClr val="000000"/>
                </a:solidFill>
                <a:latin typeface="Verdana"/>
                <a:ea typeface="DejaVu Sans"/>
              </a:rPr>
              <a:t>. </a:t>
            </a:r>
            <a:r>
              <a:rPr lang="en-US" sz="2000" b="0" strike="noStrike" spc="-123" dirty="0">
                <a:solidFill>
                  <a:srgbClr val="000000"/>
                </a:solidFill>
                <a:latin typeface="Verdana"/>
                <a:ea typeface="DejaVu Sans"/>
              </a:rPr>
              <a:t>Test </a:t>
            </a:r>
            <a:r>
              <a:rPr lang="en-US" sz="2000" b="0" strike="noStrike" spc="9" dirty="0">
                <a:solidFill>
                  <a:srgbClr val="000000"/>
                </a:solidFill>
                <a:latin typeface="Verdana"/>
                <a:ea typeface="DejaVu Sans"/>
              </a:rPr>
              <a:t>the</a:t>
            </a:r>
            <a:r>
              <a:rPr lang="en-US" sz="2000" b="0" strike="noStrike" spc="-1" dirty="0">
                <a:solidFill>
                  <a:srgbClr val="000000"/>
                </a:solidFill>
                <a:latin typeface="Verdana"/>
                <a:ea typeface="DejaVu Sans"/>
              </a:rPr>
              <a:t> </a:t>
            </a:r>
            <a:r>
              <a:rPr lang="en-US" sz="2000" b="0" strike="noStrike" spc="140" dirty="0">
                <a:solidFill>
                  <a:srgbClr val="000000"/>
                </a:solidFill>
                <a:latin typeface="Verdana"/>
                <a:ea typeface="DejaVu Sans"/>
              </a:rPr>
              <a:t>hypothesis </a:t>
            </a:r>
            <a:r>
              <a:rPr lang="en-US" sz="2000" b="0" strike="noStrike" spc="4" dirty="0">
                <a:solidFill>
                  <a:srgbClr val="000000"/>
                </a:solidFill>
                <a:latin typeface="Verdana"/>
                <a:ea typeface="DejaVu Sans"/>
              </a:rPr>
              <a:t>by chi-square </a:t>
            </a:r>
            <a:r>
              <a:rPr lang="en-US" sz="2000" b="0" strike="noStrike" spc="-449" dirty="0">
                <a:solidFill>
                  <a:srgbClr val="000000"/>
                </a:solidFill>
                <a:latin typeface="Verdana"/>
                <a:ea typeface="DejaVu Sans"/>
              </a:rPr>
              <a:t> </a:t>
            </a:r>
            <a:r>
              <a:rPr lang="en-US" sz="2000" b="0" strike="noStrike" spc="4" dirty="0">
                <a:solidFill>
                  <a:srgbClr val="000000"/>
                </a:solidFill>
                <a:latin typeface="Verdana"/>
                <a:ea typeface="DejaVu Sans"/>
              </a:rPr>
              <a:t>test</a:t>
            </a:r>
            <a:endParaRPr lang="en-IN" sz="2000" b="0" strike="noStrike" spc="-1" dirty="0">
              <a:latin typeface="Arial"/>
            </a:endParaRPr>
          </a:p>
        </p:txBody>
      </p:sp>
      <p:graphicFrame>
        <p:nvGraphicFramePr>
          <p:cNvPr id="555" name="Table 3"/>
          <p:cNvGraphicFramePr/>
          <p:nvPr/>
        </p:nvGraphicFramePr>
        <p:xfrm>
          <a:off x="833040" y="3228480"/>
          <a:ext cx="6939000" cy="1483200"/>
        </p:xfrm>
        <a:graphic>
          <a:graphicData uri="http://schemas.openxmlformats.org/drawingml/2006/table">
            <a:tbl>
              <a:tblPr/>
              <a:tblGrid>
                <a:gridCol w="654480">
                  <a:extLst>
                    <a:ext uri="{9D8B030D-6E8A-4147-A177-3AD203B41FA5}">
                      <a16:colId xmlns:a16="http://schemas.microsoft.com/office/drawing/2014/main" val="20000"/>
                    </a:ext>
                  </a:extLst>
                </a:gridCol>
                <a:gridCol w="155988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280">
                  <a:extLst>
                    <a:ext uri="{9D8B030D-6E8A-4147-A177-3AD203B41FA5}">
                      <a16:colId xmlns:a16="http://schemas.microsoft.com/office/drawing/2014/main" val="20003"/>
                    </a:ext>
                  </a:extLst>
                </a:gridCol>
                <a:gridCol w="2286360">
                  <a:extLst>
                    <a:ext uri="{9D8B030D-6E8A-4147-A177-3AD203B41FA5}">
                      <a16:colId xmlns:a16="http://schemas.microsoft.com/office/drawing/2014/main" val="20004"/>
                    </a:ext>
                  </a:extLst>
                </a:gridCol>
              </a:tblGrid>
              <a:tr h="370800">
                <a:tc>
                  <a:txBody>
                    <a:bodyPr/>
                    <a:lstStyle/>
                    <a:p>
                      <a:pPr>
                        <a:lnSpc>
                          <a:spcPct val="100000"/>
                        </a:lnSpc>
                      </a:pPr>
                      <a:r>
                        <a:rPr lang="en-US" sz="1800" b="1" strike="noStrike" spc="-1">
                          <a:solidFill>
                            <a:srgbClr val="FFFFFF"/>
                          </a:solidFill>
                          <a:latin typeface="Calibri"/>
                        </a:rPr>
                        <a:t>Class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800" b="1" strike="noStrike" spc="-1">
                          <a:solidFill>
                            <a:srgbClr val="FFFFFF"/>
                          </a:solidFill>
                          <a:latin typeface="Calibri"/>
                        </a:rPr>
                        <a:t>Obs Freq</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800" b="1" strike="noStrike" spc="-1">
                          <a:solidFill>
                            <a:srgbClr val="FFFFFF"/>
                          </a:solidFill>
                          <a:latin typeface="Calibri"/>
                        </a:rPr>
                        <a:t>Exp Freq</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800" b="1" strike="noStrike" spc="-1">
                          <a:solidFill>
                            <a:srgbClr val="FFFFFF"/>
                          </a:solidFill>
                          <a:latin typeface="Calibri"/>
                        </a:rPr>
                        <a:t>Oi – Ei</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800" b="1" strike="noStrike" spc="-1">
                          <a:solidFill>
                            <a:srgbClr val="FFFFFF"/>
                          </a:solidFill>
                          <a:latin typeface="Calibri"/>
                        </a:rPr>
                        <a:t>(Oi – Ei)^2/Ei</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Calibri"/>
                        </a:rPr>
                        <a:t>A</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Calibri"/>
                        </a:rPr>
                        <a:t>AB</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alibri"/>
                        </a:rPr>
                        <a:t>B</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 name="Picture 1"/>
          <p:cNvPicPr/>
          <p:nvPr/>
        </p:nvPicPr>
        <p:blipFill>
          <a:blip r:embed="rId2"/>
          <a:stretch/>
        </p:blipFill>
        <p:spPr>
          <a:xfrm>
            <a:off x="457200" y="1066680"/>
            <a:ext cx="10743480" cy="5230800"/>
          </a:xfrm>
          <a:prstGeom prst="rect">
            <a:avLst/>
          </a:prstGeom>
          <a:ln w="0">
            <a:noFill/>
          </a:ln>
        </p:spPr>
      </p:pic>
      <p:sp>
        <p:nvSpPr>
          <p:cNvPr id="560" name="CustomShape 1"/>
          <p:cNvSpPr/>
          <p:nvPr/>
        </p:nvSpPr>
        <p:spPr>
          <a:xfrm>
            <a:off x="457200" y="152280"/>
            <a:ext cx="8122320" cy="459447"/>
          </a:xfrm>
          <a:prstGeom prst="rect">
            <a:avLst/>
          </a:prstGeom>
          <a:noFill/>
          <a:ln w="0">
            <a:noFill/>
          </a:ln>
        </p:spPr>
        <p:style>
          <a:lnRef idx="0">
            <a:scrgbClr r="0" g="0" b="0"/>
          </a:lnRef>
          <a:fillRef idx="0">
            <a:scrgbClr r="0" g="0" b="0"/>
          </a:fillRef>
          <a:effectRef idx="0">
            <a:scrgbClr r="0" g="0" b="0"/>
          </a:effectRef>
          <a:fontRef idx="minor"/>
        </p:style>
        <p:txBody>
          <a:bodyPr lIns="0" tIns="11520" rIns="0" bIns="0">
            <a:spAutoFit/>
          </a:bodyPr>
          <a:lstStyle/>
          <a:p>
            <a:pPr marL="23040">
              <a:lnSpc>
                <a:spcPct val="100000"/>
              </a:lnSpc>
              <a:spcBef>
                <a:spcPts val="91"/>
              </a:spcBef>
            </a:pPr>
            <a:r>
              <a:rPr lang="en-US" sz="2910" b="0" strike="noStrike" spc="412" dirty="0">
                <a:solidFill>
                  <a:srgbClr val="1F497D"/>
                </a:solidFill>
                <a:latin typeface="Arial"/>
                <a:ea typeface="DejaVu Sans"/>
              </a:rPr>
              <a:t>Answer: </a:t>
            </a:r>
            <a:endParaRPr lang="en-IN" sz="2910" b="0" strike="noStrike" spc="-1" dirty="0">
              <a:latin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CE82095-0442-8F4B-B06D-53897944C172}"/>
                  </a:ext>
                </a:extLst>
              </p14:cNvPr>
              <p14:cNvContentPartPr/>
              <p14:nvPr/>
            </p14:nvContentPartPr>
            <p14:xfrm>
              <a:off x="7403400" y="1805040"/>
              <a:ext cx="2805120" cy="1228320"/>
            </p14:xfrm>
          </p:contentPart>
        </mc:Choice>
        <mc:Fallback xmlns="">
          <p:pic>
            <p:nvPicPr>
              <p:cNvPr id="3" name="Ink 2">
                <a:extLst>
                  <a:ext uri="{FF2B5EF4-FFF2-40B4-BE49-F238E27FC236}">
                    <a16:creationId xmlns:a16="http://schemas.microsoft.com/office/drawing/2014/main" id="{9CE82095-0442-8F4B-B06D-53897944C172}"/>
                  </a:ext>
                </a:extLst>
              </p:cNvPr>
              <p:cNvPicPr/>
              <p:nvPr/>
            </p:nvPicPr>
            <p:blipFill>
              <a:blip r:embed="rId4"/>
              <a:stretch>
                <a:fillRect/>
              </a:stretch>
            </p:blipFill>
            <p:spPr>
              <a:xfrm>
                <a:off x="7387200" y="1788840"/>
                <a:ext cx="2837520" cy="1260720"/>
              </a:xfrm>
              <a:prstGeom prst="rect">
                <a:avLst/>
              </a:prstGeom>
            </p:spPr>
          </p:pic>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CustomShape 1"/>
          <p:cNvSpPr/>
          <p:nvPr/>
        </p:nvSpPr>
        <p:spPr>
          <a:xfrm>
            <a:off x="149400" y="914400"/>
            <a:ext cx="9063360" cy="129456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Picture 5"/>
          <p:cNvPicPr/>
          <p:nvPr/>
        </p:nvPicPr>
        <p:blipFill>
          <a:blip r:embed="rId2"/>
          <a:stretch/>
        </p:blipFill>
        <p:spPr>
          <a:xfrm>
            <a:off x="342000" y="1041120"/>
            <a:ext cx="6591240" cy="3775680"/>
          </a:xfrm>
          <a:prstGeom prst="rect">
            <a:avLst/>
          </a:prstGeom>
          <a:ln w="0">
            <a:noFill/>
          </a:ln>
        </p:spPr>
      </p:pic>
      <p:sp>
        <p:nvSpPr>
          <p:cNvPr id="575" name="CustomShape 4"/>
          <p:cNvSpPr/>
          <p:nvPr/>
        </p:nvSpPr>
        <p:spPr>
          <a:xfrm>
            <a:off x="309240" y="13320"/>
            <a:ext cx="891000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pPr>
            <a:r>
              <a:rPr lang="en-US" sz="3600" b="1" strike="noStrike" spc="253" dirty="0">
                <a:solidFill>
                  <a:srgbClr val="558ED5"/>
                </a:solidFill>
                <a:latin typeface="Arial"/>
              </a:rPr>
              <a:t>Answer</a:t>
            </a:r>
            <a:endParaRPr lang="en-IN" sz="3600" b="0" strike="noStrike" spc="-1" dirty="0">
              <a:latin typeface="Arial"/>
            </a:endParaRPr>
          </a:p>
        </p:txBody>
      </p:sp>
      <p:pic>
        <p:nvPicPr>
          <p:cNvPr id="576" name="Picture 7"/>
          <p:cNvPicPr/>
          <p:nvPr/>
        </p:nvPicPr>
        <p:blipFill>
          <a:blip r:embed="rId3"/>
          <a:stretch/>
        </p:blipFill>
        <p:spPr>
          <a:xfrm>
            <a:off x="6786360" y="2139840"/>
            <a:ext cx="4867200" cy="410508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Null Hypothesis</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44828022-ED92-6846-ACAA-93951C631567}"/>
              </a:ext>
            </a:extLst>
          </p:cNvPr>
          <p:cNvSpPr/>
          <p:nvPr/>
        </p:nvSpPr>
        <p:spPr>
          <a:xfrm>
            <a:off x="722242" y="1218048"/>
            <a:ext cx="8300051" cy="646331"/>
          </a:xfrm>
          <a:prstGeom prst="rect">
            <a:avLst/>
          </a:prstGeom>
        </p:spPr>
        <p:txBody>
          <a:bodyPr wrap="square">
            <a:spAutoFit/>
          </a:bodyPr>
          <a:lstStyle/>
          <a:p>
            <a:pPr marL="285750" indent="-285750">
              <a:buFont typeface="Wingdings" pitchFamily="2" charset="2"/>
              <a:buChar char="q"/>
            </a:pPr>
            <a:r>
              <a:rPr lang="en-IN" dirty="0">
                <a:solidFill>
                  <a:srgbClr val="282828"/>
                </a:solidFill>
              </a:rPr>
              <a:t>Rejecting a hypothesis does not mean an experiment was "bad" or that it didn't produce results. In fact, it is often one of the first steps toward further inquiry.</a:t>
            </a:r>
            <a:endParaRPr lang="en-US" dirty="0"/>
          </a:p>
        </p:txBody>
      </p:sp>
      <p:pic>
        <p:nvPicPr>
          <p:cNvPr id="4" name="Picture 3">
            <a:extLst>
              <a:ext uri="{FF2B5EF4-FFF2-40B4-BE49-F238E27FC236}">
                <a16:creationId xmlns:a16="http://schemas.microsoft.com/office/drawing/2014/main" id="{493FB374-C060-AF44-8455-886B3E93D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095" y="1986754"/>
            <a:ext cx="5097670" cy="4516686"/>
          </a:xfrm>
          <a:prstGeom prst="rect">
            <a:avLst/>
          </a:prstGeom>
        </p:spPr>
      </p:pic>
      <p:sp>
        <p:nvSpPr>
          <p:cNvPr id="9" name="Rectangle 8">
            <a:extLst>
              <a:ext uri="{FF2B5EF4-FFF2-40B4-BE49-F238E27FC236}">
                <a16:creationId xmlns:a16="http://schemas.microsoft.com/office/drawing/2014/main" id="{D29890A4-8BF2-B348-A8AC-8F9CDA550B85}"/>
              </a:ext>
            </a:extLst>
          </p:cNvPr>
          <p:cNvSpPr/>
          <p:nvPr/>
        </p:nvSpPr>
        <p:spPr>
          <a:xfrm>
            <a:off x="7792279" y="2584172"/>
            <a:ext cx="3704681" cy="646331"/>
          </a:xfrm>
          <a:prstGeom prst="rect">
            <a:avLst/>
          </a:prstGeom>
        </p:spPr>
        <p:txBody>
          <a:bodyPr wrap="square">
            <a:spAutoFit/>
          </a:bodyPr>
          <a:lstStyle/>
          <a:p>
            <a:r>
              <a:rPr lang="en-IN" dirty="0">
                <a:solidFill>
                  <a:srgbClr val="282828"/>
                </a:solidFill>
              </a:rPr>
              <a:t>To write a null hypothesis, first start by asking a question.</a:t>
            </a:r>
            <a:endParaRPr lang="en-US" dirty="0"/>
          </a:p>
        </p:txBody>
      </p:sp>
      <p:sp>
        <p:nvSpPr>
          <p:cNvPr id="10" name="Rectangle 9">
            <a:extLst>
              <a:ext uri="{FF2B5EF4-FFF2-40B4-BE49-F238E27FC236}">
                <a16:creationId xmlns:a16="http://schemas.microsoft.com/office/drawing/2014/main" id="{1829CC57-2F47-0E47-8C73-D11132378505}"/>
              </a:ext>
            </a:extLst>
          </p:cNvPr>
          <p:cNvSpPr/>
          <p:nvPr/>
        </p:nvSpPr>
        <p:spPr>
          <a:xfrm>
            <a:off x="2277082" y="6441149"/>
            <a:ext cx="6112314" cy="369332"/>
          </a:xfrm>
          <a:prstGeom prst="rect">
            <a:avLst/>
          </a:prstGeom>
        </p:spPr>
        <p:txBody>
          <a:bodyPr wrap="none">
            <a:spAutoFit/>
          </a:bodyPr>
          <a:lstStyle/>
          <a:p>
            <a:r>
              <a:rPr lang="en-US" dirty="0"/>
              <a:t>https://</a:t>
            </a:r>
            <a:r>
              <a:rPr lang="en-US" dirty="0" err="1"/>
              <a:t>www.thoughtco.com</a:t>
            </a:r>
            <a:r>
              <a:rPr lang="en-US" dirty="0"/>
              <a:t>/null-hypothesis-examples-609097</a:t>
            </a:r>
          </a:p>
        </p:txBody>
      </p:sp>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B8642480-13F2-7821-F6EF-C7947A2C998E}"/>
                  </a:ext>
                </a:extLst>
              </p14:cNvPr>
              <p14:cNvContentPartPr/>
              <p14:nvPr/>
            </p14:nvContentPartPr>
            <p14:xfrm>
              <a:off x="284760" y="687960"/>
              <a:ext cx="7984440" cy="4843080"/>
            </p14:xfrm>
          </p:contentPart>
        </mc:Choice>
        <mc:Fallback>
          <p:pic>
            <p:nvPicPr>
              <p:cNvPr id="12" name="Ink 11">
                <a:extLst>
                  <a:ext uri="{FF2B5EF4-FFF2-40B4-BE49-F238E27FC236}">
                    <a16:creationId xmlns:a16="http://schemas.microsoft.com/office/drawing/2014/main" id="{B8642480-13F2-7821-F6EF-C7947A2C998E}"/>
                  </a:ext>
                </a:extLst>
              </p:cNvPr>
              <p:cNvPicPr/>
              <p:nvPr/>
            </p:nvPicPr>
            <p:blipFill>
              <a:blip r:embed="rId5"/>
              <a:stretch>
                <a:fillRect/>
              </a:stretch>
            </p:blipFill>
            <p:spPr>
              <a:xfrm>
                <a:off x="268560" y="671760"/>
                <a:ext cx="8016840" cy="4875480"/>
              </a:xfrm>
              <a:prstGeom prst="rect">
                <a:avLst/>
              </a:prstGeom>
            </p:spPr>
          </p:pic>
        </mc:Fallback>
      </mc:AlternateContent>
    </p:spTree>
    <p:extLst>
      <p:ext uri="{BB962C8B-B14F-4D97-AF65-F5344CB8AC3E}">
        <p14:creationId xmlns:p14="http://schemas.microsoft.com/office/powerpoint/2010/main" val="102038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CustomShape 4"/>
          <p:cNvSpPr/>
          <p:nvPr/>
        </p:nvSpPr>
        <p:spPr>
          <a:xfrm>
            <a:off x="309240" y="13320"/>
            <a:ext cx="891000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pPr>
            <a:r>
              <a:rPr lang="en-US" sz="3600" b="1" strike="noStrike" spc="253" dirty="0">
                <a:solidFill>
                  <a:srgbClr val="558ED5"/>
                </a:solidFill>
                <a:latin typeface="Arial"/>
              </a:rPr>
              <a:t>Answer:</a:t>
            </a:r>
            <a:endParaRPr lang="en-IN" sz="3600" b="0" strike="noStrike" spc="-1" dirty="0">
              <a:latin typeface="Arial"/>
            </a:endParaRPr>
          </a:p>
        </p:txBody>
      </p:sp>
      <p:pic>
        <p:nvPicPr>
          <p:cNvPr id="581" name="Picture 1"/>
          <p:cNvPicPr/>
          <p:nvPr/>
        </p:nvPicPr>
        <p:blipFill>
          <a:blip r:embed="rId2"/>
          <a:stretch/>
        </p:blipFill>
        <p:spPr>
          <a:xfrm>
            <a:off x="294120" y="990720"/>
            <a:ext cx="11440080" cy="3123360"/>
          </a:xfrm>
          <a:prstGeom prst="rect">
            <a:avLst/>
          </a:prstGeom>
          <a:ln w="0">
            <a:noFill/>
          </a:ln>
        </p:spPr>
      </p:pic>
      <p:pic>
        <p:nvPicPr>
          <p:cNvPr id="582" name="Picture 8"/>
          <p:cNvPicPr/>
          <p:nvPr/>
        </p:nvPicPr>
        <p:blipFill>
          <a:blip r:embed="rId3"/>
          <a:stretch/>
        </p:blipFill>
        <p:spPr>
          <a:xfrm>
            <a:off x="324720" y="4141800"/>
            <a:ext cx="10797120" cy="2208960"/>
          </a:xfrm>
          <a:prstGeom prst="rect">
            <a:avLst/>
          </a:prstGeom>
          <a:ln w="0">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CustomShape 1"/>
          <p:cNvSpPr/>
          <p:nvPr/>
        </p:nvSpPr>
        <p:spPr>
          <a:xfrm>
            <a:off x="609480" y="130320"/>
            <a:ext cx="472356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pPr>
            <a:r>
              <a:rPr lang="en-US" sz="3600" b="1" u="heavy" strike="noStrike" spc="253" dirty="0">
                <a:solidFill>
                  <a:srgbClr val="558ED5"/>
                </a:solidFill>
                <a:uFill>
                  <a:solidFill>
                    <a:srgbClr val="FFFFFF"/>
                  </a:solidFill>
                </a:uFill>
                <a:latin typeface="Arial"/>
              </a:rPr>
              <a:t>Problem</a:t>
            </a:r>
            <a:endParaRPr lang="en-IN" sz="3600" b="0" strike="noStrike" spc="-1" dirty="0">
              <a:latin typeface="Arial"/>
            </a:endParaRPr>
          </a:p>
        </p:txBody>
      </p:sp>
      <p:sp>
        <p:nvSpPr>
          <p:cNvPr id="584" name="CustomShape 2"/>
          <p:cNvSpPr/>
          <p:nvPr/>
        </p:nvSpPr>
        <p:spPr>
          <a:xfrm>
            <a:off x="0" y="981000"/>
            <a:ext cx="12343680" cy="69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000000"/>
                </a:solidFill>
                <a:latin typeface="Arial"/>
                <a:ea typeface="DejaVu Sans"/>
              </a:rPr>
              <a:t>The table shows the data obtained during outbreak of smallpox.Test the effectiveness of the vaccine at 5% significance level.</a:t>
            </a:r>
            <a:endParaRPr lang="en-IN" sz="2000" b="0" strike="noStrike" spc="-1">
              <a:latin typeface="Arial"/>
            </a:endParaRPr>
          </a:p>
        </p:txBody>
      </p:sp>
      <p:graphicFrame>
        <p:nvGraphicFramePr>
          <p:cNvPr id="585" name="Table 3"/>
          <p:cNvGraphicFramePr/>
          <p:nvPr/>
        </p:nvGraphicFramePr>
        <p:xfrm>
          <a:off x="152280" y="2169000"/>
          <a:ext cx="5943240" cy="2160600"/>
        </p:xfrm>
        <a:graphic>
          <a:graphicData uri="http://schemas.openxmlformats.org/drawingml/2006/table">
            <a:tbl>
              <a:tblPr/>
              <a:tblGrid>
                <a:gridCol w="1188720">
                  <a:extLst>
                    <a:ext uri="{9D8B030D-6E8A-4147-A177-3AD203B41FA5}">
                      <a16:colId xmlns:a16="http://schemas.microsoft.com/office/drawing/2014/main" val="20000"/>
                    </a:ext>
                  </a:extLst>
                </a:gridCol>
                <a:gridCol w="1325880">
                  <a:extLst>
                    <a:ext uri="{9D8B030D-6E8A-4147-A177-3AD203B41FA5}">
                      <a16:colId xmlns:a16="http://schemas.microsoft.com/office/drawing/2014/main" val="20001"/>
                    </a:ext>
                  </a:extLst>
                </a:gridCol>
                <a:gridCol w="1981080">
                  <a:extLst>
                    <a:ext uri="{9D8B030D-6E8A-4147-A177-3AD203B41FA5}">
                      <a16:colId xmlns:a16="http://schemas.microsoft.com/office/drawing/2014/main" val="20002"/>
                    </a:ext>
                  </a:extLst>
                </a:gridCol>
                <a:gridCol w="1447560">
                  <a:extLst>
                    <a:ext uri="{9D8B030D-6E8A-4147-A177-3AD203B41FA5}">
                      <a16:colId xmlns:a16="http://schemas.microsoft.com/office/drawing/2014/main" val="20003"/>
                    </a:ext>
                  </a:extLst>
                </a:gridCol>
              </a:tblGrid>
              <a:tr h="387720">
                <a:tc>
                  <a:txBody>
                    <a:bodyPr/>
                    <a:lstStyle/>
                    <a:p>
                      <a:pPr algn="ctr">
                        <a:lnSpc>
                          <a:spcPct val="100000"/>
                        </a:lnSpc>
                      </a:pPr>
                      <a:r>
                        <a:rPr lang="en-US" sz="1600" b="1" strike="noStrike" spc="-1">
                          <a:solidFill>
                            <a:srgbClr val="FFFFFF"/>
                          </a:solidFill>
                          <a:latin typeface="Calibri"/>
                        </a:rPr>
                        <a:t>Ob Freq</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600" b="1" strike="noStrike" spc="-1">
                          <a:solidFill>
                            <a:srgbClr val="FFFFFF"/>
                          </a:solidFill>
                          <a:latin typeface="Calibri"/>
                        </a:rPr>
                        <a:t>Attacked(A)</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600" b="1" strike="noStrike" spc="-1">
                          <a:solidFill>
                            <a:srgbClr val="FFFFFF"/>
                          </a:solidFill>
                          <a:latin typeface="Calibri"/>
                        </a:rPr>
                        <a:t>Not Attacked(NA)</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600" b="1" strike="noStrike" spc="-1">
                          <a:solidFill>
                            <a:srgbClr val="FFFFFF"/>
                          </a:solidFill>
                          <a:latin typeface="Calibri"/>
                        </a:rPr>
                        <a:t>Row Tol</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578520">
                <a:tc>
                  <a:txBody>
                    <a:bodyPr/>
                    <a:lstStyle/>
                    <a:p>
                      <a:pPr>
                        <a:lnSpc>
                          <a:spcPct val="100000"/>
                        </a:lnSpc>
                      </a:pPr>
                      <a:r>
                        <a:rPr lang="en-US" sz="1600" b="0" strike="noStrike" spc="-1">
                          <a:solidFill>
                            <a:srgbClr val="000000"/>
                          </a:solidFill>
                          <a:latin typeface="Calibri"/>
                        </a:rPr>
                        <a:t>Vaccinated(V)</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600" b="0" strike="noStrike" spc="-1" dirty="0">
                          <a:solidFill>
                            <a:srgbClr val="000000"/>
                          </a:solidFill>
                          <a:latin typeface="Calibri"/>
                        </a:rPr>
                        <a:t>31</a:t>
                      </a: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469</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500</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821880">
                <a:tc>
                  <a:txBody>
                    <a:bodyPr/>
                    <a:lstStyle/>
                    <a:p>
                      <a:pPr>
                        <a:lnSpc>
                          <a:spcPct val="100000"/>
                        </a:lnSpc>
                      </a:pPr>
                      <a:r>
                        <a:rPr lang="en-US" sz="1600" b="0" strike="noStrike" spc="-1">
                          <a:solidFill>
                            <a:srgbClr val="000000"/>
                          </a:solidFill>
                          <a:latin typeface="Calibri"/>
                        </a:rPr>
                        <a:t>Not Vaccinated (NV)</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600" b="0" strike="noStrike" spc="-1">
                          <a:solidFill>
                            <a:srgbClr val="000000"/>
                          </a:solidFill>
                          <a:latin typeface="Calibri"/>
                        </a:rPr>
                        <a:t>185</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600" b="0" strike="noStrike" spc="-1">
                          <a:solidFill>
                            <a:srgbClr val="000000"/>
                          </a:solidFill>
                          <a:latin typeface="Calibri"/>
                        </a:rPr>
                        <a:t>1315</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600" b="0" strike="noStrike" spc="-1">
                          <a:solidFill>
                            <a:srgbClr val="000000"/>
                          </a:solidFill>
                          <a:latin typeface="Calibri"/>
                        </a:rPr>
                        <a:t>1500</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370800">
                <a:tc>
                  <a:txBody>
                    <a:bodyPr/>
                    <a:lstStyle/>
                    <a:p>
                      <a:pPr>
                        <a:lnSpc>
                          <a:spcPct val="100000"/>
                        </a:lnSpc>
                      </a:pPr>
                      <a:r>
                        <a:rPr lang="en-US" sz="1600" b="0" strike="noStrike" spc="-1">
                          <a:solidFill>
                            <a:srgbClr val="000000"/>
                          </a:solidFill>
                          <a:latin typeface="Calibri"/>
                        </a:rPr>
                        <a:t>Col Total</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216</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1784</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600" b="0" strike="noStrike" spc="-1" dirty="0">
                          <a:solidFill>
                            <a:srgbClr val="000000"/>
                          </a:solidFill>
                          <a:latin typeface="Calibri"/>
                        </a:rPr>
                        <a:t>2000</a:t>
                      </a:r>
                      <a:endParaRPr lang="en-IN" sz="16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graphicFrame>
        <p:nvGraphicFramePr>
          <p:cNvPr id="586" name="Table 4"/>
          <p:cNvGraphicFramePr/>
          <p:nvPr/>
        </p:nvGraphicFramePr>
        <p:xfrm>
          <a:off x="6431400" y="1910160"/>
          <a:ext cx="5760360" cy="2073840"/>
        </p:xfrm>
        <a:graphic>
          <a:graphicData uri="http://schemas.openxmlformats.org/drawingml/2006/table">
            <a:tbl>
              <a:tblPr/>
              <a:tblGrid>
                <a:gridCol w="1440000">
                  <a:extLst>
                    <a:ext uri="{9D8B030D-6E8A-4147-A177-3AD203B41FA5}">
                      <a16:colId xmlns:a16="http://schemas.microsoft.com/office/drawing/2014/main" val="20000"/>
                    </a:ext>
                  </a:extLst>
                </a:gridCol>
                <a:gridCol w="1440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2"/>
                    </a:ext>
                  </a:extLst>
                </a:gridCol>
                <a:gridCol w="1440360">
                  <a:extLst>
                    <a:ext uri="{9D8B030D-6E8A-4147-A177-3AD203B41FA5}">
                      <a16:colId xmlns:a16="http://schemas.microsoft.com/office/drawing/2014/main" val="20003"/>
                    </a:ext>
                  </a:extLst>
                </a:gridCol>
              </a:tblGrid>
              <a:tr h="389880">
                <a:tc>
                  <a:txBody>
                    <a:bodyPr/>
                    <a:lstStyle/>
                    <a:p>
                      <a:pPr algn="ctr">
                        <a:lnSpc>
                          <a:spcPct val="100000"/>
                        </a:lnSpc>
                      </a:pPr>
                      <a:r>
                        <a:rPr lang="en-US" sz="1600" b="1" strike="noStrike" spc="-1">
                          <a:solidFill>
                            <a:srgbClr val="FFFFFF"/>
                          </a:solidFill>
                          <a:latin typeface="Calibri"/>
                        </a:rPr>
                        <a:t>Exp Freq</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600" b="1" strike="noStrike" spc="-1">
                          <a:solidFill>
                            <a:srgbClr val="FFFFFF"/>
                          </a:solidFill>
                          <a:latin typeface="Calibri"/>
                        </a:rPr>
                        <a:t>Attacked</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600" b="1" strike="noStrike" spc="-1">
                          <a:solidFill>
                            <a:srgbClr val="FFFFFF"/>
                          </a:solidFill>
                          <a:latin typeface="Calibri"/>
                        </a:rPr>
                        <a:t>Not Attacked</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600" b="1" strike="noStrike" spc="-1">
                          <a:solidFill>
                            <a:srgbClr val="FFFFFF"/>
                          </a:solidFill>
                          <a:latin typeface="Calibri"/>
                        </a:rPr>
                        <a:t>Row Tol</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578520">
                <a:tc>
                  <a:txBody>
                    <a:bodyPr/>
                    <a:lstStyle/>
                    <a:p>
                      <a:pPr>
                        <a:lnSpc>
                          <a:spcPct val="100000"/>
                        </a:lnSpc>
                      </a:pPr>
                      <a:r>
                        <a:rPr lang="en-US" sz="1600" b="0" strike="noStrike" spc="-1">
                          <a:solidFill>
                            <a:srgbClr val="000000"/>
                          </a:solidFill>
                          <a:latin typeface="Calibri"/>
                        </a:rPr>
                        <a:t>Vaccinated</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500*216/2000=54</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446</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500</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673560">
                <a:tc>
                  <a:txBody>
                    <a:bodyPr/>
                    <a:lstStyle/>
                    <a:p>
                      <a:pPr>
                        <a:lnSpc>
                          <a:spcPct val="100000"/>
                        </a:lnSpc>
                      </a:pPr>
                      <a:r>
                        <a:rPr lang="en-US" sz="1600" b="0" strike="noStrike" spc="-1">
                          <a:solidFill>
                            <a:srgbClr val="000000"/>
                          </a:solidFill>
                          <a:latin typeface="Calibri"/>
                        </a:rPr>
                        <a:t>Not Vaccinated</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600" b="0" strike="noStrike" spc="-1">
                          <a:solidFill>
                            <a:srgbClr val="000000"/>
                          </a:solidFill>
                          <a:latin typeface="Calibri"/>
                        </a:rPr>
                        <a:t>162</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600" b="0" strike="noStrike" spc="-1">
                          <a:solidFill>
                            <a:srgbClr val="000000"/>
                          </a:solidFill>
                          <a:latin typeface="Calibri"/>
                        </a:rPr>
                        <a:t>1500*1784/2000= 1338</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600" b="0" strike="noStrike" spc="-1">
                          <a:solidFill>
                            <a:srgbClr val="000000"/>
                          </a:solidFill>
                          <a:latin typeface="Calibri"/>
                        </a:rPr>
                        <a:t>1500</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431280">
                <a:tc>
                  <a:txBody>
                    <a:bodyPr/>
                    <a:lstStyle/>
                    <a:p>
                      <a:pPr>
                        <a:lnSpc>
                          <a:spcPct val="100000"/>
                        </a:lnSpc>
                      </a:pPr>
                      <a:r>
                        <a:rPr lang="en-US" sz="1600" b="0" strike="noStrike" spc="-1">
                          <a:solidFill>
                            <a:srgbClr val="000000"/>
                          </a:solidFill>
                          <a:latin typeface="Calibri"/>
                        </a:rPr>
                        <a:t>Col Total</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216</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1784</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2000</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graphicFrame>
        <p:nvGraphicFramePr>
          <p:cNvPr id="587" name="Table 5"/>
          <p:cNvGraphicFramePr/>
          <p:nvPr/>
        </p:nvGraphicFramePr>
        <p:xfrm>
          <a:off x="210240" y="4381560"/>
          <a:ext cx="6317640" cy="1849320"/>
        </p:xfrm>
        <a:graphic>
          <a:graphicData uri="http://schemas.openxmlformats.org/drawingml/2006/table">
            <a:tbl>
              <a:tblPr/>
              <a:tblGrid>
                <a:gridCol w="850680">
                  <a:extLst>
                    <a:ext uri="{9D8B030D-6E8A-4147-A177-3AD203B41FA5}">
                      <a16:colId xmlns:a16="http://schemas.microsoft.com/office/drawing/2014/main" val="20000"/>
                    </a:ext>
                  </a:extLst>
                </a:gridCol>
                <a:gridCol w="1094040">
                  <a:extLst>
                    <a:ext uri="{9D8B030D-6E8A-4147-A177-3AD203B41FA5}">
                      <a16:colId xmlns:a16="http://schemas.microsoft.com/office/drawing/2014/main" val="20001"/>
                    </a:ext>
                  </a:extLst>
                </a:gridCol>
                <a:gridCol w="1334160">
                  <a:extLst>
                    <a:ext uri="{9D8B030D-6E8A-4147-A177-3AD203B41FA5}">
                      <a16:colId xmlns:a16="http://schemas.microsoft.com/office/drawing/2014/main" val="20002"/>
                    </a:ext>
                  </a:extLst>
                </a:gridCol>
                <a:gridCol w="963360">
                  <a:extLst>
                    <a:ext uri="{9D8B030D-6E8A-4147-A177-3AD203B41FA5}">
                      <a16:colId xmlns:a16="http://schemas.microsoft.com/office/drawing/2014/main" val="20003"/>
                    </a:ext>
                  </a:extLst>
                </a:gridCol>
                <a:gridCol w="2075400">
                  <a:extLst>
                    <a:ext uri="{9D8B030D-6E8A-4147-A177-3AD203B41FA5}">
                      <a16:colId xmlns:a16="http://schemas.microsoft.com/office/drawing/2014/main" val="20004"/>
                    </a:ext>
                  </a:extLst>
                </a:gridCol>
              </a:tblGrid>
              <a:tr h="366120">
                <a:tc>
                  <a:txBody>
                    <a:bodyPr/>
                    <a:lstStyle/>
                    <a:p>
                      <a:pPr>
                        <a:lnSpc>
                          <a:spcPct val="100000"/>
                        </a:lnSpc>
                      </a:pPr>
                      <a:r>
                        <a:rPr lang="en-US" sz="1800" b="1" strike="noStrike" spc="-1">
                          <a:solidFill>
                            <a:srgbClr val="FFFFFF"/>
                          </a:solidFill>
                          <a:latin typeface="Calibri"/>
                        </a:rPr>
                        <a:t>Class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Obs Freq</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Exp Freq</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Oi – Ei</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(Oi – Ei)^2/Ei</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Calibri"/>
                        </a:rPr>
                        <a:t>V-A</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31</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54</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-23</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-23^2/54=9.80</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Calibri"/>
                        </a:rPr>
                        <a:t>V-NA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469</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446</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23</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23^2/446=1.19</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alibri"/>
                        </a:rPr>
                        <a:t>NV-A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185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162</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23</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800" b="0" strike="noStrike" spc="-1">
                          <a:solidFill>
                            <a:srgbClr val="000000"/>
                          </a:solidFill>
                          <a:latin typeface="Calibri"/>
                        </a:rPr>
                        <a:t>23^2/162=3.27</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Calibri"/>
                        </a:rPr>
                        <a:t>NV-NA</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1315</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1338</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-23</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800" b="0" strike="noStrike" spc="-1">
                          <a:solidFill>
                            <a:srgbClr val="000000"/>
                          </a:solidFill>
                          <a:latin typeface="Calibri"/>
                        </a:rPr>
                        <a:t>23^2/1338=0.40</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bl>
          </a:graphicData>
        </a:graphic>
      </p:graphicFrame>
      <p:sp>
        <p:nvSpPr>
          <p:cNvPr id="588" name="CustomShape 6"/>
          <p:cNvSpPr/>
          <p:nvPr/>
        </p:nvSpPr>
        <p:spPr>
          <a:xfrm>
            <a:off x="60948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D2F6E307-80E6-4F80-B48B-1C6BF2A3C35D}" type="datetime1">
              <a:rPr lang="en-US" sz="1400" b="0" strike="noStrike" spc="-1">
                <a:solidFill>
                  <a:srgbClr val="8B8B8B"/>
                </a:solidFill>
                <a:latin typeface="Calibri"/>
              </a:rPr>
              <a:t>10/11/22</a:t>
            </a:fld>
            <a:endParaRPr lang="en-IN" sz="1400" b="0" strike="noStrike" spc="-1">
              <a:latin typeface="Arial"/>
            </a:endParaRPr>
          </a:p>
        </p:txBody>
      </p:sp>
      <p:sp>
        <p:nvSpPr>
          <p:cNvPr id="589" name="CustomShape 7"/>
          <p:cNvSpPr/>
          <p:nvPr/>
        </p:nvSpPr>
        <p:spPr>
          <a:xfrm>
            <a:off x="4145040" y="6378480"/>
            <a:ext cx="3901320" cy="276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pPr>
            <a:r>
              <a:rPr lang="en-US" sz="1400" b="0" strike="noStrike" spc="-1">
                <a:solidFill>
                  <a:srgbClr val="8B8B8B"/>
                </a:solidFill>
                <a:latin typeface="Calibri"/>
              </a:rPr>
              <a:t>UE20CS506A</a:t>
            </a:r>
            <a:endParaRPr lang="en-IN" sz="1400" b="0" strike="noStrike" spc="-1">
              <a:latin typeface="Arial"/>
            </a:endParaRPr>
          </a:p>
        </p:txBody>
      </p:sp>
      <p:sp>
        <p:nvSpPr>
          <p:cNvPr id="590" name="CustomShape 8"/>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5DF17FB0-10B3-471F-8BED-11F00A1DCBB6}" type="slidenum">
              <a:rPr lang="en-US" sz="1400" b="0" strike="noStrike" spc="-1">
                <a:solidFill>
                  <a:srgbClr val="898989"/>
                </a:solidFill>
                <a:latin typeface="Calibri"/>
              </a:rPr>
              <a:t>91</a:t>
            </a:fld>
            <a:endParaRPr lang="en-IN" sz="1400" b="0" strike="noStrike" spc="-1">
              <a:latin typeface="Arial"/>
            </a:endParaRPr>
          </a:p>
        </p:txBody>
      </p:sp>
      <mc:AlternateContent xmlns:mc="http://schemas.openxmlformats.org/markup-compatibility/2006" xmlns:a14="http://schemas.microsoft.com/office/drawing/2010/main">
        <mc:Choice Requires="a14">
          <p:sp>
            <p:nvSpPr>
              <p:cNvPr id="591" name="Formula 9"/>
              <p:cNvSpPr txBox="1"/>
              <p:nvPr/>
            </p:nvSpPr>
            <p:spPr>
              <a:xfrm>
                <a:off x="7530840" y="4194720"/>
                <a:ext cx="2997360" cy="770040"/>
              </a:xfrm>
              <a:prstGeom prst="rect">
                <a:avLst/>
              </a:prstGeom>
            </p:spPr>
            <p:txBody>
              <a:bodyPr/>
              <a:lstStyle/>
              <a:p>
                <a:pPr/>
                <a14:m>
                  <m:oMathPara xmlns:m="http://schemas.openxmlformats.org/officeDocument/2006/math">
                    <m:oMathParaPr>
                      <m:jc m:val="centerGroup"/>
                    </m:oMathParaPr>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𝜒</m:t>
                          </m:r>
                        </m:e>
                        <m:sup>
                          <m:r>
                            <a:rPr>
                              <a:latin typeface="Cambria Math" panose="02040503050406030204" pitchFamily="18" charset="0"/>
                            </a:rPr>
                            <m:t>2</m:t>
                          </m:r>
                        </m:sup>
                      </m:sSup>
                      <m:r>
                        <a:rPr>
                          <a:latin typeface="Cambria Math" panose="02040503050406030204" pitchFamily="18" charset="0"/>
                        </a:rPr>
                        <m:t>=</m:t>
                      </m:r>
                      <m:nary>
                        <m:naryPr>
                          <m:chr m:val="∑"/>
                          <m:ctrlPr>
                            <a:rPr i="1">
                              <a:latin typeface="Cambria Math" panose="02040503050406030204" pitchFamily="18" charset="0"/>
                            </a:rPr>
                          </m:ctrlPr>
                        </m:naryPr>
                        <m:sub/>
                        <m:sup/>
                        <m:e>
                          <m:f>
                            <m:fPr>
                              <m:ctrlPr>
                                <a:rPr i="1">
                                  <a:latin typeface="Cambria Math" panose="02040503050406030204" pitchFamily="18" charset="0"/>
                                </a:rPr>
                              </m:ctrlPr>
                            </m:fPr>
                            <m:num>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𝑖𝑗</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𝐸</m:t>
                                          </m:r>
                                        </m:e>
                                        <m:sub>
                                          <m:r>
                                            <a:rPr>
                                              <a:latin typeface="Cambria Math" panose="02040503050406030204" pitchFamily="18" charset="0"/>
                                            </a:rPr>
                                            <m:t>𝑖𝑗</m:t>
                                          </m:r>
                                        </m:sub>
                                      </m:sSub>
                                    </m:e>
                                  </m:d>
                                </m:e>
                                <m:sup>
                                  <m:r>
                                    <a:rPr>
                                      <a:latin typeface="Cambria Math" panose="02040503050406030204" pitchFamily="18" charset="0"/>
                                    </a:rPr>
                                    <m:t>2</m:t>
                                  </m:r>
                                </m:sup>
                              </m:sSup>
                            </m:num>
                            <m:den>
                              <m:sSub>
                                <m:sSubPr>
                                  <m:ctrlPr>
                                    <a:rPr i="1">
                                      <a:latin typeface="Cambria Math" panose="02040503050406030204" pitchFamily="18" charset="0"/>
                                    </a:rPr>
                                  </m:ctrlPr>
                                </m:sSubPr>
                                <m:e>
                                  <m:r>
                                    <a:rPr>
                                      <a:latin typeface="Cambria Math" panose="02040503050406030204" pitchFamily="18" charset="0"/>
                                    </a:rPr>
                                    <m:t>𝐸</m:t>
                                  </m:r>
                                </m:e>
                                <m:sub>
                                  <m:r>
                                    <a:rPr>
                                      <a:latin typeface="Cambria Math" panose="02040503050406030204" pitchFamily="18" charset="0"/>
                                    </a:rPr>
                                    <m:t>𝑖𝑗</m:t>
                                  </m:r>
                                </m:sub>
                              </m:sSub>
                            </m:den>
                          </m:f>
                        </m:e>
                      </m:nary>
                      <m:r>
                        <a:rPr>
                          <a:latin typeface="Cambria Math" panose="02040503050406030204" pitchFamily="18" charset="0"/>
                        </a:rPr>
                        <m:t>=14.66</m:t>
                      </m:r>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592" name="Formula 10"/>
              <p:cNvSpPr txBox="1"/>
              <p:nvPr/>
            </p:nvSpPr>
            <p:spPr>
              <a:xfrm>
                <a:off x="7759440" y="4898520"/>
                <a:ext cx="422784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𝑑𝑓</m:t>
                      </m:r>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𝑟</m:t>
                          </m:r>
                          <m:r>
                            <a:rPr>
                              <a:latin typeface="Cambria Math" panose="02040503050406030204" pitchFamily="18" charset="0"/>
                            </a:rPr>
                            <m:t>−1</m:t>
                          </m:r>
                        </m:e>
                      </m:d>
                      <m:d>
                        <m:dPr>
                          <m:ctrlPr>
                            <a:rPr i="1">
                              <a:latin typeface="Cambria Math" panose="02040503050406030204" pitchFamily="18" charset="0"/>
                            </a:rPr>
                          </m:ctrlPr>
                        </m:dPr>
                        <m:e>
                          <m:r>
                            <a:rPr>
                              <a:latin typeface="Cambria Math" panose="02040503050406030204" pitchFamily="18" charset="0"/>
                            </a:rPr>
                            <m:t>𝑐</m:t>
                          </m:r>
                          <m:r>
                            <a:rPr>
                              <a:latin typeface="Cambria Math" panose="02040503050406030204" pitchFamily="18" charset="0"/>
                            </a:rPr>
                            <m:t>−1</m:t>
                          </m:r>
                        </m:e>
                      </m:d>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2−1</m:t>
                          </m:r>
                        </m:e>
                      </m:d>
                      <m:d>
                        <m:dPr>
                          <m:ctrlPr>
                            <a:rPr i="1">
                              <a:latin typeface="Cambria Math" panose="02040503050406030204" pitchFamily="18" charset="0"/>
                            </a:rPr>
                          </m:ctrlPr>
                        </m:dPr>
                        <m:e>
                          <m:r>
                            <a:rPr>
                              <a:latin typeface="Cambria Math" panose="02040503050406030204" pitchFamily="18" charset="0"/>
                            </a:rPr>
                            <m:t>2−1</m:t>
                          </m:r>
                        </m:e>
                      </m:d>
                      <m:r>
                        <a:rPr>
                          <a:latin typeface="Cambria Math" panose="02040503050406030204" pitchFamily="18" charset="0"/>
                        </a:rPr>
                        <m:t>=1</m:t>
                      </m:r>
                    </m:oMath>
                  </m:oMathPara>
                </a14:m>
                <a:endParaRPr/>
              </a:p>
            </p:txBody>
          </p:sp>
        </mc:Choice>
        <mc:Fallback xmlns="" xmlns:p14="http://schemas.microsoft.com/office/powerpoint/2010/main" xmlns:p15="http://schemas.microsoft.com/office/powerpoint/2012/main"/>
      </mc:AlternateContent>
      <p:sp>
        <p:nvSpPr>
          <p:cNvPr id="593" name="CustomShape 11"/>
          <p:cNvSpPr/>
          <p:nvPr/>
        </p:nvSpPr>
        <p:spPr>
          <a:xfrm>
            <a:off x="6616440" y="5307480"/>
            <a:ext cx="5424840" cy="1187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Arial"/>
                <a:ea typeface="DejaVu Sans"/>
              </a:rPr>
              <a:t>Critcal value of  for df=1, </a:t>
            </a:r>
            <a:endParaRPr lang="en-IN" sz="1800" b="0" strike="noStrike" spc="-1">
              <a:latin typeface="Arial"/>
            </a:endParaRPr>
          </a:p>
          <a:p>
            <a:pPr>
              <a:lnSpc>
                <a:spcPct val="100000"/>
              </a:lnSpc>
            </a:pPr>
            <a:r>
              <a:rPr lang="en-US" sz="1800" b="0" strike="noStrike" spc="-1">
                <a:solidFill>
                  <a:srgbClr val="000000"/>
                </a:solidFill>
                <a:latin typeface="Arial"/>
                <a:ea typeface="DejaVu Sans"/>
              </a:rPr>
              <a:t>at 5% level of significance is 3.841</a:t>
            </a:r>
            <a:endParaRPr lang="en-IN" sz="1800" b="0" strike="noStrike" spc="-1">
              <a:latin typeface="Arial"/>
            </a:endParaRPr>
          </a:p>
          <a:p>
            <a:pPr>
              <a:lnSpc>
                <a:spcPct val="100000"/>
              </a:lnSpc>
            </a:pPr>
            <a:r>
              <a:rPr lang="en-US" sz="1800" b="0" strike="noStrike" spc="-1">
                <a:solidFill>
                  <a:srgbClr val="000000"/>
                </a:solidFill>
                <a:latin typeface="Arial"/>
                <a:ea typeface="DejaVu Sans"/>
              </a:rPr>
              <a:t>Computed  (=14.66) &gt; 3.841. </a:t>
            </a:r>
            <a:endParaRPr lang="en-IN" sz="1800" b="0" strike="noStrike" spc="-1">
              <a:latin typeface="Arial"/>
            </a:endParaRPr>
          </a:p>
          <a:p>
            <a:pPr>
              <a:lnSpc>
                <a:spcPct val="100000"/>
              </a:lnSpc>
            </a:pPr>
            <a:r>
              <a:rPr lang="en-US" sz="1800" b="0" strike="noStrike" spc="-1">
                <a:solidFill>
                  <a:srgbClr val="000000"/>
                </a:solidFill>
                <a:latin typeface="Arial"/>
                <a:ea typeface="DejaVu Sans"/>
              </a:rPr>
              <a:t>So reject  H0 and conclude that Vaccine is effective.</a:t>
            </a:r>
            <a:endParaRPr lang="en-IN" sz="1800" b="0" strike="noStrike" spc="-1">
              <a:latin typeface="Arial"/>
            </a:endParaRPr>
          </a:p>
        </p:txBody>
      </p:sp>
      <p:sp>
        <p:nvSpPr>
          <p:cNvPr id="594" name="CustomShape 12"/>
          <p:cNvSpPr/>
          <p:nvPr/>
        </p:nvSpPr>
        <p:spPr>
          <a:xfrm>
            <a:off x="15120" y="1768680"/>
            <a:ext cx="6472800" cy="39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000000"/>
                </a:solidFill>
                <a:latin typeface="Arial"/>
                <a:ea typeface="DejaVu Sans"/>
              </a:rPr>
              <a:t>H0: The vaccine has no effect; Ha: Vaccine is effective.</a:t>
            </a:r>
            <a:endParaRPr lang="en-IN" sz="2000" b="0" strike="noStrike" spc="-1">
              <a:latin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CustomShape 1"/>
          <p:cNvSpPr/>
          <p:nvPr/>
        </p:nvSpPr>
        <p:spPr>
          <a:xfrm>
            <a:off x="685800" y="152280"/>
            <a:ext cx="1013400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pPr>
            <a:r>
              <a:rPr lang="en-US" sz="4000" b="0" strike="noStrike" spc="-7" dirty="0">
                <a:solidFill>
                  <a:srgbClr val="558ED5"/>
                </a:solidFill>
                <a:latin typeface="Arial"/>
              </a:rPr>
              <a:t>Problem</a:t>
            </a:r>
            <a:endParaRPr lang="en-IN" sz="4000" b="0" strike="noStrike" spc="-1" dirty="0">
              <a:latin typeface="Arial"/>
            </a:endParaRPr>
          </a:p>
        </p:txBody>
      </p:sp>
      <p:graphicFrame>
        <p:nvGraphicFramePr>
          <p:cNvPr id="596" name="Table 2"/>
          <p:cNvGraphicFramePr/>
          <p:nvPr/>
        </p:nvGraphicFramePr>
        <p:xfrm>
          <a:off x="6745320" y="1143000"/>
          <a:ext cx="5293800" cy="2305440"/>
        </p:xfrm>
        <a:graphic>
          <a:graphicData uri="http://schemas.openxmlformats.org/drawingml/2006/table">
            <a:tbl>
              <a:tblPr/>
              <a:tblGrid>
                <a:gridCol w="1205640">
                  <a:extLst>
                    <a:ext uri="{9D8B030D-6E8A-4147-A177-3AD203B41FA5}">
                      <a16:colId xmlns:a16="http://schemas.microsoft.com/office/drawing/2014/main" val="20000"/>
                    </a:ext>
                  </a:extLst>
                </a:gridCol>
                <a:gridCol w="986400">
                  <a:extLst>
                    <a:ext uri="{9D8B030D-6E8A-4147-A177-3AD203B41FA5}">
                      <a16:colId xmlns:a16="http://schemas.microsoft.com/office/drawing/2014/main" val="20001"/>
                    </a:ext>
                  </a:extLst>
                </a:gridCol>
                <a:gridCol w="1150920">
                  <a:extLst>
                    <a:ext uri="{9D8B030D-6E8A-4147-A177-3AD203B41FA5}">
                      <a16:colId xmlns:a16="http://schemas.microsoft.com/office/drawing/2014/main" val="20002"/>
                    </a:ext>
                  </a:extLst>
                </a:gridCol>
                <a:gridCol w="1150920">
                  <a:extLst>
                    <a:ext uri="{9D8B030D-6E8A-4147-A177-3AD203B41FA5}">
                      <a16:colId xmlns:a16="http://schemas.microsoft.com/office/drawing/2014/main" val="20003"/>
                    </a:ext>
                  </a:extLst>
                </a:gridCol>
                <a:gridCol w="799920">
                  <a:extLst>
                    <a:ext uri="{9D8B030D-6E8A-4147-A177-3AD203B41FA5}">
                      <a16:colId xmlns:a16="http://schemas.microsoft.com/office/drawing/2014/main" val="20004"/>
                    </a:ext>
                  </a:extLst>
                </a:gridCol>
              </a:tblGrid>
              <a:tr h="730080">
                <a:tc>
                  <a:txBody>
                    <a:bodyPr/>
                    <a:lstStyle/>
                    <a:p>
                      <a:pPr algn="ctr">
                        <a:lnSpc>
                          <a:spcPct val="100000"/>
                        </a:lnSpc>
                      </a:pPr>
                      <a:r>
                        <a:rPr lang="en-US" sz="1600" b="1" strike="noStrike" spc="-1">
                          <a:solidFill>
                            <a:srgbClr val="FFFFFF"/>
                          </a:solidFill>
                          <a:latin typeface="Calibri"/>
                        </a:rPr>
                        <a:t>Exp Freq</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600" b="1" strike="noStrike" spc="-1">
                          <a:solidFill>
                            <a:srgbClr val="FFFFFF"/>
                          </a:solidFill>
                          <a:latin typeface="Calibri"/>
                        </a:rPr>
                        <a:t>Blue(B)</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600" b="1" strike="noStrike" spc="-1">
                          <a:solidFill>
                            <a:srgbClr val="FFFFFF"/>
                          </a:solidFill>
                          <a:latin typeface="Calibri"/>
                        </a:rPr>
                        <a:t>Gold(G)</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600" b="1" strike="noStrike" spc="-1">
                          <a:solidFill>
                            <a:srgbClr val="FFFFFF"/>
                          </a:solidFill>
                          <a:latin typeface="Calibri"/>
                        </a:rPr>
                        <a:t>Red®</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en-US" sz="1600" b="1" strike="noStrike" spc="-1">
                          <a:solidFill>
                            <a:srgbClr val="FFFFFF"/>
                          </a:solidFill>
                          <a:latin typeface="Calibri"/>
                        </a:rPr>
                        <a:t>Row Tol</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578520">
                <a:tc>
                  <a:txBody>
                    <a:bodyPr/>
                    <a:lstStyle/>
                    <a:p>
                      <a:pPr>
                        <a:lnSpc>
                          <a:spcPct val="100000"/>
                        </a:lnSpc>
                      </a:pPr>
                      <a:r>
                        <a:rPr lang="en-US" sz="1600" b="0" strike="noStrike" spc="-1">
                          <a:solidFill>
                            <a:srgbClr val="000000"/>
                          </a:solidFill>
                          <a:latin typeface="Calibri"/>
                        </a:rPr>
                        <a:t>Dead(D)</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tabLst>
                          <a:tab pos="0" algn="l"/>
                        </a:tabLst>
                      </a:pPr>
                      <a:endParaRPr lang="en-IN" sz="1800" b="0" strike="noStrike" spc="-1">
                        <a:latin typeface="Arial"/>
                      </a:endParaRPr>
                    </a:p>
                    <a:p>
                      <a:pPr algn="ctr">
                        <a:lnSpc>
                          <a:spcPct val="100000"/>
                        </a:lnSpc>
                        <a:tabLst>
                          <a:tab pos="0" algn="l"/>
                        </a:tabLst>
                      </a:pP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22.23</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40</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467640">
                <a:tc>
                  <a:txBody>
                    <a:bodyPr/>
                    <a:lstStyle/>
                    <a:p>
                      <a:pPr>
                        <a:lnSpc>
                          <a:spcPct val="100000"/>
                        </a:lnSpc>
                      </a:pPr>
                      <a:r>
                        <a:rPr lang="en-US" sz="1600" b="0" strike="noStrike" spc="-1">
                          <a:solidFill>
                            <a:srgbClr val="000000"/>
                          </a:solidFill>
                          <a:latin typeface="Calibri"/>
                        </a:rPr>
                        <a:t>Alive(A)</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600" b="0" strike="noStrike" spc="-1">
                          <a:solidFill>
                            <a:srgbClr val="000000"/>
                          </a:solidFill>
                          <a:latin typeface="Calibri"/>
                        </a:rPr>
                        <a:t>123.35</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600" b="0" strike="noStrike" spc="-1">
                          <a:solidFill>
                            <a:srgbClr val="000000"/>
                          </a:solidFill>
                          <a:latin typeface="Calibri"/>
                        </a:rPr>
                        <a:t>49.88</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600" b="0" strike="noStrike" spc="-1">
                          <a:solidFill>
                            <a:srgbClr val="000000"/>
                          </a:solidFill>
                          <a:latin typeface="Calibri"/>
                        </a:rPr>
                        <a:t>216.77</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gn="ctr">
                        <a:lnSpc>
                          <a:spcPct val="100000"/>
                        </a:lnSpc>
                      </a:pPr>
                      <a:r>
                        <a:rPr lang="en-US" sz="1600" b="0" strike="noStrike" spc="-1">
                          <a:solidFill>
                            <a:srgbClr val="000000"/>
                          </a:solidFill>
                          <a:latin typeface="Calibri"/>
                        </a:rPr>
                        <a:t>390</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467640">
                <a:tc>
                  <a:txBody>
                    <a:bodyPr/>
                    <a:lstStyle/>
                    <a:p>
                      <a:pPr>
                        <a:lnSpc>
                          <a:spcPct val="100000"/>
                        </a:lnSpc>
                      </a:pPr>
                      <a:r>
                        <a:rPr lang="en-US" sz="1600" b="0" strike="noStrike" spc="-1">
                          <a:solidFill>
                            <a:srgbClr val="000000"/>
                          </a:solidFill>
                          <a:latin typeface="Calibri"/>
                        </a:rPr>
                        <a:t>Col Total</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136</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55</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239</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gn="ctr">
                        <a:lnSpc>
                          <a:spcPct val="100000"/>
                        </a:lnSpc>
                      </a:pPr>
                      <a:r>
                        <a:rPr lang="en-US" sz="1600" b="0" strike="noStrike" spc="-1">
                          <a:solidFill>
                            <a:srgbClr val="000000"/>
                          </a:solidFill>
                          <a:latin typeface="Calibri"/>
                        </a:rPr>
                        <a:t>430</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pic>
        <p:nvPicPr>
          <p:cNvPr id="597" name="Picture 7"/>
          <p:cNvPicPr/>
          <p:nvPr/>
        </p:nvPicPr>
        <p:blipFill>
          <a:blip r:embed="rId2"/>
          <a:stretch/>
        </p:blipFill>
        <p:spPr>
          <a:xfrm>
            <a:off x="307080" y="1091880"/>
            <a:ext cx="6211080" cy="2089440"/>
          </a:xfrm>
          <a:prstGeom prst="rect">
            <a:avLst/>
          </a:prstGeom>
          <a:ln w="0">
            <a:noFill/>
          </a:ln>
        </p:spPr>
      </p:pic>
      <p:pic>
        <p:nvPicPr>
          <p:cNvPr id="598" name="Picture 3"/>
          <p:cNvPicPr/>
          <p:nvPr/>
        </p:nvPicPr>
        <p:blipFill>
          <a:blip r:embed="rId3"/>
          <a:stretch/>
        </p:blipFill>
        <p:spPr>
          <a:xfrm>
            <a:off x="479520" y="3661560"/>
            <a:ext cx="6363720" cy="2647440"/>
          </a:xfrm>
          <a:prstGeom prst="rect">
            <a:avLst/>
          </a:prstGeom>
          <a:ln w="0">
            <a:noFill/>
          </a:ln>
        </p:spPr>
      </p:pic>
      <p:sp>
        <p:nvSpPr>
          <p:cNvPr id="599" name="CustomShape 3"/>
          <p:cNvSpPr/>
          <p:nvPr/>
        </p:nvSpPr>
        <p:spPr>
          <a:xfrm>
            <a:off x="7476840" y="4062600"/>
            <a:ext cx="3984480" cy="912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Arial"/>
                <a:ea typeface="DejaVu Sans"/>
              </a:rPr>
              <a:t> @ 5% significance level</a:t>
            </a:r>
            <a:endParaRPr lang="en-IN" sz="1800" b="0" strike="noStrike" spc="-1">
              <a:latin typeface="Arial"/>
            </a:endParaRPr>
          </a:p>
          <a:p>
            <a:pPr>
              <a:lnSpc>
                <a:spcPct val="100000"/>
              </a:lnSpc>
            </a:pPr>
            <a:r>
              <a:rPr lang="en-US" sz="1800" b="0" strike="noStrike" spc="-1">
                <a:solidFill>
                  <a:srgbClr val="000000"/>
                </a:solidFill>
                <a:latin typeface="Arial"/>
                <a:ea typeface="DejaVu Sans"/>
              </a:rPr>
              <a:t>Since  = 6.17 &gt; 5.991 </a:t>
            </a:r>
            <a:endParaRPr lang="en-IN" sz="1800" b="0" strike="noStrike" spc="-1">
              <a:latin typeface="Arial"/>
            </a:endParaRPr>
          </a:p>
          <a:p>
            <a:pPr>
              <a:lnSpc>
                <a:spcPct val="100000"/>
              </a:lnSpc>
            </a:pPr>
            <a:r>
              <a:rPr lang="en-US" sz="1800" b="0" strike="noStrike" spc="-1">
                <a:solidFill>
                  <a:srgbClr val="000000"/>
                </a:solidFill>
                <a:latin typeface="Arial"/>
                <a:ea typeface="DejaVu Sans"/>
              </a:rPr>
              <a:t>Evidence to Reject H0 and Accept Ha</a:t>
            </a:r>
            <a:endParaRPr lang="en-IN" sz="1800" b="0" strike="noStrike" spc="-1">
              <a:latin typeface="Arial"/>
            </a:endParaRPr>
          </a:p>
        </p:txBody>
      </p:sp>
      <p:sp>
        <p:nvSpPr>
          <p:cNvPr id="600" name="CustomShape 4"/>
          <p:cNvSpPr/>
          <p:nvPr/>
        </p:nvSpPr>
        <p:spPr>
          <a:xfrm>
            <a:off x="388080" y="3093840"/>
            <a:ext cx="4117320" cy="6386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Arial"/>
                <a:ea typeface="DejaVu Sans"/>
              </a:rPr>
              <a:t>H0 : fatality and shirt color are related</a:t>
            </a:r>
            <a:endParaRPr lang="en-IN" sz="1800" b="0" strike="noStrike" spc="-1">
              <a:latin typeface="Arial"/>
            </a:endParaRPr>
          </a:p>
          <a:p>
            <a:pPr>
              <a:lnSpc>
                <a:spcPct val="100000"/>
              </a:lnSpc>
            </a:pPr>
            <a:r>
              <a:rPr lang="en-US" sz="1800" b="0" strike="noStrike" spc="-1">
                <a:solidFill>
                  <a:srgbClr val="000000"/>
                </a:solidFill>
                <a:latin typeface="Arial"/>
                <a:ea typeface="DejaVu Sans"/>
              </a:rPr>
              <a:t>Ha : fatality is not related to shirt color. </a:t>
            </a:r>
            <a:endParaRPr lang="en-IN" sz="1800" b="0" strike="noStrike" spc="-1">
              <a:latin typeface="Arial"/>
            </a:endParaRPr>
          </a:p>
        </p:txBody>
      </p:sp>
      <p:sp>
        <p:nvSpPr>
          <p:cNvPr id="601" name="CustomShape 5"/>
          <p:cNvSpPr/>
          <p:nvPr/>
        </p:nvSpPr>
        <p:spPr>
          <a:xfrm>
            <a:off x="60948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B7BBA90E-3D14-4358-899C-A4970A33A2BE}" type="datetime1">
              <a:rPr lang="en-US" sz="1400" b="0" strike="noStrike" spc="-1">
                <a:solidFill>
                  <a:srgbClr val="8B8B8B"/>
                </a:solidFill>
                <a:latin typeface="Calibri"/>
              </a:rPr>
              <a:t>10/11/22</a:t>
            </a:fld>
            <a:endParaRPr lang="en-IN" sz="1400" b="0" strike="noStrike" spc="-1">
              <a:latin typeface="Arial"/>
            </a:endParaRPr>
          </a:p>
        </p:txBody>
      </p:sp>
      <p:sp>
        <p:nvSpPr>
          <p:cNvPr id="602" name="CustomShape 6"/>
          <p:cNvSpPr/>
          <p:nvPr/>
        </p:nvSpPr>
        <p:spPr>
          <a:xfrm>
            <a:off x="4145040" y="6378480"/>
            <a:ext cx="3901320" cy="276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pPr>
            <a:r>
              <a:rPr lang="en-US" sz="1400" b="0" strike="noStrike" spc="-1">
                <a:solidFill>
                  <a:srgbClr val="8B8B8B"/>
                </a:solidFill>
                <a:latin typeface="Calibri"/>
              </a:rPr>
              <a:t>UE20CS506A</a:t>
            </a:r>
            <a:endParaRPr lang="en-IN" sz="1400" b="0" strike="noStrike" spc="-1">
              <a:latin typeface="Arial"/>
            </a:endParaRPr>
          </a:p>
        </p:txBody>
      </p:sp>
      <p:sp>
        <p:nvSpPr>
          <p:cNvPr id="603" name="CustomShape 7"/>
          <p:cNvSpPr/>
          <p:nvPr/>
        </p:nvSpPr>
        <p:spPr>
          <a:xfrm>
            <a:off x="8778960" y="6378480"/>
            <a:ext cx="2802960" cy="34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fld id="{00DF6CD9-B200-4FC7-BA24-15403B964D12}" type="slidenum">
              <a:rPr lang="en-US" sz="1400" b="0" strike="noStrike" spc="-1">
                <a:solidFill>
                  <a:srgbClr val="898989"/>
                </a:solidFill>
                <a:latin typeface="Calibri"/>
              </a:rPr>
              <a:t>92</a:t>
            </a:fld>
            <a:endParaRPr lang="en-IN" sz="1400" b="0" strike="noStrike" spc="-1">
              <a:latin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1"/>
          <p:cNvSpPr/>
          <p:nvPr/>
        </p:nvSpPr>
        <p:spPr>
          <a:xfrm>
            <a:off x="685800" y="152280"/>
            <a:ext cx="317772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pPr>
            <a:r>
              <a:rPr lang="en-US" sz="4000" b="0" strike="noStrike" spc="-7">
                <a:solidFill>
                  <a:srgbClr val="558ED5"/>
                </a:solidFill>
                <a:latin typeface="Arial"/>
              </a:rPr>
              <a:t>Home work</a:t>
            </a:r>
            <a:r>
              <a:rPr lang="en-US" sz="4000" b="0" strike="noStrike" spc="-75">
                <a:solidFill>
                  <a:srgbClr val="558ED5"/>
                </a:solidFill>
                <a:latin typeface="Arial"/>
              </a:rPr>
              <a:t> </a:t>
            </a:r>
            <a:r>
              <a:rPr lang="en-US" sz="4000" b="0" strike="noStrike" spc="-7">
                <a:solidFill>
                  <a:srgbClr val="558ED5"/>
                </a:solidFill>
                <a:latin typeface="Arial"/>
              </a:rPr>
              <a:t>-1</a:t>
            </a:r>
            <a:endParaRPr lang="en-IN" sz="4000" b="0" strike="noStrike" spc="-1">
              <a:latin typeface="Arial"/>
            </a:endParaRPr>
          </a:p>
        </p:txBody>
      </p:sp>
      <p:sp>
        <p:nvSpPr>
          <p:cNvPr id="605" name="CustomShape 2"/>
          <p:cNvSpPr/>
          <p:nvPr/>
        </p:nvSpPr>
        <p:spPr>
          <a:xfrm>
            <a:off x="652680" y="990720"/>
            <a:ext cx="7701120" cy="313524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CustomShape 1"/>
          <p:cNvSpPr/>
          <p:nvPr/>
        </p:nvSpPr>
        <p:spPr>
          <a:xfrm>
            <a:off x="1066680" y="0"/>
            <a:ext cx="3009960" cy="115632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tabLst>
                <a:tab pos="1505520" algn="l"/>
              </a:tabLst>
            </a:pPr>
            <a:r>
              <a:rPr lang="en-US" sz="4000" b="0" strike="noStrike" spc="-7">
                <a:solidFill>
                  <a:srgbClr val="558ED5"/>
                </a:solidFill>
                <a:latin typeface="Arial"/>
              </a:rPr>
              <a:t>Home	work</a:t>
            </a:r>
            <a:r>
              <a:rPr lang="en-US" sz="4000" b="0" strike="noStrike" spc="-86">
                <a:solidFill>
                  <a:srgbClr val="558ED5"/>
                </a:solidFill>
                <a:latin typeface="Arial"/>
              </a:rPr>
              <a:t> </a:t>
            </a:r>
            <a:r>
              <a:rPr lang="en-US" sz="4000" b="0" strike="noStrike" spc="-1">
                <a:solidFill>
                  <a:srgbClr val="558ED5"/>
                </a:solidFill>
                <a:latin typeface="Arial"/>
              </a:rPr>
              <a:t>2</a:t>
            </a:r>
            <a:endParaRPr lang="en-IN" sz="4000" b="0" strike="noStrike" spc="-1">
              <a:latin typeface="Arial"/>
            </a:endParaRPr>
          </a:p>
        </p:txBody>
      </p:sp>
      <p:sp>
        <p:nvSpPr>
          <p:cNvPr id="610" name="CustomShape 2"/>
          <p:cNvSpPr/>
          <p:nvPr/>
        </p:nvSpPr>
        <p:spPr>
          <a:xfrm>
            <a:off x="609480" y="1143000"/>
            <a:ext cx="7725240" cy="2744280"/>
          </a:xfrm>
          <a:prstGeom prst="rect">
            <a:avLst/>
          </a:prstGeom>
          <a:blipFill rotWithShape="0">
            <a:blip r:embed="rId2"/>
            <a:stretch/>
          </a:blipFill>
          <a:ln w="0">
            <a:noFill/>
          </a:ln>
        </p:spPr>
        <p:style>
          <a:lnRef idx="0">
            <a:scrgbClr r="0" g="0" b="0"/>
          </a:lnRef>
          <a:fillRef idx="0">
            <a:scrgbClr r="0" g="0" b="0"/>
          </a:fillRef>
          <a:effectRef idx="0">
            <a:scrgbClr r="0" g="0" b="0"/>
          </a:effectRef>
          <a:fontRef idx="minor"/>
        </p:style>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2065320" y="169884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sp>
        <p:nvSpPr>
          <p:cNvPr id="615" name="CustomShape 2"/>
          <p:cNvSpPr/>
          <p:nvPr/>
        </p:nvSpPr>
        <p:spPr>
          <a:xfrm>
            <a:off x="609480" y="1219320"/>
            <a:ext cx="10667160" cy="16574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1520">
              <a:lnSpc>
                <a:spcPct val="100000"/>
              </a:lnSpc>
              <a:spcBef>
                <a:spcPts val="91"/>
              </a:spcBef>
              <a:tabLst>
                <a:tab pos="4402080" algn="l"/>
              </a:tabLst>
            </a:pPr>
            <a:r>
              <a:rPr lang="en-US" sz="3600" b="0" strike="noStrike" spc="-7">
                <a:solidFill>
                  <a:srgbClr val="558ED5"/>
                </a:solidFill>
                <a:latin typeface="Arial"/>
              </a:rPr>
              <a:t>Refer </a:t>
            </a:r>
            <a:r>
              <a:rPr lang="en-US" sz="3600" b="0" strike="noStrike" spc="-1">
                <a:solidFill>
                  <a:srgbClr val="558ED5"/>
                </a:solidFill>
                <a:latin typeface="Arial"/>
              </a:rPr>
              <a:t>text book and</a:t>
            </a:r>
            <a:r>
              <a:rPr lang="en-US" sz="3600" b="0" strike="noStrike" spc="1">
                <a:solidFill>
                  <a:srgbClr val="558ED5"/>
                </a:solidFill>
                <a:latin typeface="Arial"/>
              </a:rPr>
              <a:t> </a:t>
            </a:r>
            <a:r>
              <a:rPr lang="en-US" sz="3600" b="0" strike="noStrike" spc="-1">
                <a:solidFill>
                  <a:srgbClr val="558ED5"/>
                </a:solidFill>
                <a:latin typeface="Arial"/>
              </a:rPr>
              <a:t>solve	worked</a:t>
            </a:r>
            <a:r>
              <a:rPr lang="en-US" sz="3600" b="0" strike="noStrike" spc="-86">
                <a:solidFill>
                  <a:srgbClr val="558ED5"/>
                </a:solidFill>
                <a:latin typeface="Arial"/>
              </a:rPr>
              <a:t> </a:t>
            </a:r>
            <a:r>
              <a:rPr lang="en-US" sz="3600" b="0" strike="noStrike" spc="-1">
                <a:solidFill>
                  <a:srgbClr val="558ED5"/>
                </a:solidFill>
                <a:latin typeface="Arial"/>
              </a:rPr>
              <a:t>example  </a:t>
            </a:r>
            <a:r>
              <a:rPr lang="en-US" sz="3600" b="0" strike="noStrike" spc="-7">
                <a:solidFill>
                  <a:srgbClr val="558ED5"/>
                </a:solidFill>
                <a:latin typeface="Arial"/>
              </a:rPr>
              <a:t>problems :- </a:t>
            </a:r>
            <a:r>
              <a:rPr lang="en-US" sz="3600" b="0" strike="noStrike" spc="-1">
                <a:solidFill>
                  <a:srgbClr val="558ED5"/>
                </a:solidFill>
                <a:latin typeface="Arial"/>
              </a:rPr>
              <a:t>11.2 , </a:t>
            </a:r>
            <a:r>
              <a:rPr lang="en-US" sz="3600" b="0" strike="noStrike" spc="-7">
                <a:solidFill>
                  <a:srgbClr val="558ED5"/>
                </a:solidFill>
                <a:latin typeface="Arial"/>
              </a:rPr>
              <a:t>11.3,11.7 to</a:t>
            </a:r>
            <a:r>
              <a:rPr lang="en-US" sz="3600" b="0" strike="noStrike" spc="-18">
                <a:solidFill>
                  <a:srgbClr val="558ED5"/>
                </a:solidFill>
                <a:latin typeface="Arial"/>
              </a:rPr>
              <a:t> </a:t>
            </a:r>
            <a:r>
              <a:rPr lang="en-US" sz="3600" b="0" strike="noStrike" spc="-1">
                <a:solidFill>
                  <a:srgbClr val="558ED5"/>
                </a:solidFill>
                <a:latin typeface="Arial"/>
              </a:rPr>
              <a:t>11.14.</a:t>
            </a:r>
            <a:br/>
            <a:r>
              <a:rPr lang="en-US" sz="3600" b="0" strike="noStrike" spc="-1">
                <a:solidFill>
                  <a:srgbClr val="558ED5"/>
                </a:solidFill>
                <a:latin typeface="Arial"/>
              </a:rPr>
              <a:t>Also solve exercise </a:t>
            </a:r>
            <a:r>
              <a:rPr lang="en-US" sz="3600" b="0" strike="noStrike" spc="-7">
                <a:solidFill>
                  <a:srgbClr val="558ED5"/>
                </a:solidFill>
                <a:latin typeface="Arial"/>
              </a:rPr>
              <a:t>problems :- </a:t>
            </a:r>
            <a:r>
              <a:rPr lang="en-US" sz="3600" b="0" strike="noStrike" spc="-1">
                <a:solidFill>
                  <a:srgbClr val="558ED5"/>
                </a:solidFill>
                <a:latin typeface="Arial"/>
              </a:rPr>
              <a:t>3, 4, 5, 6,</a:t>
            </a:r>
            <a:r>
              <a:rPr lang="en-US" sz="3600" b="0" strike="noStrike" spc="-83">
                <a:solidFill>
                  <a:srgbClr val="558ED5"/>
                </a:solidFill>
                <a:latin typeface="Arial"/>
              </a:rPr>
              <a:t> </a:t>
            </a:r>
            <a:r>
              <a:rPr lang="en-US" sz="3600" b="0" strike="noStrike" spc="-1">
                <a:solidFill>
                  <a:srgbClr val="558ED5"/>
                </a:solidFill>
                <a:latin typeface="Arial"/>
              </a:rPr>
              <a:t>7.</a:t>
            </a:r>
            <a:endParaRPr lang="en-IN" sz="3600" b="0" strike="noStrike" spc="-1">
              <a:latin typeface="Arial"/>
            </a:endParaRPr>
          </a:p>
        </p:txBody>
      </p:sp>
      <p:sp>
        <p:nvSpPr>
          <p:cNvPr id="616" name="CustomShape 3"/>
          <p:cNvSpPr/>
          <p:nvPr/>
        </p:nvSpPr>
        <p:spPr>
          <a:xfrm>
            <a:off x="2065320" y="2584080"/>
            <a:ext cx="188280" cy="211320"/>
          </a:xfrm>
          <a:prstGeom prst="rect">
            <a:avLst/>
          </a:prstGeom>
          <a:noFill/>
          <a:ln w="0">
            <a:noFill/>
          </a:ln>
        </p:spPr>
        <p:style>
          <a:lnRef idx="0">
            <a:scrgbClr r="0" g="0" b="0"/>
          </a:lnRef>
          <a:fillRef idx="0">
            <a:scrgbClr r="0" g="0" b="0"/>
          </a:fillRef>
          <a:effectRef idx="0">
            <a:scrgbClr r="0" g="0" b="0"/>
          </a:effectRef>
          <a:fontRef idx="minor"/>
        </p:style>
        <p:txBody>
          <a:bodyPr lIns="0" tIns="10440" rIns="0" bIns="0">
            <a:spAutoFit/>
          </a:bodyPr>
          <a:lstStyle/>
          <a:p>
            <a:pPr marL="11520">
              <a:lnSpc>
                <a:spcPct val="100000"/>
              </a:lnSpc>
              <a:spcBef>
                <a:spcPts val="82"/>
              </a:spcBef>
            </a:pPr>
            <a:r>
              <a:rPr lang="en-US" sz="1320" b="0" strike="noStrike" spc="576">
                <a:solidFill>
                  <a:srgbClr val="000000"/>
                </a:solidFill>
                <a:latin typeface="Symbol"/>
                <a:ea typeface="DejaVu Sans"/>
              </a:rPr>
              <a:t></a:t>
            </a:r>
            <a:endParaRPr lang="en-IN" sz="1320" b="0" strike="noStrike" spc="-1">
              <a:latin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CE820-BE99-6149-97D5-47EB99D52D3D}"/>
              </a:ext>
            </a:extLst>
          </p:cNvPr>
          <p:cNvSpPr>
            <a:spLocks noGrp="1"/>
          </p:cNvSpPr>
          <p:nvPr>
            <p:ph type="title"/>
          </p:nvPr>
        </p:nvSpPr>
        <p:spPr>
          <a:xfrm>
            <a:off x="545123" y="421847"/>
            <a:ext cx="10515600" cy="518380"/>
          </a:xfrm>
        </p:spPr>
        <p:txBody>
          <a:bodyPr>
            <a:normAutofit/>
          </a:bodyPr>
          <a:lstStyle/>
          <a:p>
            <a:r>
              <a:rPr lang="en-US" sz="2400" dirty="0">
                <a:solidFill>
                  <a:schemeClr val="accent1">
                    <a:lumMod val="75000"/>
                  </a:schemeClr>
                </a:solidFill>
                <a:latin typeface="+mn-lt"/>
              </a:rPr>
              <a:t>Caution while using Chi square test</a:t>
            </a:r>
          </a:p>
        </p:txBody>
      </p:sp>
      <p:sp>
        <p:nvSpPr>
          <p:cNvPr id="3" name="Content Placeholder 2">
            <a:extLst>
              <a:ext uri="{FF2B5EF4-FFF2-40B4-BE49-F238E27FC236}">
                <a16:creationId xmlns:a16="http://schemas.microsoft.com/office/drawing/2014/main" id="{2D786CA5-741A-2C4E-AE86-B2A34501E63B}"/>
              </a:ext>
            </a:extLst>
          </p:cNvPr>
          <p:cNvSpPr>
            <a:spLocks noGrp="1"/>
          </p:cNvSpPr>
          <p:nvPr>
            <p:ph idx="1"/>
          </p:nvPr>
        </p:nvSpPr>
        <p:spPr/>
        <p:txBody>
          <a:bodyPr>
            <a:normAutofit/>
          </a:bodyPr>
          <a:lstStyle/>
          <a:p>
            <a:r>
              <a:rPr lang="en-US" sz="2400" dirty="0"/>
              <a:t>1. Should be applied only when the individual observations of the sample are independent.</a:t>
            </a:r>
          </a:p>
          <a:p>
            <a:r>
              <a:rPr lang="en-US" sz="2400" dirty="0"/>
              <a:t>2. Computation of correct degrees of freedom.</a:t>
            </a:r>
          </a:p>
          <a:p>
            <a:r>
              <a:rPr lang="en-US" sz="2400" dirty="0"/>
              <a:t>3. Should not neglect the frequencies of non-occurrence.</a:t>
            </a:r>
          </a:p>
          <a:p>
            <a:r>
              <a:rPr lang="en-US" sz="2400" dirty="0"/>
              <a:t>4. Must make sure that the sum of observed and expected frequencies are same.</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AB8CB9C-5C35-484D-8B5E-2CDDACD5F251}"/>
                  </a:ext>
                </a:extLst>
              </p14:cNvPr>
              <p14:cNvContentPartPr/>
              <p14:nvPr/>
            </p14:nvContentPartPr>
            <p14:xfrm>
              <a:off x="383400" y="218160"/>
              <a:ext cx="9419400" cy="3893760"/>
            </p14:xfrm>
          </p:contentPart>
        </mc:Choice>
        <mc:Fallback xmlns="">
          <p:pic>
            <p:nvPicPr>
              <p:cNvPr id="5" name="Ink 4">
                <a:extLst>
                  <a:ext uri="{FF2B5EF4-FFF2-40B4-BE49-F238E27FC236}">
                    <a16:creationId xmlns:a16="http://schemas.microsoft.com/office/drawing/2014/main" id="{7AB8CB9C-5C35-484D-8B5E-2CDDACD5F251}"/>
                  </a:ext>
                </a:extLst>
              </p:cNvPr>
              <p:cNvPicPr/>
              <p:nvPr/>
            </p:nvPicPr>
            <p:blipFill>
              <a:blip r:embed="rId3"/>
              <a:stretch>
                <a:fillRect/>
              </a:stretch>
            </p:blipFill>
            <p:spPr>
              <a:xfrm>
                <a:off x="367200" y="201960"/>
                <a:ext cx="9451800" cy="3926160"/>
              </a:xfrm>
              <a:prstGeom prst="rect">
                <a:avLst/>
              </a:prstGeom>
            </p:spPr>
          </p:pic>
        </mc:Fallback>
      </mc:AlternateContent>
    </p:spTree>
    <p:extLst>
      <p:ext uri="{BB962C8B-B14F-4D97-AF65-F5344CB8AC3E}">
        <p14:creationId xmlns:p14="http://schemas.microsoft.com/office/powerpoint/2010/main" val="2375535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flipV="1">
            <a:off x="4287946" y="2887307"/>
            <a:ext cx="4581449"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287946" y="3249144"/>
            <a:ext cx="7497214" cy="461665"/>
          </a:xfrm>
          <a:prstGeom prst="rect">
            <a:avLst/>
          </a:prstGeom>
        </p:spPr>
        <p:txBody>
          <a:bodyPr wrap="square">
            <a:spAutoFit/>
          </a:bodyPr>
          <a:lstStyle/>
          <a:p>
            <a:r>
              <a:rPr lang="en-US" sz="2400" b="1" dirty="0"/>
              <a:t>Dr. Arti Arya</a:t>
            </a:r>
            <a:endParaRPr lang="en-IN" sz="2400" b="1" dirty="0"/>
          </a:p>
        </p:txBody>
      </p:sp>
      <p:sp>
        <p:nvSpPr>
          <p:cNvPr id="21" name="Rectangle 20"/>
          <p:cNvSpPr/>
          <p:nvPr/>
        </p:nvSpPr>
        <p:spPr>
          <a:xfrm>
            <a:off x="4287946" y="3540583"/>
            <a:ext cx="7497214" cy="461665"/>
          </a:xfrm>
          <a:prstGeom prst="rect">
            <a:avLst/>
          </a:prstGeom>
        </p:spPr>
        <p:txBody>
          <a:bodyPr wrap="square">
            <a:spAutoFit/>
          </a:bodyPr>
          <a:lstStyle/>
          <a:p>
            <a:r>
              <a:rPr lang="en-US" sz="2400" b="1" dirty="0" err="1"/>
              <a:t>artiarya@pes.edu</a:t>
            </a:r>
            <a:endParaRPr lang="en-IN" sz="2400" b="1" dirty="0"/>
          </a:p>
        </p:txBody>
      </p:sp>
      <p:grpSp>
        <p:nvGrpSpPr>
          <p:cNvPr id="23" name="Group 22"/>
          <p:cNvGrpSpPr/>
          <p:nvPr/>
        </p:nvGrpSpPr>
        <p:grpSpPr>
          <a:xfrm>
            <a:off x="313844" y="349466"/>
            <a:ext cx="11518407" cy="6218388"/>
            <a:chOff x="313844" y="349466"/>
            <a:chExt cx="11518407" cy="6218388"/>
          </a:xfrm>
          <a:solidFill>
            <a:schemeClr val="accent2">
              <a:lumMod val="60000"/>
              <a:lumOff val="40000"/>
            </a:schemeClr>
          </a:solidFill>
        </p:grpSpPr>
        <p:sp>
          <p:nvSpPr>
            <p:cNvPr id="24" name="Rectangle 23"/>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1752" y="1606241"/>
            <a:ext cx="2369218" cy="3550188"/>
          </a:xfrm>
          <a:prstGeom prst="rect">
            <a:avLst/>
          </a:prstGeom>
        </p:spPr>
      </p:pic>
      <p:sp>
        <p:nvSpPr>
          <p:cNvPr id="19" name="Rectangle 18"/>
          <p:cNvSpPr/>
          <p:nvPr/>
        </p:nvSpPr>
        <p:spPr>
          <a:xfrm>
            <a:off x="4287946" y="2068426"/>
            <a:ext cx="7497214" cy="553998"/>
          </a:xfrm>
          <a:prstGeom prst="rect">
            <a:avLst/>
          </a:prstGeom>
        </p:spPr>
        <p:txBody>
          <a:bodyPr wrap="square">
            <a:spAutoFit/>
          </a:bodyPr>
          <a:lstStyle/>
          <a:p>
            <a:r>
              <a:rPr lang="en-US" sz="3000" b="1" dirty="0">
                <a:solidFill>
                  <a:srgbClr val="DFA267"/>
                </a:solidFill>
              </a:rPr>
              <a:t>T</a:t>
            </a:r>
            <a:r>
              <a:rPr lang="en-IN" sz="3000" b="1" dirty="0">
                <a:solidFill>
                  <a:srgbClr val="DFA267"/>
                </a:solidFill>
              </a:rPr>
              <a: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03DD2FFD355448BFD07A893B4631A6" ma:contentTypeVersion="2" ma:contentTypeDescription="Create a new document." ma:contentTypeScope="" ma:versionID="33ff89b23601ebb4ec9c7faad25fb9c3">
  <xsd:schema xmlns:xsd="http://www.w3.org/2001/XMLSchema" xmlns:xs="http://www.w3.org/2001/XMLSchema" xmlns:p="http://schemas.microsoft.com/office/2006/metadata/properties" xmlns:ns2="8f6f7ef9-2fe2-4c09-973e-7ab18dda2a4e" targetNamespace="http://schemas.microsoft.com/office/2006/metadata/properties" ma:root="true" ma:fieldsID="1618d83e23a4e4bab6431207cc3f2c71" ns2:_="">
    <xsd:import namespace="8f6f7ef9-2fe2-4c09-973e-7ab18dda2a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f7ef9-2fe2-4c09-973e-7ab18dda2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9BF5D4-E0B5-4131-A436-C8C40C0F14A8}"/>
</file>

<file path=customXml/itemProps2.xml><?xml version="1.0" encoding="utf-8"?>
<ds:datastoreItem xmlns:ds="http://schemas.openxmlformats.org/officeDocument/2006/customXml" ds:itemID="{6526B8F6-AA6D-45A9-9A1E-5D93BA23D0C8}"/>
</file>

<file path=customXml/itemProps3.xml><?xml version="1.0" encoding="utf-8"?>
<ds:datastoreItem xmlns:ds="http://schemas.openxmlformats.org/officeDocument/2006/customXml" ds:itemID="{C5CC0482-D241-471C-9ED3-A06774872739}"/>
</file>

<file path=docProps/app.xml><?xml version="1.0" encoding="utf-8"?>
<Properties xmlns="http://schemas.openxmlformats.org/officeDocument/2006/extended-properties" xmlns:vt="http://schemas.openxmlformats.org/officeDocument/2006/docPropsVTypes">
  <TotalTime>15491</TotalTime>
  <Words>4222</Words>
  <Application>Microsoft Macintosh PowerPoint</Application>
  <PresentationFormat>Widescreen</PresentationFormat>
  <Paragraphs>703</Paragraphs>
  <Slides>97</Slides>
  <Notes>0</Notes>
  <HiddenSlides>7</HiddenSlides>
  <MMClips>4</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97</vt:i4>
      </vt:variant>
    </vt:vector>
  </HeadingPairs>
  <TitlesOfParts>
    <vt:vector size="112" baseType="lpstr">
      <vt:lpstr>Apple Chancery</vt:lpstr>
      <vt:lpstr>Arial</vt:lpstr>
      <vt:lpstr>Bradley Hand</vt:lpstr>
      <vt:lpstr>Calibri</vt:lpstr>
      <vt:lpstr>Calibri Light</vt:lpstr>
      <vt:lpstr>Cambria Math</vt:lpstr>
      <vt:lpstr>Gill Sans MT</vt:lpstr>
      <vt:lpstr>open-sans</vt:lpstr>
      <vt:lpstr>StarSymbol</vt:lpstr>
      <vt:lpstr>Symbol</vt:lpstr>
      <vt:lpstr>Times</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Caution while using Chi square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Prahallad Nith</dc:creator>
  <cp:lastModifiedBy>Microsoft Office User</cp:lastModifiedBy>
  <cp:revision>282</cp:revision>
  <dcterms:created xsi:type="dcterms:W3CDTF">2019-05-30T23:14:00Z</dcterms:created>
  <dcterms:modified xsi:type="dcterms:W3CDTF">2022-10-11T15:03:45Z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1033-11.2.0.9260</vt:lpwstr>
  </property>
  <property fmtid="{D5CDD505-2E9C-101B-9397-08002B2CF9AE}" pid="3" name="ContentTypeId">
    <vt:lpwstr>0x0101005A03DD2FFD355448BFD07A893B4631A6</vt:lpwstr>
  </property>
</Properties>
</file>